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8"/>
  </p:notesMasterIdLst>
  <p:sldIdLst>
    <p:sldId id="344" r:id="rId2"/>
    <p:sldId id="346" r:id="rId3"/>
    <p:sldId id="329" r:id="rId4"/>
    <p:sldId id="343" r:id="rId5"/>
    <p:sldId id="341" r:id="rId6"/>
    <p:sldId id="334" r:id="rId7"/>
    <p:sldId id="328" r:id="rId8"/>
    <p:sldId id="335" r:id="rId9"/>
    <p:sldId id="345" r:id="rId10"/>
    <p:sldId id="336" r:id="rId11"/>
    <p:sldId id="330" r:id="rId12"/>
    <p:sldId id="331" r:id="rId13"/>
    <p:sldId id="347" r:id="rId14"/>
    <p:sldId id="348" r:id="rId15"/>
    <p:sldId id="333" r:id="rId16"/>
    <p:sldId id="314" r:id="rId17"/>
    <p:sldId id="337" r:id="rId18"/>
    <p:sldId id="332" r:id="rId19"/>
    <p:sldId id="327" r:id="rId20"/>
    <p:sldId id="326" r:id="rId21"/>
    <p:sldId id="315" r:id="rId22"/>
    <p:sldId id="338" r:id="rId23"/>
    <p:sldId id="323" r:id="rId24"/>
    <p:sldId id="339" r:id="rId25"/>
    <p:sldId id="321" r:id="rId26"/>
    <p:sldId id="340" r:id="rId27"/>
    <p:sldId id="322" r:id="rId28"/>
    <p:sldId id="317" r:id="rId29"/>
    <p:sldId id="316" r:id="rId30"/>
    <p:sldId id="325" r:id="rId31"/>
    <p:sldId id="318" r:id="rId32"/>
    <p:sldId id="319" r:id="rId33"/>
    <p:sldId id="292" r:id="rId34"/>
    <p:sldId id="298" r:id="rId35"/>
    <p:sldId id="305" r:id="rId36"/>
    <p:sldId id="307" r:id="rId37"/>
    <p:sldId id="308" r:id="rId38"/>
    <p:sldId id="306" r:id="rId39"/>
    <p:sldId id="299" r:id="rId40"/>
    <p:sldId id="300" r:id="rId41"/>
    <p:sldId id="301" r:id="rId42"/>
    <p:sldId id="302" r:id="rId43"/>
    <p:sldId id="303" r:id="rId44"/>
    <p:sldId id="304" r:id="rId45"/>
    <p:sldId id="297" r:id="rId46"/>
    <p:sldId id="295" r:id="rId47"/>
    <p:sldId id="290" r:id="rId48"/>
    <p:sldId id="293" r:id="rId49"/>
    <p:sldId id="294" r:id="rId50"/>
    <p:sldId id="280" r:id="rId51"/>
    <p:sldId id="281" r:id="rId52"/>
    <p:sldId id="282" r:id="rId53"/>
    <p:sldId id="283" r:id="rId54"/>
    <p:sldId id="284" r:id="rId55"/>
    <p:sldId id="269" r:id="rId56"/>
    <p:sldId id="278" r:id="rId57"/>
    <p:sldId id="277" r:id="rId58"/>
    <p:sldId id="279" r:id="rId59"/>
    <p:sldId id="273" r:id="rId60"/>
    <p:sldId id="274" r:id="rId61"/>
    <p:sldId id="275" r:id="rId62"/>
    <p:sldId id="271" r:id="rId63"/>
    <p:sldId id="285" r:id="rId64"/>
    <p:sldId id="286" r:id="rId65"/>
    <p:sldId id="287" r:id="rId66"/>
    <p:sldId id="289" r:id="rId67"/>
    <p:sldId id="256" r:id="rId68"/>
    <p:sldId id="257" r:id="rId69"/>
    <p:sldId id="258" r:id="rId70"/>
    <p:sldId id="265" r:id="rId71"/>
    <p:sldId id="262" r:id="rId72"/>
    <p:sldId id="267" r:id="rId73"/>
    <p:sldId id="266" r:id="rId74"/>
    <p:sldId id="263" r:id="rId75"/>
    <p:sldId id="268" r:id="rId76"/>
    <p:sldId id="264" r:id="rId7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E4FF"/>
    <a:srgbClr val="008BBC"/>
    <a:srgbClr val="008EC0"/>
    <a:srgbClr val="81F0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51" autoAdjust="0"/>
    <p:restoredTop sz="95285" autoAdjust="0"/>
  </p:normalViewPr>
  <p:slideViewPr>
    <p:cSldViewPr snapToGrid="0">
      <p:cViewPr varScale="1">
        <p:scale>
          <a:sx n="76" d="100"/>
          <a:sy n="76" d="100"/>
        </p:scale>
        <p:origin x="72" y="2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notesMaster" Target="notesMasters/notesMaster1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1F9E1-A156-4523-885D-11307BA54B33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3ECFD2-F0CB-4338-A4EA-0B0ED116A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441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9106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747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866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0515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3904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540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7884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588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2860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8451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9387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2A643-9BB0-4E02-80B2-2C0A5E5D738E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289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">
            <a:extLst>
              <a:ext uri="{FF2B5EF4-FFF2-40B4-BE49-F238E27FC236}">
                <a16:creationId xmlns:a16="http://schemas.microsoft.com/office/drawing/2014/main" id="{64422E98-9647-4FA8-B980-1C6DC9EA0983}"/>
              </a:ext>
            </a:extLst>
          </p:cNvPr>
          <p:cNvSpPr txBox="1">
            <a:spLocks/>
          </p:cNvSpPr>
          <p:nvPr/>
        </p:nvSpPr>
        <p:spPr>
          <a:xfrm>
            <a:off x="2360393" y="153565"/>
            <a:ext cx="7776516" cy="55038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dirty="0">
                <a:latin typeface="+mj-ea"/>
                <a:cs typeface="Calibri Light"/>
              </a:rPr>
              <a:t>学校から家まで走って</a:t>
            </a:r>
            <a:r>
              <a:rPr lang="en-US" altLang="ja-JP" sz="3600" b="1" dirty="0">
                <a:latin typeface="+mj-ea"/>
                <a:cs typeface="Calibri Light"/>
              </a:rPr>
              <a:t>12</a:t>
            </a:r>
            <a:r>
              <a:rPr lang="ja-JP" altLang="en-US" sz="3600" b="1" dirty="0">
                <a:latin typeface="+mj-ea"/>
                <a:cs typeface="Calibri Light"/>
              </a:rPr>
              <a:t>分かかります。</a:t>
            </a:r>
            <a:endParaRPr lang="en-US" altLang="ja-JP" sz="3600" b="1" dirty="0">
              <a:latin typeface="+mj-ea"/>
              <a:cs typeface="Calibri Light"/>
            </a:endParaRP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653FD924-E904-4ABC-B965-E70003D578A9}"/>
              </a:ext>
            </a:extLst>
          </p:cNvPr>
          <p:cNvSpPr txBox="1">
            <a:spLocks/>
          </p:cNvSpPr>
          <p:nvPr/>
        </p:nvSpPr>
        <p:spPr>
          <a:xfrm>
            <a:off x="127863" y="128730"/>
            <a:ext cx="2795447" cy="55038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dirty="0">
                <a:latin typeface="+mj-ea"/>
                <a:cs typeface="Calibri Light"/>
              </a:rPr>
              <a:t>れんくん</a:t>
            </a:r>
            <a:endParaRPr lang="en-US" altLang="ja-JP" sz="3600" b="1" dirty="0">
              <a:latin typeface="+mj-ea"/>
              <a:cs typeface="Calibri Light"/>
            </a:endParaRPr>
          </a:p>
        </p:txBody>
      </p:sp>
      <p:sp>
        <p:nvSpPr>
          <p:cNvPr id="33" name="タイトル 1">
            <a:extLst>
              <a:ext uri="{FF2B5EF4-FFF2-40B4-BE49-F238E27FC236}">
                <a16:creationId xmlns:a16="http://schemas.microsoft.com/office/drawing/2014/main" id="{BE6AA2D4-772F-4B62-9243-24880EB94821}"/>
              </a:ext>
            </a:extLst>
          </p:cNvPr>
          <p:cNvSpPr txBox="1">
            <a:spLocks/>
          </p:cNvSpPr>
          <p:nvPr/>
        </p:nvSpPr>
        <p:spPr>
          <a:xfrm>
            <a:off x="702467" y="1909297"/>
            <a:ext cx="4176938" cy="55038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dirty="0">
                <a:latin typeface="+mj-ea"/>
                <a:cs typeface="Calibri Light"/>
              </a:rPr>
              <a:t>学校を出発して</a:t>
            </a:r>
            <a:r>
              <a:rPr lang="en-US" altLang="ja-JP" sz="3600" b="1" dirty="0">
                <a:latin typeface="+mj-ea"/>
                <a:cs typeface="Calibri Light"/>
              </a:rPr>
              <a:t>1</a:t>
            </a:r>
            <a:r>
              <a:rPr lang="ja-JP" altLang="en-US" sz="3600" b="1" dirty="0">
                <a:latin typeface="+mj-ea"/>
                <a:cs typeface="Calibri Light"/>
              </a:rPr>
              <a:t>分</a:t>
            </a:r>
            <a:endParaRPr lang="en-US" altLang="ja-JP" sz="3600" b="1" dirty="0">
              <a:latin typeface="+mj-ea"/>
              <a:cs typeface="Calibri Light"/>
            </a:endParaRPr>
          </a:p>
        </p:txBody>
      </p:sp>
      <p:sp>
        <p:nvSpPr>
          <p:cNvPr id="34" name="タイトル 1">
            <a:extLst>
              <a:ext uri="{FF2B5EF4-FFF2-40B4-BE49-F238E27FC236}">
                <a16:creationId xmlns:a16="http://schemas.microsoft.com/office/drawing/2014/main" id="{6FC1691A-1DA7-433F-BEFE-9A3043B21A07}"/>
              </a:ext>
            </a:extLst>
          </p:cNvPr>
          <p:cNvSpPr txBox="1">
            <a:spLocks/>
          </p:cNvSpPr>
          <p:nvPr/>
        </p:nvSpPr>
        <p:spPr>
          <a:xfrm>
            <a:off x="3898248" y="2780885"/>
            <a:ext cx="4461974" cy="55038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dirty="0">
                <a:latin typeface="+mj-ea"/>
                <a:cs typeface="Calibri Light"/>
              </a:rPr>
              <a:t>学校を出発して</a:t>
            </a:r>
            <a:r>
              <a:rPr lang="en-US" altLang="ja-JP" sz="3600" b="1" dirty="0">
                <a:latin typeface="+mj-ea"/>
                <a:cs typeface="Calibri Light"/>
              </a:rPr>
              <a:t>6</a:t>
            </a:r>
            <a:r>
              <a:rPr lang="ja-JP" altLang="en-US" sz="3600" b="1" dirty="0">
                <a:latin typeface="+mj-ea"/>
                <a:cs typeface="Calibri Light"/>
              </a:rPr>
              <a:t>分</a:t>
            </a:r>
            <a:endParaRPr lang="en-US" altLang="ja-JP" sz="3600" b="1" dirty="0">
              <a:latin typeface="+mj-ea"/>
              <a:cs typeface="Calibri Light"/>
            </a:endParaRPr>
          </a:p>
        </p:txBody>
      </p:sp>
      <p:sp>
        <p:nvSpPr>
          <p:cNvPr id="35" name="タイトル 1">
            <a:extLst>
              <a:ext uri="{FF2B5EF4-FFF2-40B4-BE49-F238E27FC236}">
                <a16:creationId xmlns:a16="http://schemas.microsoft.com/office/drawing/2014/main" id="{02DAA28E-D097-4650-886E-93FEB63482DF}"/>
              </a:ext>
            </a:extLst>
          </p:cNvPr>
          <p:cNvSpPr txBox="1">
            <a:spLocks/>
          </p:cNvSpPr>
          <p:nvPr/>
        </p:nvSpPr>
        <p:spPr>
          <a:xfrm>
            <a:off x="2360393" y="1011800"/>
            <a:ext cx="6714334" cy="55038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dirty="0">
                <a:latin typeface="+mj-ea"/>
                <a:cs typeface="Calibri Light"/>
              </a:rPr>
              <a:t>れんくんはどのあたりにいるかな</a:t>
            </a:r>
            <a:endParaRPr lang="en-US" altLang="ja-JP" sz="3600" b="1" dirty="0">
              <a:latin typeface="+mj-ea"/>
              <a:cs typeface="Calibri Light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E0EBBE59-110E-41FF-908F-27FB0BDE3612}"/>
              </a:ext>
            </a:extLst>
          </p:cNvPr>
          <p:cNvSpPr/>
          <p:nvPr/>
        </p:nvSpPr>
        <p:spPr>
          <a:xfrm>
            <a:off x="1274326" y="4593853"/>
            <a:ext cx="8640000" cy="275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9" name="図 38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A0A042A5-8C2C-4337-AFBB-B0617CB311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03" y="4932725"/>
            <a:ext cx="1148865" cy="689319"/>
          </a:xfrm>
          <a:prstGeom prst="rect">
            <a:avLst/>
          </a:prstGeom>
        </p:spPr>
      </p:pic>
      <p:pic>
        <p:nvPicPr>
          <p:cNvPr id="41" name="図 40" descr="抽象, 挿絵 が含まれている画像&#10;&#10;自動的に生成された説明">
            <a:extLst>
              <a:ext uri="{FF2B5EF4-FFF2-40B4-BE49-F238E27FC236}">
                <a16:creationId xmlns:a16="http://schemas.microsoft.com/office/drawing/2014/main" id="{7B8801C4-D0AA-4A2E-92A1-E9675853AA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3287" y="5022770"/>
            <a:ext cx="765691" cy="765691"/>
          </a:xfrm>
          <a:prstGeom prst="rect">
            <a:avLst/>
          </a:prstGeom>
        </p:spPr>
      </p:pic>
      <p:pic>
        <p:nvPicPr>
          <p:cNvPr id="30" name="図 29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ED27B1B9-8C8C-4DC9-971E-887B2BA7F06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71146" y="3416932"/>
            <a:ext cx="422000" cy="1188990"/>
          </a:xfrm>
          <a:prstGeom prst="rect">
            <a:avLst/>
          </a:prstGeom>
        </p:spPr>
      </p:pic>
      <p:pic>
        <p:nvPicPr>
          <p:cNvPr id="26" name="図 25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6F89B549-EBE1-4A7D-8E05-8537DA26B37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714909" y="3429000"/>
            <a:ext cx="422000" cy="1188990"/>
          </a:xfrm>
          <a:prstGeom prst="rect">
            <a:avLst/>
          </a:prstGeom>
        </p:spPr>
      </p:pic>
      <p:sp>
        <p:nvSpPr>
          <p:cNvPr id="44" name="矢印: 右 43">
            <a:extLst>
              <a:ext uri="{FF2B5EF4-FFF2-40B4-BE49-F238E27FC236}">
                <a16:creationId xmlns:a16="http://schemas.microsoft.com/office/drawing/2014/main" id="{69EE0FAC-F90D-40D5-93DD-EBE45BB3A4D9}"/>
              </a:ext>
            </a:extLst>
          </p:cNvPr>
          <p:cNvSpPr/>
          <p:nvPr/>
        </p:nvSpPr>
        <p:spPr>
          <a:xfrm>
            <a:off x="1296288" y="4696722"/>
            <a:ext cx="4320000" cy="484632"/>
          </a:xfrm>
          <a:prstGeom prst="rightArrow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E86DDAAE-57C6-41DC-8F24-C0E30413FEB4}"/>
              </a:ext>
            </a:extLst>
          </p:cNvPr>
          <p:cNvGrpSpPr/>
          <p:nvPr/>
        </p:nvGrpSpPr>
        <p:grpSpPr>
          <a:xfrm>
            <a:off x="1553149" y="5030897"/>
            <a:ext cx="807244" cy="1211550"/>
            <a:chOff x="82738" y="84137"/>
            <a:chExt cx="104167" cy="346680"/>
          </a:xfrm>
        </p:grpSpPr>
        <p:sp>
          <p:nvSpPr>
            <p:cNvPr id="46" name="テキスト ボックス 57">
              <a:extLst>
                <a:ext uri="{FF2B5EF4-FFF2-40B4-BE49-F238E27FC236}">
                  <a16:creationId xmlns:a16="http://schemas.microsoft.com/office/drawing/2014/main" id="{16C6E24E-C5CB-413A-AEC2-8FCDAEB980FA}"/>
                </a:ext>
              </a:extLst>
            </p:cNvPr>
            <p:cNvSpPr txBox="1"/>
            <p:nvPr/>
          </p:nvSpPr>
          <p:spPr>
            <a:xfrm>
              <a:off x="82738" y="228258"/>
              <a:ext cx="104167" cy="202559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000" dirty="0">
                  <a:latin typeface="+mj-ea"/>
                  <a:ea typeface="+mj-ea"/>
                </a:rPr>
                <a:t>12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sp>
          <p:nvSpPr>
            <p:cNvPr id="47" name="テキスト ボックス 58">
              <a:extLst>
                <a:ext uri="{FF2B5EF4-FFF2-40B4-BE49-F238E27FC236}">
                  <a16:creationId xmlns:a16="http://schemas.microsoft.com/office/drawing/2014/main" id="{AD1D5F21-4999-45A4-AED9-96F614445192}"/>
                </a:ext>
              </a:extLst>
            </p:cNvPr>
            <p:cNvSpPr txBox="1"/>
            <p:nvPr/>
          </p:nvSpPr>
          <p:spPr>
            <a:xfrm>
              <a:off x="96812" y="84137"/>
              <a:ext cx="52141" cy="202559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000" dirty="0">
                  <a:latin typeface="+mj-ea"/>
                  <a:ea typeface="+mj-ea"/>
                </a:rPr>
                <a:t>1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DC30DFC5-1404-48BA-870C-D01BD7C5B2D7}"/>
                </a:ext>
              </a:extLst>
            </p:cNvPr>
            <p:cNvCxnSpPr>
              <a:cxnSpLocks/>
            </p:cNvCxnSpPr>
            <p:nvPr/>
          </p:nvCxnSpPr>
          <p:spPr>
            <a:xfrm>
              <a:off x="85595" y="274320"/>
              <a:ext cx="84016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41B083D1-B41C-4544-A29C-46BA8719A20C}"/>
              </a:ext>
            </a:extLst>
          </p:cNvPr>
          <p:cNvGrpSpPr/>
          <p:nvPr/>
        </p:nvGrpSpPr>
        <p:grpSpPr>
          <a:xfrm>
            <a:off x="4828696" y="5090531"/>
            <a:ext cx="807244" cy="1151916"/>
            <a:chOff x="82738" y="101201"/>
            <a:chExt cx="104167" cy="329616"/>
          </a:xfrm>
        </p:grpSpPr>
        <p:sp>
          <p:nvSpPr>
            <p:cNvPr id="51" name="テキスト ボックス 57">
              <a:extLst>
                <a:ext uri="{FF2B5EF4-FFF2-40B4-BE49-F238E27FC236}">
                  <a16:creationId xmlns:a16="http://schemas.microsoft.com/office/drawing/2014/main" id="{F5AE571A-09E7-49E9-BC2F-01862DEA9995}"/>
                </a:ext>
              </a:extLst>
            </p:cNvPr>
            <p:cNvSpPr txBox="1"/>
            <p:nvPr/>
          </p:nvSpPr>
          <p:spPr>
            <a:xfrm>
              <a:off x="82738" y="228258"/>
              <a:ext cx="104167" cy="202559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000" dirty="0">
                  <a:latin typeface="+mj-ea"/>
                  <a:ea typeface="+mj-ea"/>
                </a:rPr>
                <a:t>12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sp>
          <p:nvSpPr>
            <p:cNvPr id="52" name="テキスト ボックス 58">
              <a:extLst>
                <a:ext uri="{FF2B5EF4-FFF2-40B4-BE49-F238E27FC236}">
                  <a16:creationId xmlns:a16="http://schemas.microsoft.com/office/drawing/2014/main" id="{47B183ED-C11C-4265-9260-CEA9DA7B6AE6}"/>
                </a:ext>
              </a:extLst>
            </p:cNvPr>
            <p:cNvSpPr txBox="1"/>
            <p:nvPr/>
          </p:nvSpPr>
          <p:spPr>
            <a:xfrm>
              <a:off x="96812" y="101201"/>
              <a:ext cx="52141" cy="202559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000" dirty="0">
                  <a:latin typeface="+mj-ea"/>
                  <a:ea typeface="+mj-ea"/>
                </a:rPr>
                <a:t>6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908FFA0A-FEA5-4375-9764-3B4C60B76F58}"/>
                </a:ext>
              </a:extLst>
            </p:cNvPr>
            <p:cNvCxnSpPr>
              <a:cxnSpLocks/>
            </p:cNvCxnSpPr>
            <p:nvPr/>
          </p:nvCxnSpPr>
          <p:spPr>
            <a:xfrm>
              <a:off x="85595" y="274320"/>
              <a:ext cx="84016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4" name="タイトル 1">
            <a:extLst>
              <a:ext uri="{FF2B5EF4-FFF2-40B4-BE49-F238E27FC236}">
                <a16:creationId xmlns:a16="http://schemas.microsoft.com/office/drawing/2014/main" id="{7D87C3A1-6117-43F0-92DB-C16B06D9A548}"/>
              </a:ext>
            </a:extLst>
          </p:cNvPr>
          <p:cNvSpPr txBox="1">
            <a:spLocks/>
          </p:cNvSpPr>
          <p:nvPr/>
        </p:nvSpPr>
        <p:spPr>
          <a:xfrm>
            <a:off x="5353624" y="5319998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=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grpSp>
        <p:nvGrpSpPr>
          <p:cNvPr id="55" name="グループ化 54">
            <a:extLst>
              <a:ext uri="{FF2B5EF4-FFF2-40B4-BE49-F238E27FC236}">
                <a16:creationId xmlns:a16="http://schemas.microsoft.com/office/drawing/2014/main" id="{A5854EE8-7CFA-48CB-BC97-7F59268FE9B9}"/>
              </a:ext>
            </a:extLst>
          </p:cNvPr>
          <p:cNvGrpSpPr/>
          <p:nvPr/>
        </p:nvGrpSpPr>
        <p:grpSpPr>
          <a:xfrm>
            <a:off x="5769105" y="5090531"/>
            <a:ext cx="651084" cy="1151916"/>
            <a:chOff x="85595" y="101201"/>
            <a:chExt cx="84016" cy="329616"/>
          </a:xfrm>
        </p:grpSpPr>
        <p:sp>
          <p:nvSpPr>
            <p:cNvPr id="56" name="テキスト ボックス 57">
              <a:extLst>
                <a:ext uri="{FF2B5EF4-FFF2-40B4-BE49-F238E27FC236}">
                  <a16:creationId xmlns:a16="http://schemas.microsoft.com/office/drawing/2014/main" id="{43A802F5-F232-431E-811F-0D7BB3629342}"/>
                </a:ext>
              </a:extLst>
            </p:cNvPr>
            <p:cNvSpPr txBox="1"/>
            <p:nvPr/>
          </p:nvSpPr>
          <p:spPr>
            <a:xfrm>
              <a:off x="98196" y="228258"/>
              <a:ext cx="54940" cy="202559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000" dirty="0">
                  <a:latin typeface="+mj-ea"/>
                  <a:ea typeface="+mj-ea"/>
                </a:rPr>
                <a:t>2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sp>
          <p:nvSpPr>
            <p:cNvPr id="57" name="テキスト ボックス 58">
              <a:extLst>
                <a:ext uri="{FF2B5EF4-FFF2-40B4-BE49-F238E27FC236}">
                  <a16:creationId xmlns:a16="http://schemas.microsoft.com/office/drawing/2014/main" id="{A741975D-7490-4CF3-B990-86F5DBBD4260}"/>
                </a:ext>
              </a:extLst>
            </p:cNvPr>
            <p:cNvSpPr txBox="1"/>
            <p:nvPr/>
          </p:nvSpPr>
          <p:spPr>
            <a:xfrm>
              <a:off x="96812" y="101201"/>
              <a:ext cx="52141" cy="202559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000" dirty="0">
                  <a:latin typeface="+mj-ea"/>
                  <a:ea typeface="+mj-ea"/>
                </a:rPr>
                <a:t>1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4809EF6F-E123-407F-AA26-CC617B37535A}"/>
                </a:ext>
              </a:extLst>
            </p:cNvPr>
            <p:cNvCxnSpPr>
              <a:cxnSpLocks/>
            </p:cNvCxnSpPr>
            <p:nvPr/>
          </p:nvCxnSpPr>
          <p:spPr>
            <a:xfrm>
              <a:off x="85595" y="274320"/>
              <a:ext cx="84016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34E885C2-A86D-404D-A821-2DFEDD45F44B}"/>
              </a:ext>
            </a:extLst>
          </p:cNvPr>
          <p:cNvCxnSpPr>
            <a:cxnSpLocks/>
          </p:cNvCxnSpPr>
          <p:nvPr/>
        </p:nvCxnSpPr>
        <p:spPr>
          <a:xfrm>
            <a:off x="1274326" y="4155017"/>
            <a:ext cx="0" cy="936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矢印: 右 42">
            <a:extLst>
              <a:ext uri="{FF2B5EF4-FFF2-40B4-BE49-F238E27FC236}">
                <a16:creationId xmlns:a16="http://schemas.microsoft.com/office/drawing/2014/main" id="{79769DF6-EF12-4EF2-AE2D-6179C2299693}"/>
              </a:ext>
            </a:extLst>
          </p:cNvPr>
          <p:cNvSpPr/>
          <p:nvPr/>
        </p:nvSpPr>
        <p:spPr>
          <a:xfrm>
            <a:off x="1269659" y="4560915"/>
            <a:ext cx="720000" cy="484632"/>
          </a:xfrm>
          <a:prstGeom prst="rightArrow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2C34BB9D-9C2D-4BCC-A86E-BC52F425980A}"/>
              </a:ext>
            </a:extLst>
          </p:cNvPr>
          <p:cNvCxnSpPr>
            <a:cxnSpLocks/>
          </p:cNvCxnSpPr>
          <p:nvPr/>
        </p:nvCxnSpPr>
        <p:spPr>
          <a:xfrm>
            <a:off x="5603110" y="4155017"/>
            <a:ext cx="0" cy="936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8F3E4F58-FE95-4028-9379-73464423E49D}"/>
              </a:ext>
            </a:extLst>
          </p:cNvPr>
          <p:cNvCxnSpPr>
            <a:cxnSpLocks/>
          </p:cNvCxnSpPr>
          <p:nvPr/>
        </p:nvCxnSpPr>
        <p:spPr>
          <a:xfrm>
            <a:off x="1993549" y="4155017"/>
            <a:ext cx="0" cy="936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671C5CF7-1BD2-46DB-BE10-3261CCE1BBEC}"/>
              </a:ext>
            </a:extLst>
          </p:cNvPr>
          <p:cNvCxnSpPr>
            <a:cxnSpLocks/>
          </p:cNvCxnSpPr>
          <p:nvPr/>
        </p:nvCxnSpPr>
        <p:spPr>
          <a:xfrm>
            <a:off x="9931896" y="4155017"/>
            <a:ext cx="0" cy="936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EB41CDAB-CDC9-4168-B89D-303A3F57E90F}"/>
              </a:ext>
            </a:extLst>
          </p:cNvPr>
          <p:cNvCxnSpPr>
            <a:cxnSpLocks/>
          </p:cNvCxnSpPr>
          <p:nvPr/>
        </p:nvCxnSpPr>
        <p:spPr>
          <a:xfrm>
            <a:off x="6324574" y="4155017"/>
            <a:ext cx="0" cy="936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14B6FF0A-31C0-4A03-8A9D-0AD1CC48D927}"/>
              </a:ext>
            </a:extLst>
          </p:cNvPr>
          <p:cNvCxnSpPr>
            <a:cxnSpLocks/>
          </p:cNvCxnSpPr>
          <p:nvPr/>
        </p:nvCxnSpPr>
        <p:spPr>
          <a:xfrm>
            <a:off x="2715013" y="4155017"/>
            <a:ext cx="0" cy="936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C911621C-B1E2-44A9-B979-F56AF403F979}"/>
              </a:ext>
            </a:extLst>
          </p:cNvPr>
          <p:cNvCxnSpPr>
            <a:cxnSpLocks/>
          </p:cNvCxnSpPr>
          <p:nvPr/>
        </p:nvCxnSpPr>
        <p:spPr>
          <a:xfrm>
            <a:off x="7046038" y="4155017"/>
            <a:ext cx="0" cy="936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4E06AA3C-1CC4-4B13-926C-E13EE15BD403}"/>
              </a:ext>
            </a:extLst>
          </p:cNvPr>
          <p:cNvCxnSpPr>
            <a:cxnSpLocks/>
          </p:cNvCxnSpPr>
          <p:nvPr/>
        </p:nvCxnSpPr>
        <p:spPr>
          <a:xfrm>
            <a:off x="3436477" y="4155017"/>
            <a:ext cx="0" cy="936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451003F3-F206-453F-B192-CDFE711A3FC2}"/>
              </a:ext>
            </a:extLst>
          </p:cNvPr>
          <p:cNvCxnSpPr>
            <a:cxnSpLocks/>
          </p:cNvCxnSpPr>
          <p:nvPr/>
        </p:nvCxnSpPr>
        <p:spPr>
          <a:xfrm>
            <a:off x="7767502" y="4155017"/>
            <a:ext cx="0" cy="936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10CC4C86-E7E7-4862-A8B2-2A09E7FFB6FF}"/>
              </a:ext>
            </a:extLst>
          </p:cNvPr>
          <p:cNvCxnSpPr>
            <a:cxnSpLocks/>
          </p:cNvCxnSpPr>
          <p:nvPr/>
        </p:nvCxnSpPr>
        <p:spPr>
          <a:xfrm>
            <a:off x="4157941" y="4155017"/>
            <a:ext cx="0" cy="936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E0A6588A-BB72-45B8-87ED-316E17F699AE}"/>
              </a:ext>
            </a:extLst>
          </p:cNvPr>
          <p:cNvCxnSpPr>
            <a:cxnSpLocks/>
          </p:cNvCxnSpPr>
          <p:nvPr/>
        </p:nvCxnSpPr>
        <p:spPr>
          <a:xfrm>
            <a:off x="8488966" y="4155017"/>
            <a:ext cx="0" cy="936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直線コネクタ 70">
            <a:extLst>
              <a:ext uri="{FF2B5EF4-FFF2-40B4-BE49-F238E27FC236}">
                <a16:creationId xmlns:a16="http://schemas.microsoft.com/office/drawing/2014/main" id="{829AB759-5A63-4C58-9688-BDE5A91947FE}"/>
              </a:ext>
            </a:extLst>
          </p:cNvPr>
          <p:cNvCxnSpPr>
            <a:cxnSpLocks/>
          </p:cNvCxnSpPr>
          <p:nvPr/>
        </p:nvCxnSpPr>
        <p:spPr>
          <a:xfrm>
            <a:off x="4879405" y="4155017"/>
            <a:ext cx="0" cy="936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ABAA9135-9FCE-4080-80A2-1E613C0D3617}"/>
              </a:ext>
            </a:extLst>
          </p:cNvPr>
          <p:cNvCxnSpPr>
            <a:cxnSpLocks/>
          </p:cNvCxnSpPr>
          <p:nvPr/>
        </p:nvCxnSpPr>
        <p:spPr>
          <a:xfrm>
            <a:off x="9210430" y="4155017"/>
            <a:ext cx="0" cy="936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タイトル 1">
            <a:extLst>
              <a:ext uri="{FF2B5EF4-FFF2-40B4-BE49-F238E27FC236}">
                <a16:creationId xmlns:a16="http://schemas.microsoft.com/office/drawing/2014/main" id="{7F827F52-0338-4821-B67B-89C9A505D75F}"/>
              </a:ext>
            </a:extLst>
          </p:cNvPr>
          <p:cNvSpPr txBox="1">
            <a:spLocks/>
          </p:cNvSpPr>
          <p:nvPr/>
        </p:nvSpPr>
        <p:spPr>
          <a:xfrm>
            <a:off x="9352837" y="2845345"/>
            <a:ext cx="1146143" cy="48517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b="1" dirty="0">
                <a:latin typeface="+mj-ea"/>
                <a:cs typeface="Calibri Light"/>
              </a:rPr>
              <a:t>12</a:t>
            </a:r>
            <a:r>
              <a:rPr lang="ja-JP" altLang="en-US" sz="3600" b="1" dirty="0">
                <a:latin typeface="+mj-ea"/>
                <a:cs typeface="Calibri Light"/>
              </a:rPr>
              <a:t>分</a:t>
            </a:r>
            <a:endParaRPr lang="en-US" altLang="ja-JP" sz="3600" b="1" dirty="0">
              <a:latin typeface="+mj-ea"/>
              <a:cs typeface="Calibri Light"/>
            </a:endParaRPr>
          </a:p>
        </p:txBody>
      </p:sp>
      <p:sp>
        <p:nvSpPr>
          <p:cNvPr id="49" name="タイトル 1">
            <a:extLst>
              <a:ext uri="{FF2B5EF4-FFF2-40B4-BE49-F238E27FC236}">
                <a16:creationId xmlns:a16="http://schemas.microsoft.com/office/drawing/2014/main" id="{0D5F356F-0B5D-45B8-A936-A14F21423D48}"/>
              </a:ext>
            </a:extLst>
          </p:cNvPr>
          <p:cNvSpPr txBox="1">
            <a:spLocks/>
          </p:cNvSpPr>
          <p:nvPr/>
        </p:nvSpPr>
        <p:spPr>
          <a:xfrm>
            <a:off x="1005204" y="6189714"/>
            <a:ext cx="1622662" cy="55038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dirty="0">
                <a:latin typeface="+mj-ea"/>
                <a:cs typeface="Calibri Light"/>
              </a:rPr>
              <a:t>全体の</a:t>
            </a:r>
            <a:endParaRPr lang="en-US" altLang="ja-JP" sz="3600" b="1" dirty="0">
              <a:latin typeface="+mj-ea"/>
              <a:cs typeface="Calibri Light"/>
            </a:endParaRPr>
          </a:p>
        </p:txBody>
      </p:sp>
      <p:sp>
        <p:nvSpPr>
          <p:cNvPr id="59" name="タイトル 1">
            <a:extLst>
              <a:ext uri="{FF2B5EF4-FFF2-40B4-BE49-F238E27FC236}">
                <a16:creationId xmlns:a16="http://schemas.microsoft.com/office/drawing/2014/main" id="{935F3D09-289D-408F-A831-50CF8D27016F}"/>
              </a:ext>
            </a:extLst>
          </p:cNvPr>
          <p:cNvSpPr txBox="1">
            <a:spLocks/>
          </p:cNvSpPr>
          <p:nvPr/>
        </p:nvSpPr>
        <p:spPr>
          <a:xfrm>
            <a:off x="4792856" y="6242447"/>
            <a:ext cx="1710904" cy="55038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dirty="0">
                <a:latin typeface="+mj-ea"/>
                <a:cs typeface="Calibri Light"/>
              </a:rPr>
              <a:t>全体の</a:t>
            </a:r>
            <a:endParaRPr lang="en-US" altLang="ja-JP" sz="3600" b="1" dirty="0">
              <a:latin typeface="+mj-ea"/>
              <a:cs typeface="Calibri Light"/>
            </a:endParaRPr>
          </a:p>
        </p:txBody>
      </p:sp>
      <p:sp>
        <p:nvSpPr>
          <p:cNvPr id="2" name="矢印: 下 1">
            <a:extLst>
              <a:ext uri="{FF2B5EF4-FFF2-40B4-BE49-F238E27FC236}">
                <a16:creationId xmlns:a16="http://schemas.microsoft.com/office/drawing/2014/main" id="{812106AF-79A9-43BD-B0E5-D2CA5FB00BEE}"/>
              </a:ext>
            </a:extLst>
          </p:cNvPr>
          <p:cNvSpPr/>
          <p:nvPr/>
        </p:nvSpPr>
        <p:spPr>
          <a:xfrm>
            <a:off x="1755308" y="2625629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矢印: 下 73">
            <a:extLst>
              <a:ext uri="{FF2B5EF4-FFF2-40B4-BE49-F238E27FC236}">
                <a16:creationId xmlns:a16="http://schemas.microsoft.com/office/drawing/2014/main" id="{F9929901-3886-4FDD-A847-D3714A32E247}"/>
              </a:ext>
            </a:extLst>
          </p:cNvPr>
          <p:cNvSpPr/>
          <p:nvPr/>
        </p:nvSpPr>
        <p:spPr>
          <a:xfrm>
            <a:off x="5353624" y="3428999"/>
            <a:ext cx="484632" cy="6677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9055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8" grpId="0"/>
      <p:bldP spid="33" grpId="0"/>
      <p:bldP spid="34" grpId="0"/>
      <p:bldP spid="35" grpId="0"/>
      <p:bldP spid="42" grpId="0" animBg="1"/>
      <p:bldP spid="44" grpId="0" animBg="1"/>
      <p:bldP spid="54" grpId="0"/>
      <p:bldP spid="43" grpId="0" animBg="1"/>
      <p:bldP spid="73" grpId="0"/>
      <p:bldP spid="49" grpId="0"/>
      <p:bldP spid="59" grpId="0"/>
      <p:bldP spid="2" grpId="0" animBg="1"/>
      <p:bldP spid="7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32EE97C-24C4-4322-8EB3-AC80D217F6ED}"/>
              </a:ext>
            </a:extLst>
          </p:cNvPr>
          <p:cNvGrpSpPr/>
          <p:nvPr/>
        </p:nvGrpSpPr>
        <p:grpSpPr>
          <a:xfrm>
            <a:off x="902844" y="1762905"/>
            <a:ext cx="4714497" cy="4917601"/>
            <a:chOff x="902844" y="1762905"/>
            <a:chExt cx="4714497" cy="4917601"/>
          </a:xfrm>
        </p:grpSpPr>
        <p:sp>
          <p:nvSpPr>
            <p:cNvPr id="3" name="正方形/長方形 2">
              <a:extLst>
                <a:ext uri="{FF2B5EF4-FFF2-40B4-BE49-F238E27FC236}">
                  <a16:creationId xmlns:a16="http://schemas.microsoft.com/office/drawing/2014/main" id="{6B00E868-9151-409E-814C-A903045C4E39}"/>
                </a:ext>
              </a:extLst>
            </p:cNvPr>
            <p:cNvSpPr/>
            <p:nvPr/>
          </p:nvSpPr>
          <p:spPr>
            <a:xfrm>
              <a:off x="2143423" y="2612857"/>
              <a:ext cx="2772000" cy="3996000"/>
            </a:xfrm>
            <a:prstGeom prst="rect">
              <a:avLst/>
            </a:prstGeom>
            <a:solidFill>
              <a:srgbClr val="97E4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2B8DA137-6FC1-4540-814D-9A16808F2CD6}"/>
                </a:ext>
              </a:extLst>
            </p:cNvPr>
            <p:cNvSpPr/>
            <p:nvPr/>
          </p:nvSpPr>
          <p:spPr>
            <a:xfrm>
              <a:off x="2134319" y="5272115"/>
              <a:ext cx="2782800" cy="136800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F0EF57A8-EEB1-476E-A29F-4BD07DAE3E4B}"/>
                </a:ext>
              </a:extLst>
            </p:cNvPr>
            <p:cNvCxnSpPr>
              <a:cxnSpLocks/>
            </p:cNvCxnSpPr>
            <p:nvPr/>
          </p:nvCxnSpPr>
          <p:spPr>
            <a:xfrm>
              <a:off x="2130617" y="5290511"/>
              <a:ext cx="2788775" cy="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EBCC7F4D-18ED-4695-9C9E-F52F3C9B2AF8}"/>
                </a:ext>
              </a:extLst>
            </p:cNvPr>
            <p:cNvCxnSpPr>
              <a:cxnSpLocks/>
            </p:cNvCxnSpPr>
            <p:nvPr/>
          </p:nvCxnSpPr>
          <p:spPr>
            <a:xfrm>
              <a:off x="2140665" y="3957018"/>
              <a:ext cx="2788775" cy="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6CB78E19-5DCD-472B-9CED-D45E6A83C3A7}"/>
                </a:ext>
              </a:extLst>
            </p:cNvPr>
            <p:cNvCxnSpPr>
              <a:cxnSpLocks/>
            </p:cNvCxnSpPr>
            <p:nvPr/>
          </p:nvCxnSpPr>
          <p:spPr>
            <a:xfrm>
              <a:off x="2122237" y="2612857"/>
              <a:ext cx="2788775" cy="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B378CF75-48E3-460A-BAAF-BDD385F10ED2}"/>
                </a:ext>
              </a:extLst>
            </p:cNvPr>
            <p:cNvCxnSpPr>
              <a:cxnSpLocks/>
            </p:cNvCxnSpPr>
            <p:nvPr/>
          </p:nvCxnSpPr>
          <p:spPr>
            <a:xfrm>
              <a:off x="2127493" y="5292732"/>
              <a:ext cx="2788775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0A3359A7-3C2F-44B5-AC3D-5FA548E34A7A}"/>
                </a:ext>
              </a:extLst>
            </p:cNvPr>
            <p:cNvGrpSpPr/>
            <p:nvPr/>
          </p:nvGrpSpPr>
          <p:grpSpPr>
            <a:xfrm>
              <a:off x="1758052" y="1762905"/>
              <a:ext cx="3199289" cy="4917601"/>
              <a:chOff x="8463659" y="1736148"/>
              <a:chExt cx="3199289" cy="4917601"/>
            </a:xfrm>
          </p:grpSpPr>
          <p:pic>
            <p:nvPicPr>
              <p:cNvPr id="17" name="図 16" descr="ボトル が含まれている画像&#10;&#10;自動的に生成された説明">
                <a:extLst>
                  <a:ext uri="{FF2B5EF4-FFF2-40B4-BE49-F238E27FC236}">
                    <a16:creationId xmlns:a16="http://schemas.microsoft.com/office/drawing/2014/main" id="{AC817B7F-F65C-4FCA-8250-D747C70E5BA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8463659" y="1736148"/>
                <a:ext cx="782362" cy="1529758"/>
              </a:xfrm>
              <a:prstGeom prst="rect">
                <a:avLst/>
              </a:prstGeom>
            </p:spPr>
          </p:pic>
          <p:grpSp>
            <p:nvGrpSpPr>
              <p:cNvPr id="18" name="グループ化 17">
                <a:extLst>
                  <a:ext uri="{FF2B5EF4-FFF2-40B4-BE49-F238E27FC236}">
                    <a16:creationId xmlns:a16="http://schemas.microsoft.com/office/drawing/2014/main" id="{D24E0401-6CFB-4E7C-B6DF-C2F2B2B4899E}"/>
                  </a:ext>
                </a:extLst>
              </p:cNvPr>
              <p:cNvGrpSpPr/>
              <p:nvPr/>
            </p:nvGrpSpPr>
            <p:grpSpPr>
              <a:xfrm>
                <a:off x="8813724" y="2565851"/>
                <a:ext cx="2849224" cy="4087898"/>
                <a:chOff x="7026434" y="2412267"/>
                <a:chExt cx="2849224" cy="4087898"/>
              </a:xfrm>
            </p:grpSpPr>
            <p:cxnSp>
              <p:nvCxnSpPr>
                <p:cNvPr id="19" name="直線コネクタ 18">
                  <a:extLst>
                    <a:ext uri="{FF2B5EF4-FFF2-40B4-BE49-F238E27FC236}">
                      <a16:creationId xmlns:a16="http://schemas.microsoft.com/office/drawing/2014/main" id="{77D694A5-6D71-43CD-871C-9F34E1A2D8F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26434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直線コネクタ 19">
                  <a:extLst>
                    <a:ext uri="{FF2B5EF4-FFF2-40B4-BE49-F238E27FC236}">
                      <a16:creationId xmlns:a16="http://schemas.microsoft.com/office/drawing/2014/main" id="{FA54627F-2CA0-45E2-B6D4-637C58B6586D}"/>
                    </a:ext>
                  </a:extLst>
                </p:cNvPr>
                <p:cNvCxnSpPr/>
                <p:nvPr/>
              </p:nvCxnSpPr>
              <p:spPr>
                <a:xfrm>
                  <a:off x="7026434" y="6479441"/>
                  <a:ext cx="2849224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直線コネクタ 20">
                  <a:extLst>
                    <a:ext uri="{FF2B5EF4-FFF2-40B4-BE49-F238E27FC236}">
                      <a16:creationId xmlns:a16="http://schemas.microsoft.com/office/drawing/2014/main" id="{EAC008C2-47C9-43E0-A481-06E8204578E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66421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0" name="タイトル 1">
              <a:extLst>
                <a:ext uri="{FF2B5EF4-FFF2-40B4-BE49-F238E27FC236}">
                  <a16:creationId xmlns:a16="http://schemas.microsoft.com/office/drawing/2014/main" id="{858C490C-54FB-4F28-BF0B-3BFFE0CFF7F7}"/>
                </a:ext>
              </a:extLst>
            </p:cNvPr>
            <p:cNvSpPr txBox="1">
              <a:spLocks/>
            </p:cNvSpPr>
            <p:nvPr/>
          </p:nvSpPr>
          <p:spPr>
            <a:xfrm>
              <a:off x="902844" y="4936809"/>
              <a:ext cx="1467892" cy="60065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5400" dirty="0">
                  <a:solidFill>
                    <a:srgbClr val="FF0000"/>
                  </a:solidFill>
                  <a:latin typeface="+mj-ea"/>
                  <a:cs typeface="Calibri Light"/>
                </a:rPr>
                <a:t>1</a:t>
              </a:r>
              <a:r>
                <a:rPr lang="ja-JP" altLang="en-US" sz="5400" dirty="0">
                  <a:solidFill>
                    <a:srgbClr val="FF0000"/>
                  </a:solidFill>
                  <a:latin typeface="+mj-ea"/>
                  <a:cs typeface="Calibri Light"/>
                </a:rPr>
                <a:t>分</a:t>
              </a:r>
              <a:endParaRPr lang="en-US" altLang="ja-JP" sz="5400" dirty="0">
                <a:solidFill>
                  <a:srgbClr val="FF0000"/>
                </a:solidFill>
                <a:ea typeface="ＭＳ Ｐゴシック"/>
                <a:cs typeface="Calibri Light"/>
              </a:endParaRPr>
            </a:p>
          </p:txBody>
        </p:sp>
        <p:sp>
          <p:nvSpPr>
            <p:cNvPr id="11" name="タイトル 1">
              <a:extLst>
                <a:ext uri="{FF2B5EF4-FFF2-40B4-BE49-F238E27FC236}">
                  <a16:creationId xmlns:a16="http://schemas.microsoft.com/office/drawing/2014/main" id="{F8D076DB-2098-46A9-A08C-4713050CD5B6}"/>
                </a:ext>
              </a:extLst>
            </p:cNvPr>
            <p:cNvSpPr txBox="1">
              <a:spLocks/>
            </p:cNvSpPr>
            <p:nvPr/>
          </p:nvSpPr>
          <p:spPr>
            <a:xfrm>
              <a:off x="1267173" y="6241392"/>
              <a:ext cx="872283" cy="43112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3600" dirty="0">
                  <a:latin typeface="+mj-ea"/>
                  <a:cs typeface="Calibri Light"/>
                </a:rPr>
                <a:t>0</a:t>
              </a:r>
              <a:r>
                <a:rPr lang="ja-JP" altLang="en-US" sz="3600" dirty="0">
                  <a:latin typeface="+mj-ea"/>
                  <a:cs typeface="Calibri Light"/>
                </a:rPr>
                <a:t>分</a:t>
              </a:r>
              <a:endParaRPr lang="en-US" altLang="ja-JP" sz="3600" dirty="0">
                <a:ea typeface="ＭＳ Ｐゴシック"/>
                <a:cs typeface="Calibri Light"/>
              </a:endParaRPr>
            </a:p>
          </p:txBody>
        </p:sp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926CF83D-4DEE-401B-8335-DCBF2BD6F97D}"/>
                </a:ext>
              </a:extLst>
            </p:cNvPr>
            <p:cNvGrpSpPr/>
            <p:nvPr/>
          </p:nvGrpSpPr>
          <p:grpSpPr>
            <a:xfrm>
              <a:off x="5052185" y="4501199"/>
              <a:ext cx="565156" cy="1489220"/>
              <a:chOff x="88076" y="51055"/>
              <a:chExt cx="166763" cy="426134"/>
            </a:xfrm>
          </p:grpSpPr>
          <p:sp>
            <p:nvSpPr>
              <p:cNvPr id="13" name="テキスト ボックス 57">
                <a:extLst>
                  <a:ext uri="{FF2B5EF4-FFF2-40B4-BE49-F238E27FC236}">
                    <a16:creationId xmlns:a16="http://schemas.microsoft.com/office/drawing/2014/main" id="{124E870C-828E-49E7-BB18-0F3E6AB1FCFF}"/>
                  </a:ext>
                </a:extLst>
              </p:cNvPr>
              <p:cNvSpPr txBox="1"/>
              <p:nvPr/>
            </p:nvSpPr>
            <p:spPr>
              <a:xfrm>
                <a:off x="105323" y="212982"/>
                <a:ext cx="137739" cy="264207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squar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ja-JP" sz="5400" dirty="0">
                    <a:solidFill>
                      <a:srgbClr val="FF0000"/>
                    </a:solidFill>
                    <a:latin typeface="+mj-ea"/>
                    <a:ea typeface="+mj-ea"/>
                  </a:rPr>
                  <a:t>3</a:t>
                </a:r>
                <a:endParaRPr kumimoji="1" lang="ja-JP" altLang="en-US" sz="5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14" name="テキスト ボックス 58">
                <a:extLst>
                  <a:ext uri="{FF2B5EF4-FFF2-40B4-BE49-F238E27FC236}">
                    <a16:creationId xmlns:a16="http://schemas.microsoft.com/office/drawing/2014/main" id="{65EEBE45-B636-4292-8D4C-DA8E4F3279A9}"/>
                  </a:ext>
                </a:extLst>
              </p:cNvPr>
              <p:cNvSpPr txBox="1"/>
              <p:nvPr/>
            </p:nvSpPr>
            <p:spPr>
              <a:xfrm>
                <a:off x="98179" y="51055"/>
                <a:ext cx="156660" cy="264207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5400" dirty="0">
                    <a:solidFill>
                      <a:srgbClr val="FF0000"/>
                    </a:solidFill>
                    <a:latin typeface="+mj-ea"/>
                    <a:ea typeface="+mj-ea"/>
                  </a:rPr>
                  <a:t>1</a:t>
                </a:r>
                <a:endParaRPr kumimoji="1" lang="ja-JP" altLang="en-US" sz="5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cxnSp>
            <p:nvCxnSpPr>
              <p:cNvPr id="15" name="直線コネクタ 14">
                <a:extLst>
                  <a:ext uri="{FF2B5EF4-FFF2-40B4-BE49-F238E27FC236}">
                    <a16:creationId xmlns:a16="http://schemas.microsoft.com/office/drawing/2014/main" id="{E836D3E3-4A28-43F2-8112-565975912E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8076" y="274320"/>
                <a:ext cx="163881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2" name="タイトル 1">
            <a:extLst>
              <a:ext uri="{FF2B5EF4-FFF2-40B4-BE49-F238E27FC236}">
                <a16:creationId xmlns:a16="http://schemas.microsoft.com/office/drawing/2014/main" id="{04E15688-4D19-48E1-A901-573E2AE55498}"/>
              </a:ext>
            </a:extLst>
          </p:cNvPr>
          <p:cNvSpPr txBox="1">
            <a:spLocks/>
          </p:cNvSpPr>
          <p:nvPr/>
        </p:nvSpPr>
        <p:spPr>
          <a:xfrm>
            <a:off x="938212" y="2198304"/>
            <a:ext cx="1559855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solidFill>
                  <a:srgbClr val="FF0000"/>
                </a:solidFill>
                <a:latin typeface="+mj-ea"/>
                <a:cs typeface="Calibri Light"/>
              </a:rPr>
              <a:t>3</a:t>
            </a:r>
            <a:r>
              <a:rPr lang="ja-JP" altLang="en-US" sz="5400" dirty="0">
                <a:solidFill>
                  <a:srgbClr val="FF0000"/>
                </a:solidFill>
                <a:latin typeface="+mj-ea"/>
                <a:cs typeface="Calibri Light"/>
              </a:rPr>
              <a:t>分</a:t>
            </a:r>
            <a:endParaRPr lang="en-US" altLang="ja-JP" sz="5400" dirty="0">
              <a:solidFill>
                <a:srgbClr val="FF0000"/>
              </a:solidFill>
              <a:ea typeface="ＭＳ Ｐゴシック"/>
              <a:cs typeface="Calibri Light"/>
            </a:endParaRP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52982198-E080-44D9-9C62-447AB4FE9154}"/>
              </a:ext>
            </a:extLst>
          </p:cNvPr>
          <p:cNvSpPr txBox="1">
            <a:spLocks/>
          </p:cNvSpPr>
          <p:nvPr/>
        </p:nvSpPr>
        <p:spPr>
          <a:xfrm>
            <a:off x="1254993" y="3705169"/>
            <a:ext cx="872283" cy="61739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2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18A7E9F3-A5A4-4CB8-B8D8-820C95C503D1}"/>
              </a:ext>
            </a:extLst>
          </p:cNvPr>
          <p:cNvSpPr txBox="1">
            <a:spLocks/>
          </p:cNvSpPr>
          <p:nvPr/>
        </p:nvSpPr>
        <p:spPr>
          <a:xfrm>
            <a:off x="6227258" y="299106"/>
            <a:ext cx="5926745" cy="566961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B</a:t>
            </a:r>
            <a:r>
              <a:rPr lang="ja-JP" altLang="en-US" sz="4000" dirty="0">
                <a:latin typeface="+mj-ea"/>
                <a:cs typeface="Calibri Light"/>
              </a:rPr>
              <a:t>のじゃ口で水そうに水を入れると</a:t>
            </a:r>
            <a:r>
              <a:rPr lang="en-US" altLang="ja-JP" sz="4000" dirty="0">
                <a:solidFill>
                  <a:srgbClr val="FF0000"/>
                </a:solidFill>
                <a:latin typeface="+mj-ea"/>
                <a:cs typeface="Calibri Light"/>
              </a:rPr>
              <a:t>1</a:t>
            </a:r>
            <a:r>
              <a:rPr lang="ja-JP" altLang="en-US" sz="4000" dirty="0">
                <a:solidFill>
                  <a:srgbClr val="FF0000"/>
                </a:solidFill>
                <a:latin typeface="+mj-ea"/>
                <a:cs typeface="Calibri Light"/>
              </a:rPr>
              <a:t>分間に</a:t>
            </a:r>
            <a:endParaRPr lang="en-US" altLang="ja-JP" sz="4000" dirty="0">
              <a:solidFill>
                <a:srgbClr val="FF0000"/>
              </a:solidFill>
              <a:latin typeface="+mj-ea"/>
              <a:cs typeface="Calibri Light"/>
            </a:endParaRPr>
          </a:p>
          <a:p>
            <a:endParaRPr lang="en-US" altLang="ja-JP" sz="4000" dirty="0">
              <a:latin typeface="+mj-ea"/>
              <a:cs typeface="Calibri Light"/>
            </a:endParaRPr>
          </a:p>
          <a:p>
            <a:r>
              <a:rPr lang="ja-JP" altLang="en-US" sz="4000" dirty="0">
                <a:latin typeface="+mj-ea"/>
                <a:cs typeface="Calibri Light"/>
              </a:rPr>
              <a:t>水そう全体の　　水が入り</a:t>
            </a:r>
            <a:endParaRPr lang="en-US" altLang="ja-JP" sz="4000" dirty="0">
              <a:latin typeface="+mj-ea"/>
              <a:cs typeface="Calibri Light"/>
            </a:endParaRPr>
          </a:p>
          <a:p>
            <a:endParaRPr lang="en-US" altLang="ja-JP" sz="4000" dirty="0">
              <a:latin typeface="+mj-ea"/>
              <a:cs typeface="Calibri Light"/>
            </a:endParaRPr>
          </a:p>
          <a:p>
            <a:r>
              <a:rPr lang="ja-JP" altLang="en-US" sz="4000" dirty="0">
                <a:latin typeface="+mj-ea"/>
                <a:cs typeface="Calibri Light"/>
              </a:rPr>
              <a:t>ました。</a:t>
            </a:r>
            <a:endParaRPr lang="en-US" altLang="ja-JP" sz="4000" dirty="0">
              <a:latin typeface="+mj-ea"/>
              <a:cs typeface="Calibri Light"/>
            </a:endParaRPr>
          </a:p>
          <a:p>
            <a:endParaRPr lang="en-US" altLang="ja-JP" sz="4000" dirty="0">
              <a:latin typeface="+mj-ea"/>
              <a:cs typeface="Calibri Light"/>
            </a:endParaRPr>
          </a:p>
          <a:p>
            <a:r>
              <a:rPr lang="ja-JP" altLang="en-US" sz="4000" dirty="0">
                <a:latin typeface="+mj-ea"/>
                <a:cs typeface="Calibri Light"/>
              </a:rPr>
              <a:t>何分でいっぱいに</a:t>
            </a:r>
            <a:endParaRPr lang="en-US" altLang="ja-JP" sz="4000" dirty="0">
              <a:latin typeface="+mj-ea"/>
              <a:cs typeface="Calibri Light"/>
            </a:endParaRPr>
          </a:p>
          <a:p>
            <a:endParaRPr lang="en-US" altLang="ja-JP" sz="4000" dirty="0">
              <a:latin typeface="+mj-ea"/>
              <a:cs typeface="Calibri Light"/>
            </a:endParaRPr>
          </a:p>
          <a:p>
            <a:r>
              <a:rPr lang="ja-JP" altLang="en-US" sz="4000" dirty="0">
                <a:latin typeface="+mj-ea"/>
                <a:cs typeface="Calibri Light"/>
              </a:rPr>
              <a:t>なりますか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25" name="テキスト ボックス 57">
            <a:extLst>
              <a:ext uri="{FF2B5EF4-FFF2-40B4-BE49-F238E27FC236}">
                <a16:creationId xmlns:a16="http://schemas.microsoft.com/office/drawing/2014/main" id="{0E862288-BC61-4FE7-92F6-A4AFA9094BF1}"/>
              </a:ext>
            </a:extLst>
          </p:cNvPr>
          <p:cNvSpPr txBox="1"/>
          <p:nvPr/>
        </p:nvSpPr>
        <p:spPr>
          <a:xfrm>
            <a:off x="9279223" y="2077334"/>
            <a:ext cx="466794" cy="92333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5400" dirty="0">
                <a:solidFill>
                  <a:srgbClr val="FF0000"/>
                </a:solidFill>
                <a:latin typeface="+mj-ea"/>
                <a:ea typeface="+mj-ea"/>
              </a:rPr>
              <a:t>3</a:t>
            </a:r>
            <a:endParaRPr kumimoji="1" lang="ja-JP" altLang="en-US" sz="54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26" name="テキスト ボックス 58">
            <a:extLst>
              <a:ext uri="{FF2B5EF4-FFF2-40B4-BE49-F238E27FC236}">
                <a16:creationId xmlns:a16="http://schemas.microsoft.com/office/drawing/2014/main" id="{9D423F9A-2AAD-47A3-B8EB-F9D275142935}"/>
              </a:ext>
            </a:extLst>
          </p:cNvPr>
          <p:cNvSpPr txBox="1"/>
          <p:nvPr/>
        </p:nvSpPr>
        <p:spPr>
          <a:xfrm>
            <a:off x="9255012" y="1511444"/>
            <a:ext cx="530917" cy="92333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5400" dirty="0">
                <a:solidFill>
                  <a:srgbClr val="FF0000"/>
                </a:solidFill>
                <a:latin typeface="+mj-ea"/>
                <a:ea typeface="+mj-ea"/>
              </a:rPr>
              <a:t>1</a:t>
            </a:r>
            <a:endParaRPr kumimoji="1" lang="ja-JP" altLang="en-US" sz="54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E211A292-0FA6-46AD-88B0-21C3A3E6B505}"/>
              </a:ext>
            </a:extLst>
          </p:cNvPr>
          <p:cNvCxnSpPr>
            <a:cxnSpLocks/>
          </p:cNvCxnSpPr>
          <p:nvPr/>
        </p:nvCxnSpPr>
        <p:spPr>
          <a:xfrm>
            <a:off x="9240870" y="2291693"/>
            <a:ext cx="55538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テキスト ボックス 58">
            <a:extLst>
              <a:ext uri="{FF2B5EF4-FFF2-40B4-BE49-F238E27FC236}">
                <a16:creationId xmlns:a16="http://schemas.microsoft.com/office/drawing/2014/main" id="{E440F1C2-FC10-4136-8420-A2881B2D852F}"/>
              </a:ext>
            </a:extLst>
          </p:cNvPr>
          <p:cNvSpPr txBox="1"/>
          <p:nvPr/>
        </p:nvSpPr>
        <p:spPr>
          <a:xfrm>
            <a:off x="4969882" y="1986185"/>
            <a:ext cx="607859" cy="110799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6600" dirty="0">
                <a:latin typeface="+mj-ea"/>
                <a:ea typeface="+mj-ea"/>
              </a:rPr>
              <a:t>1</a:t>
            </a:r>
            <a:endParaRPr kumimoji="1" lang="ja-JP" altLang="en-US" sz="6600" dirty="0">
              <a:latin typeface="+mj-ea"/>
              <a:ea typeface="+mj-ea"/>
            </a:endParaRPr>
          </a:p>
        </p:txBody>
      </p:sp>
      <p:sp>
        <p:nvSpPr>
          <p:cNvPr id="16" name="矢印: 下 15">
            <a:extLst>
              <a:ext uri="{FF2B5EF4-FFF2-40B4-BE49-F238E27FC236}">
                <a16:creationId xmlns:a16="http://schemas.microsoft.com/office/drawing/2014/main" id="{BC150A00-00BC-4B5F-8678-DD377284AC2C}"/>
              </a:ext>
            </a:extLst>
          </p:cNvPr>
          <p:cNvSpPr/>
          <p:nvPr/>
        </p:nvSpPr>
        <p:spPr>
          <a:xfrm rot="10800000">
            <a:off x="5222099" y="3030682"/>
            <a:ext cx="227354" cy="15768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58">
            <a:extLst>
              <a:ext uri="{FF2B5EF4-FFF2-40B4-BE49-F238E27FC236}">
                <a16:creationId xmlns:a16="http://schemas.microsoft.com/office/drawing/2014/main" id="{38F86D68-1E43-4014-8810-4ADF57FA7C5B}"/>
              </a:ext>
            </a:extLst>
          </p:cNvPr>
          <p:cNvSpPr txBox="1"/>
          <p:nvPr/>
        </p:nvSpPr>
        <p:spPr>
          <a:xfrm>
            <a:off x="-2143" y="1322765"/>
            <a:ext cx="2372598" cy="70788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4000" dirty="0">
                <a:latin typeface="+mj-ea"/>
                <a:ea typeface="+mj-ea"/>
              </a:rPr>
              <a:t>時間も</a:t>
            </a:r>
            <a:r>
              <a:rPr kumimoji="1" lang="en-US" altLang="ja-JP" sz="4000" dirty="0">
                <a:latin typeface="+mj-ea"/>
                <a:ea typeface="+mj-ea"/>
              </a:rPr>
              <a:t>3</a:t>
            </a:r>
            <a:r>
              <a:rPr kumimoji="1" lang="ja-JP" altLang="en-US" sz="4000" dirty="0">
                <a:latin typeface="+mj-ea"/>
                <a:ea typeface="+mj-ea"/>
              </a:rPr>
              <a:t>倍</a:t>
            </a:r>
          </a:p>
        </p:txBody>
      </p:sp>
      <p:sp>
        <p:nvSpPr>
          <p:cNvPr id="35" name="テキスト ボックス 58">
            <a:extLst>
              <a:ext uri="{FF2B5EF4-FFF2-40B4-BE49-F238E27FC236}">
                <a16:creationId xmlns:a16="http://schemas.microsoft.com/office/drawing/2014/main" id="{0391AA54-93A9-4D81-88AB-A534DBCD5C22}"/>
              </a:ext>
            </a:extLst>
          </p:cNvPr>
          <p:cNvSpPr txBox="1"/>
          <p:nvPr/>
        </p:nvSpPr>
        <p:spPr>
          <a:xfrm>
            <a:off x="4035799" y="1609056"/>
            <a:ext cx="2372597" cy="70788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4000" dirty="0">
                <a:latin typeface="+mj-ea"/>
                <a:ea typeface="+mj-ea"/>
              </a:rPr>
              <a:t>量が３倍</a:t>
            </a:r>
          </a:p>
        </p:txBody>
      </p: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6C2929A2-7151-4E3B-90D2-1CF40956F671}"/>
              </a:ext>
            </a:extLst>
          </p:cNvPr>
          <p:cNvGrpSpPr/>
          <p:nvPr/>
        </p:nvGrpSpPr>
        <p:grpSpPr>
          <a:xfrm>
            <a:off x="2890982" y="464627"/>
            <a:ext cx="3205018" cy="1262477"/>
            <a:chOff x="3148260" y="257995"/>
            <a:chExt cx="3205018" cy="1262477"/>
          </a:xfrm>
        </p:grpSpPr>
        <p:sp>
          <p:nvSpPr>
            <p:cNvPr id="36" name="タイトル 1">
              <a:extLst>
                <a:ext uri="{FF2B5EF4-FFF2-40B4-BE49-F238E27FC236}">
                  <a16:creationId xmlns:a16="http://schemas.microsoft.com/office/drawing/2014/main" id="{ED7C3BA9-EE49-4F8D-A3B7-84C0CFA7D04A}"/>
                </a:ext>
              </a:extLst>
            </p:cNvPr>
            <p:cNvSpPr txBox="1">
              <a:spLocks/>
            </p:cNvSpPr>
            <p:nvPr/>
          </p:nvSpPr>
          <p:spPr>
            <a:xfrm>
              <a:off x="3148260" y="483425"/>
              <a:ext cx="3205018" cy="936771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6000" dirty="0">
                  <a:ea typeface="ＭＳ Ｐゴシック"/>
                  <a:cs typeface="Calibri Light"/>
                </a:rPr>
                <a:t>１</a:t>
              </a:r>
              <a:r>
                <a:rPr lang="en-US" altLang="ja-JP" sz="6000" dirty="0">
                  <a:ea typeface="ＭＳ Ｐゴシック"/>
                  <a:cs typeface="Calibri Light"/>
                </a:rPr>
                <a:t>÷</a:t>
              </a:r>
              <a:r>
                <a:rPr lang="ja-JP" altLang="en-US" sz="6000" dirty="0">
                  <a:ea typeface="ＭＳ Ｐゴシック"/>
                  <a:cs typeface="Calibri Light"/>
                </a:rPr>
                <a:t>　</a:t>
              </a:r>
              <a:r>
                <a:rPr lang="ja-JP" altLang="en-US" sz="4800" dirty="0">
                  <a:ea typeface="ＭＳ Ｐゴシック"/>
                  <a:cs typeface="Calibri Light"/>
                </a:rPr>
                <a:t>＝</a:t>
              </a:r>
              <a:r>
                <a:rPr lang="en-US" altLang="ja-JP" sz="4800" b="1" dirty="0">
                  <a:latin typeface="+mj-ea"/>
                  <a:cs typeface="Calibri Light"/>
                </a:rPr>
                <a:t>3</a:t>
              </a:r>
              <a:endParaRPr lang="en-US" altLang="ja-JP" sz="6000" b="1" dirty="0">
                <a:latin typeface="+mj-ea"/>
                <a:cs typeface="Calibri Light"/>
              </a:endParaRPr>
            </a:p>
          </p:txBody>
        </p:sp>
        <p:grpSp>
          <p:nvGrpSpPr>
            <p:cNvPr id="37" name="グループ化 36">
              <a:extLst>
                <a:ext uri="{FF2B5EF4-FFF2-40B4-BE49-F238E27FC236}">
                  <a16:creationId xmlns:a16="http://schemas.microsoft.com/office/drawing/2014/main" id="{8B5179CE-41C6-41E3-954F-EAFE6E460E17}"/>
                </a:ext>
              </a:extLst>
            </p:cNvPr>
            <p:cNvGrpSpPr/>
            <p:nvPr/>
          </p:nvGrpSpPr>
          <p:grpSpPr>
            <a:xfrm>
              <a:off x="4480425" y="257995"/>
              <a:ext cx="555391" cy="1262477"/>
              <a:chOff x="79181" y="88430"/>
              <a:chExt cx="163881" cy="361252"/>
            </a:xfrm>
          </p:grpSpPr>
          <p:sp>
            <p:nvSpPr>
              <p:cNvPr id="38" name="テキスト ボックス 57">
                <a:extLst>
                  <a:ext uri="{FF2B5EF4-FFF2-40B4-BE49-F238E27FC236}">
                    <a16:creationId xmlns:a16="http://schemas.microsoft.com/office/drawing/2014/main" id="{984A97EE-2B7E-4798-B011-E8B0469D1CE2}"/>
                  </a:ext>
                </a:extLst>
              </p:cNvPr>
              <p:cNvSpPr txBox="1"/>
              <p:nvPr/>
            </p:nvSpPr>
            <p:spPr>
              <a:xfrm>
                <a:off x="100145" y="229510"/>
                <a:ext cx="137739" cy="220172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ja-JP" sz="4400" dirty="0">
                    <a:latin typeface="+mj-ea"/>
                    <a:ea typeface="+mj-ea"/>
                  </a:rPr>
                  <a:t>3</a:t>
                </a:r>
                <a:endParaRPr kumimoji="1" lang="ja-JP" altLang="en-US" sz="4400" dirty="0">
                  <a:latin typeface="+mj-ea"/>
                  <a:ea typeface="+mj-ea"/>
                </a:endParaRPr>
              </a:p>
            </p:txBody>
          </p:sp>
          <p:sp>
            <p:nvSpPr>
              <p:cNvPr id="39" name="テキスト ボックス 58">
                <a:extLst>
                  <a:ext uri="{FF2B5EF4-FFF2-40B4-BE49-F238E27FC236}">
                    <a16:creationId xmlns:a16="http://schemas.microsoft.com/office/drawing/2014/main" id="{ED5802D2-281B-495C-B1D8-8B752A0EE765}"/>
                  </a:ext>
                </a:extLst>
              </p:cNvPr>
              <p:cNvSpPr txBox="1"/>
              <p:nvPr/>
            </p:nvSpPr>
            <p:spPr>
              <a:xfrm>
                <a:off x="98179" y="88430"/>
                <a:ext cx="137739" cy="220172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4400" dirty="0">
                    <a:latin typeface="+mj-ea"/>
                    <a:ea typeface="+mj-ea"/>
                  </a:rPr>
                  <a:t>1</a:t>
                </a:r>
                <a:endParaRPr kumimoji="1" lang="ja-JP" altLang="en-US" sz="4400" dirty="0">
                  <a:latin typeface="+mj-ea"/>
                  <a:ea typeface="+mj-ea"/>
                </a:endParaRPr>
              </a:p>
            </p:txBody>
          </p:sp>
          <p:cxnSp>
            <p:nvCxnSpPr>
              <p:cNvPr id="40" name="直線コネクタ 39">
                <a:extLst>
                  <a:ext uri="{FF2B5EF4-FFF2-40B4-BE49-F238E27FC236}">
                    <a16:creationId xmlns:a16="http://schemas.microsoft.com/office/drawing/2014/main" id="{112F3030-A330-4A4C-BE81-D167B1152A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181" y="274320"/>
                <a:ext cx="163881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41" name="矢印: 下 40">
            <a:extLst>
              <a:ext uri="{FF2B5EF4-FFF2-40B4-BE49-F238E27FC236}">
                <a16:creationId xmlns:a16="http://schemas.microsoft.com/office/drawing/2014/main" id="{9D4C73AF-3739-4370-89DE-9F9D445A7C1A}"/>
              </a:ext>
            </a:extLst>
          </p:cNvPr>
          <p:cNvSpPr/>
          <p:nvPr/>
        </p:nvSpPr>
        <p:spPr>
          <a:xfrm rot="10800000">
            <a:off x="1087986" y="3030682"/>
            <a:ext cx="227354" cy="15768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569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E8C55A9-645A-4EA6-8756-1D95FC97CABA}"/>
              </a:ext>
            </a:extLst>
          </p:cNvPr>
          <p:cNvSpPr/>
          <p:nvPr/>
        </p:nvSpPr>
        <p:spPr>
          <a:xfrm>
            <a:off x="2134187" y="2612857"/>
            <a:ext cx="2808000" cy="3996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5E62F780-A233-4947-AD7C-4AD3BDF67C4B}"/>
              </a:ext>
            </a:extLst>
          </p:cNvPr>
          <p:cNvGrpSpPr/>
          <p:nvPr/>
        </p:nvGrpSpPr>
        <p:grpSpPr>
          <a:xfrm>
            <a:off x="1758052" y="1145686"/>
            <a:ext cx="9379289" cy="5589404"/>
            <a:chOff x="8463659" y="1191868"/>
            <a:chExt cx="9379289" cy="5589404"/>
          </a:xfrm>
        </p:grpSpPr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5B624213-8422-4487-8D5B-452D80CB7E27}"/>
                </a:ext>
              </a:extLst>
            </p:cNvPr>
            <p:cNvGrpSpPr/>
            <p:nvPr/>
          </p:nvGrpSpPr>
          <p:grpSpPr>
            <a:xfrm>
              <a:off x="8463659" y="1191868"/>
              <a:ext cx="9379289" cy="5534820"/>
              <a:chOff x="8463659" y="1118929"/>
              <a:chExt cx="9379289" cy="5534820"/>
            </a:xfrm>
          </p:grpSpPr>
          <p:sp>
            <p:nvSpPr>
              <p:cNvPr id="9" name="タイトル 1">
                <a:extLst>
                  <a:ext uri="{FF2B5EF4-FFF2-40B4-BE49-F238E27FC236}">
                    <a16:creationId xmlns:a16="http://schemas.microsoft.com/office/drawing/2014/main" id="{BA5A194D-EE31-4605-A809-361BA8D0E7F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560083" y="1118929"/>
                <a:ext cx="685938" cy="658960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5400" dirty="0">
                    <a:latin typeface="+mj-ea"/>
                    <a:cs typeface="Calibri Light"/>
                  </a:rPr>
                  <a:t>C</a:t>
                </a:r>
                <a:endParaRPr lang="en-US" altLang="ja-JP" sz="5400" dirty="0">
                  <a:ea typeface="ＭＳ Ｐゴシック"/>
                  <a:cs typeface="Calibri Light"/>
                </a:endParaRPr>
              </a:p>
            </p:txBody>
          </p:sp>
          <p:pic>
            <p:nvPicPr>
              <p:cNvPr id="10" name="図 9" descr="ボトル が含まれている画像&#10;&#10;自動的に生成された説明">
                <a:extLst>
                  <a:ext uri="{FF2B5EF4-FFF2-40B4-BE49-F238E27FC236}">
                    <a16:creationId xmlns:a16="http://schemas.microsoft.com/office/drawing/2014/main" id="{054A9914-FC03-4FF5-A497-57AF5FF46F8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8463659" y="1736148"/>
                <a:ext cx="782362" cy="1529758"/>
              </a:xfrm>
              <a:prstGeom prst="rect">
                <a:avLst/>
              </a:prstGeom>
            </p:spPr>
          </p:pic>
          <p:sp>
            <p:nvSpPr>
              <p:cNvPr id="11" name="タイトル 1">
                <a:extLst>
                  <a:ext uri="{FF2B5EF4-FFF2-40B4-BE49-F238E27FC236}">
                    <a16:creationId xmlns:a16="http://schemas.microsoft.com/office/drawing/2014/main" id="{7B3B1316-CC10-4317-B558-98A1437693E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430853" y="1220732"/>
                <a:ext cx="8412095" cy="658961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4000" dirty="0">
                    <a:latin typeface="+mj-ea"/>
                    <a:cs typeface="Calibri Light"/>
                  </a:rPr>
                  <a:t>５分で水そうがいっぱいになる</a:t>
                </a:r>
                <a:r>
                  <a:rPr lang="ja-JP" altLang="en-US" sz="4000" dirty="0">
                    <a:latin typeface="+mj-ea"/>
                    <a:ea typeface="ＭＳ Ｐゴシック"/>
                    <a:cs typeface="Calibri Light"/>
                  </a:rPr>
                  <a:t>じゃ口</a:t>
                </a:r>
                <a:r>
                  <a:rPr lang="en-US" altLang="ja-JP" sz="4000" dirty="0">
                    <a:latin typeface="+mj-ea"/>
                    <a:ea typeface="ＭＳ Ｐゴシック"/>
                    <a:cs typeface="Calibri Light"/>
                  </a:rPr>
                  <a:t>C</a:t>
                </a:r>
                <a:endParaRPr lang="en-US" altLang="ja-JP" sz="4000" dirty="0">
                  <a:ea typeface="ＭＳ Ｐゴシック"/>
                  <a:cs typeface="Calibri Light"/>
                </a:endParaRPr>
              </a:p>
            </p:txBody>
          </p:sp>
          <p:grpSp>
            <p:nvGrpSpPr>
              <p:cNvPr id="12" name="グループ化 11">
                <a:extLst>
                  <a:ext uri="{FF2B5EF4-FFF2-40B4-BE49-F238E27FC236}">
                    <a16:creationId xmlns:a16="http://schemas.microsoft.com/office/drawing/2014/main" id="{3BA89AC5-FA4C-4D41-970A-11DE30823EC6}"/>
                  </a:ext>
                </a:extLst>
              </p:cNvPr>
              <p:cNvGrpSpPr/>
              <p:nvPr/>
            </p:nvGrpSpPr>
            <p:grpSpPr>
              <a:xfrm>
                <a:off x="8813724" y="2565851"/>
                <a:ext cx="2849224" cy="4087898"/>
                <a:chOff x="7026434" y="2412267"/>
                <a:chExt cx="2849224" cy="4087898"/>
              </a:xfrm>
            </p:grpSpPr>
            <p:cxnSp>
              <p:nvCxnSpPr>
                <p:cNvPr id="13" name="直線コネクタ 12">
                  <a:extLst>
                    <a:ext uri="{FF2B5EF4-FFF2-40B4-BE49-F238E27FC236}">
                      <a16:creationId xmlns:a16="http://schemas.microsoft.com/office/drawing/2014/main" id="{3010FA7E-74B4-4813-A4C4-F3A38C8DED6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26434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直線コネクタ 13">
                  <a:extLst>
                    <a:ext uri="{FF2B5EF4-FFF2-40B4-BE49-F238E27FC236}">
                      <a16:creationId xmlns:a16="http://schemas.microsoft.com/office/drawing/2014/main" id="{F128E993-6471-48D2-8D65-2D7F0A084923}"/>
                    </a:ext>
                  </a:extLst>
                </p:cNvPr>
                <p:cNvCxnSpPr/>
                <p:nvPr/>
              </p:nvCxnSpPr>
              <p:spPr>
                <a:xfrm>
                  <a:off x="7026434" y="6479441"/>
                  <a:ext cx="2849224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直線コネクタ 14">
                  <a:extLst>
                    <a:ext uri="{FF2B5EF4-FFF2-40B4-BE49-F238E27FC236}">
                      <a16:creationId xmlns:a16="http://schemas.microsoft.com/office/drawing/2014/main" id="{7D080A28-E0C6-4B06-AE9B-DA25361EC2C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66421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" name="タイトル 1">
              <a:extLst>
                <a:ext uri="{FF2B5EF4-FFF2-40B4-BE49-F238E27FC236}">
                  <a16:creationId xmlns:a16="http://schemas.microsoft.com/office/drawing/2014/main" id="{36FB98D9-B87F-4469-9630-0D03AC3BD660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2586600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8" name="タイトル 1">
              <a:extLst>
                <a:ext uri="{FF2B5EF4-FFF2-40B4-BE49-F238E27FC236}">
                  <a16:creationId xmlns:a16="http://schemas.microsoft.com/office/drawing/2014/main" id="{A79F80B8-654C-42D4-8AF6-90AA4658A49C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6612234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</p:grp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7C987C26-C911-4879-AAB2-AC42E478D8A6}"/>
              </a:ext>
            </a:extLst>
          </p:cNvPr>
          <p:cNvSpPr/>
          <p:nvPr/>
        </p:nvSpPr>
        <p:spPr>
          <a:xfrm>
            <a:off x="2123387" y="5802124"/>
            <a:ext cx="2782800" cy="80673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7F49A215-D2A9-40C7-AD00-90B70DEF514F}"/>
              </a:ext>
            </a:extLst>
          </p:cNvPr>
          <p:cNvSpPr txBox="1">
            <a:spLocks/>
          </p:cNvSpPr>
          <p:nvPr/>
        </p:nvSpPr>
        <p:spPr>
          <a:xfrm>
            <a:off x="581867" y="4021860"/>
            <a:ext cx="872283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3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DB6B9CE6-B617-480A-A0F1-5EE814492673}"/>
              </a:ext>
            </a:extLst>
          </p:cNvPr>
          <p:cNvSpPr txBox="1">
            <a:spLocks/>
          </p:cNvSpPr>
          <p:nvPr/>
        </p:nvSpPr>
        <p:spPr>
          <a:xfrm>
            <a:off x="581867" y="4807978"/>
            <a:ext cx="872283" cy="61739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2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20" name="タイトル 1">
            <a:extLst>
              <a:ext uri="{FF2B5EF4-FFF2-40B4-BE49-F238E27FC236}">
                <a16:creationId xmlns:a16="http://schemas.microsoft.com/office/drawing/2014/main" id="{0A690570-0F0F-4801-9762-628956265291}"/>
              </a:ext>
            </a:extLst>
          </p:cNvPr>
          <p:cNvSpPr txBox="1">
            <a:spLocks/>
          </p:cNvSpPr>
          <p:nvPr/>
        </p:nvSpPr>
        <p:spPr>
          <a:xfrm>
            <a:off x="531734" y="5552526"/>
            <a:ext cx="872283" cy="6006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0FF9290A-0082-48CF-99A5-4BEF2A57901D}"/>
              </a:ext>
            </a:extLst>
          </p:cNvPr>
          <p:cNvGrpSpPr/>
          <p:nvPr/>
        </p:nvGrpSpPr>
        <p:grpSpPr>
          <a:xfrm>
            <a:off x="5315670" y="5094334"/>
            <a:ext cx="576830" cy="1489220"/>
            <a:chOff x="79181" y="51055"/>
            <a:chExt cx="170208" cy="426134"/>
          </a:xfrm>
        </p:grpSpPr>
        <p:sp>
          <p:nvSpPr>
            <p:cNvPr id="22" name="テキスト ボックス 57">
              <a:extLst>
                <a:ext uri="{FF2B5EF4-FFF2-40B4-BE49-F238E27FC236}">
                  <a16:creationId xmlns:a16="http://schemas.microsoft.com/office/drawing/2014/main" id="{3C77461E-E248-4886-9D0E-5B98264D4FA3}"/>
                </a:ext>
              </a:extLst>
            </p:cNvPr>
            <p:cNvSpPr txBox="1"/>
            <p:nvPr/>
          </p:nvSpPr>
          <p:spPr>
            <a:xfrm>
              <a:off x="94423" y="212982"/>
              <a:ext cx="137739" cy="26420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5400" dirty="0">
                  <a:latin typeface="+mj-ea"/>
                  <a:ea typeface="+mj-ea"/>
                </a:rPr>
                <a:t>5</a:t>
              </a:r>
              <a:endParaRPr kumimoji="1" lang="ja-JP" altLang="en-US" sz="5400" dirty="0">
                <a:latin typeface="+mj-ea"/>
                <a:ea typeface="+mj-ea"/>
              </a:endParaRPr>
            </a:p>
          </p:txBody>
        </p:sp>
        <p:sp>
          <p:nvSpPr>
            <p:cNvPr id="23" name="テキスト ボックス 58">
              <a:extLst>
                <a:ext uri="{FF2B5EF4-FFF2-40B4-BE49-F238E27FC236}">
                  <a16:creationId xmlns:a16="http://schemas.microsoft.com/office/drawing/2014/main" id="{5911AE6E-CEF2-495B-BDB5-2B006CABCB2B}"/>
                </a:ext>
              </a:extLst>
            </p:cNvPr>
            <p:cNvSpPr txBox="1"/>
            <p:nvPr/>
          </p:nvSpPr>
          <p:spPr>
            <a:xfrm>
              <a:off x="92729" y="51055"/>
              <a:ext cx="156660" cy="26420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5400" dirty="0">
                  <a:latin typeface="+mj-ea"/>
                  <a:ea typeface="+mj-ea"/>
                </a:rPr>
                <a:t>1</a:t>
              </a:r>
              <a:endParaRPr kumimoji="1" lang="ja-JP" altLang="en-US" sz="5400" dirty="0">
                <a:latin typeface="+mj-ea"/>
                <a:ea typeface="+mj-ea"/>
              </a:endParaRPr>
            </a:p>
          </p:txBody>
        </p: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24CEA50B-7170-4D86-9C76-334A37D6285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9" name="タイトル 1">
            <a:extLst>
              <a:ext uri="{FF2B5EF4-FFF2-40B4-BE49-F238E27FC236}">
                <a16:creationId xmlns:a16="http://schemas.microsoft.com/office/drawing/2014/main" id="{1C28AF39-ABEF-4F09-92F7-07EB627683E5}"/>
              </a:ext>
            </a:extLst>
          </p:cNvPr>
          <p:cNvSpPr txBox="1">
            <a:spLocks/>
          </p:cNvSpPr>
          <p:nvPr/>
        </p:nvSpPr>
        <p:spPr>
          <a:xfrm>
            <a:off x="5574002" y="2109986"/>
            <a:ext cx="5563339" cy="16777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水そう全体を１としたとき</a:t>
            </a:r>
            <a:endParaRPr lang="en-US" altLang="ja-JP" sz="4000" dirty="0">
              <a:latin typeface="+mj-ea"/>
              <a:cs typeface="Calibri Light"/>
            </a:endParaRPr>
          </a:p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分間に入る水の量は</a:t>
            </a:r>
            <a:endParaRPr lang="en-US" altLang="ja-JP" sz="4000" dirty="0">
              <a:latin typeface="+mj-ea"/>
              <a:cs typeface="Calibri Light"/>
            </a:endParaRPr>
          </a:p>
          <a:p>
            <a:r>
              <a:rPr lang="ja-JP" altLang="en-US" sz="4000" dirty="0">
                <a:solidFill>
                  <a:srgbClr val="FF0000"/>
                </a:solidFill>
                <a:latin typeface="+mj-ea"/>
                <a:ea typeface="ＭＳ Ｐゴシック"/>
                <a:cs typeface="Calibri Light"/>
              </a:rPr>
              <a:t>全体の何分の</a:t>
            </a:r>
            <a:r>
              <a:rPr lang="en-US" altLang="ja-JP" sz="4000" dirty="0">
                <a:solidFill>
                  <a:srgbClr val="FF0000"/>
                </a:solidFill>
                <a:latin typeface="+mj-ea"/>
                <a:ea typeface="ＭＳ Ｐゴシック"/>
                <a:cs typeface="Calibri Light"/>
              </a:rPr>
              <a:t>1</a:t>
            </a:r>
            <a:r>
              <a:rPr lang="ja-JP" altLang="en-US" sz="4000" dirty="0">
                <a:latin typeface="+mj-ea"/>
                <a:ea typeface="ＭＳ Ｐゴシック"/>
                <a:cs typeface="Calibri Light"/>
              </a:rPr>
              <a:t>ですか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30" name="タイトル 1">
            <a:extLst>
              <a:ext uri="{FF2B5EF4-FFF2-40B4-BE49-F238E27FC236}">
                <a16:creationId xmlns:a16="http://schemas.microsoft.com/office/drawing/2014/main" id="{2FB01004-B3B7-4D04-8B41-47BBB2636DFA}"/>
              </a:ext>
            </a:extLst>
          </p:cNvPr>
          <p:cNvSpPr txBox="1">
            <a:spLocks/>
          </p:cNvSpPr>
          <p:nvPr/>
        </p:nvSpPr>
        <p:spPr>
          <a:xfrm>
            <a:off x="545483" y="-5202"/>
            <a:ext cx="11307746" cy="102026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ea typeface="ＭＳ Ｐゴシック"/>
                <a:cs typeface="Calibri Light"/>
              </a:rPr>
              <a:t>次の水そうに</a:t>
            </a:r>
            <a:r>
              <a:rPr lang="ja-JP" altLang="en-US" sz="3200" dirty="0">
                <a:solidFill>
                  <a:srgbClr val="FF0000"/>
                </a:solidFill>
                <a:ea typeface="ＭＳ Ｐゴシック"/>
                <a:cs typeface="Calibri Light"/>
              </a:rPr>
              <a:t>１分間</a:t>
            </a:r>
            <a:r>
              <a:rPr lang="ja-JP" altLang="en-US" sz="3200" dirty="0">
                <a:ea typeface="ＭＳ Ｐゴシック"/>
                <a:cs typeface="Calibri Light"/>
              </a:rPr>
              <a:t>水を入れました。どこまで入ったでしょう。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入ったところに</a:t>
            </a:r>
            <a:r>
              <a:rPr lang="ja-JP" altLang="en-US" sz="3200" dirty="0">
                <a:solidFill>
                  <a:srgbClr val="FF0000"/>
                </a:solidFill>
                <a:ea typeface="ＭＳ Ｐゴシック"/>
                <a:cs typeface="Calibri Light"/>
              </a:rPr>
              <a:t>赤線</a:t>
            </a:r>
            <a:r>
              <a:rPr lang="ja-JP" altLang="en-US" sz="3200" dirty="0">
                <a:ea typeface="ＭＳ Ｐゴシック"/>
                <a:cs typeface="Calibri Light"/>
              </a:rPr>
              <a:t>を引きましょう。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C5CBCB39-BC73-46E6-B385-B870E4AE2FD0}"/>
              </a:ext>
            </a:extLst>
          </p:cNvPr>
          <p:cNvCxnSpPr>
            <a:cxnSpLocks/>
          </p:cNvCxnSpPr>
          <p:nvPr/>
        </p:nvCxnSpPr>
        <p:spPr>
          <a:xfrm>
            <a:off x="2108117" y="5823813"/>
            <a:ext cx="2788775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E811C883-1E10-440F-A8BF-52765A0D1947}"/>
              </a:ext>
            </a:extLst>
          </p:cNvPr>
          <p:cNvCxnSpPr>
            <a:cxnSpLocks/>
          </p:cNvCxnSpPr>
          <p:nvPr/>
        </p:nvCxnSpPr>
        <p:spPr>
          <a:xfrm>
            <a:off x="2108116" y="5021074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0D0CEB88-9A8F-4BBE-A604-555CC919995B}"/>
              </a:ext>
            </a:extLst>
          </p:cNvPr>
          <p:cNvCxnSpPr>
            <a:cxnSpLocks/>
          </p:cNvCxnSpPr>
          <p:nvPr/>
        </p:nvCxnSpPr>
        <p:spPr>
          <a:xfrm>
            <a:off x="2122236" y="2612857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8" name="タイトル 1">
            <a:extLst>
              <a:ext uri="{FF2B5EF4-FFF2-40B4-BE49-F238E27FC236}">
                <a16:creationId xmlns:a16="http://schemas.microsoft.com/office/drawing/2014/main" id="{5DF87A94-9E76-44E2-8B43-E6FBC11D180E}"/>
              </a:ext>
            </a:extLst>
          </p:cNvPr>
          <p:cNvSpPr txBox="1">
            <a:spLocks/>
          </p:cNvSpPr>
          <p:nvPr/>
        </p:nvSpPr>
        <p:spPr>
          <a:xfrm>
            <a:off x="1418334" y="5578552"/>
            <a:ext cx="872283" cy="6006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㋐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39" name="タイトル 1">
            <a:extLst>
              <a:ext uri="{FF2B5EF4-FFF2-40B4-BE49-F238E27FC236}">
                <a16:creationId xmlns:a16="http://schemas.microsoft.com/office/drawing/2014/main" id="{C1200740-E793-462C-8012-6EE75E9A4413}"/>
              </a:ext>
            </a:extLst>
          </p:cNvPr>
          <p:cNvSpPr txBox="1">
            <a:spLocks/>
          </p:cNvSpPr>
          <p:nvPr/>
        </p:nvSpPr>
        <p:spPr>
          <a:xfrm>
            <a:off x="1418334" y="4789698"/>
            <a:ext cx="688666" cy="6006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㋑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40" name="タイトル 1">
            <a:extLst>
              <a:ext uri="{FF2B5EF4-FFF2-40B4-BE49-F238E27FC236}">
                <a16:creationId xmlns:a16="http://schemas.microsoft.com/office/drawing/2014/main" id="{177FC386-3CF3-4965-BE5C-8E5D71B50CE9}"/>
              </a:ext>
            </a:extLst>
          </p:cNvPr>
          <p:cNvSpPr txBox="1">
            <a:spLocks/>
          </p:cNvSpPr>
          <p:nvPr/>
        </p:nvSpPr>
        <p:spPr>
          <a:xfrm>
            <a:off x="1418334" y="4000843"/>
            <a:ext cx="872283" cy="6006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㋒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8104F06D-0B22-4B42-A733-F6283908BF2E}"/>
              </a:ext>
            </a:extLst>
          </p:cNvPr>
          <p:cNvSpPr/>
          <p:nvPr/>
        </p:nvSpPr>
        <p:spPr>
          <a:xfrm>
            <a:off x="5088779" y="5146505"/>
            <a:ext cx="1109821" cy="145182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2B09ED8C-8E67-4438-9220-411FAD7DA703}"/>
              </a:ext>
            </a:extLst>
          </p:cNvPr>
          <p:cNvSpPr/>
          <p:nvPr/>
        </p:nvSpPr>
        <p:spPr>
          <a:xfrm>
            <a:off x="844951" y="6685240"/>
            <a:ext cx="11008272" cy="1576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C0125B15-B636-4ED1-B0C9-14A2D5EEF2ED}"/>
              </a:ext>
            </a:extLst>
          </p:cNvPr>
          <p:cNvSpPr txBox="1">
            <a:spLocks/>
          </p:cNvSpPr>
          <p:nvPr/>
        </p:nvSpPr>
        <p:spPr>
          <a:xfrm>
            <a:off x="618223" y="6280333"/>
            <a:ext cx="872283" cy="4311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0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42" name="タイトル 1">
            <a:extLst>
              <a:ext uri="{FF2B5EF4-FFF2-40B4-BE49-F238E27FC236}">
                <a16:creationId xmlns:a16="http://schemas.microsoft.com/office/drawing/2014/main" id="{3095893F-5011-4936-8828-A27B82A3746D}"/>
              </a:ext>
            </a:extLst>
          </p:cNvPr>
          <p:cNvSpPr txBox="1">
            <a:spLocks/>
          </p:cNvSpPr>
          <p:nvPr/>
        </p:nvSpPr>
        <p:spPr>
          <a:xfrm>
            <a:off x="580814" y="2426542"/>
            <a:ext cx="872283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5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43" name="タイトル 1">
            <a:extLst>
              <a:ext uri="{FF2B5EF4-FFF2-40B4-BE49-F238E27FC236}">
                <a16:creationId xmlns:a16="http://schemas.microsoft.com/office/drawing/2014/main" id="{D6535B6C-B740-4C82-A8F5-269DD1A13C74}"/>
              </a:ext>
            </a:extLst>
          </p:cNvPr>
          <p:cNvSpPr txBox="1">
            <a:spLocks/>
          </p:cNvSpPr>
          <p:nvPr/>
        </p:nvSpPr>
        <p:spPr>
          <a:xfrm>
            <a:off x="580814" y="3277312"/>
            <a:ext cx="872283" cy="61739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4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44" name="タイトル 1">
            <a:extLst>
              <a:ext uri="{FF2B5EF4-FFF2-40B4-BE49-F238E27FC236}">
                <a16:creationId xmlns:a16="http://schemas.microsoft.com/office/drawing/2014/main" id="{EC2A70DE-2DEB-4C4E-A794-0FBB199C2A51}"/>
              </a:ext>
            </a:extLst>
          </p:cNvPr>
          <p:cNvSpPr txBox="1">
            <a:spLocks/>
          </p:cNvSpPr>
          <p:nvPr/>
        </p:nvSpPr>
        <p:spPr>
          <a:xfrm>
            <a:off x="1418334" y="3211988"/>
            <a:ext cx="872283" cy="6006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㋓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45" name="タイトル 1">
            <a:extLst>
              <a:ext uri="{FF2B5EF4-FFF2-40B4-BE49-F238E27FC236}">
                <a16:creationId xmlns:a16="http://schemas.microsoft.com/office/drawing/2014/main" id="{A82088C3-BA10-4B39-AD42-0C4C07B0548E}"/>
              </a:ext>
            </a:extLst>
          </p:cNvPr>
          <p:cNvSpPr txBox="1">
            <a:spLocks/>
          </p:cNvSpPr>
          <p:nvPr/>
        </p:nvSpPr>
        <p:spPr>
          <a:xfrm>
            <a:off x="1418334" y="2423133"/>
            <a:ext cx="872283" cy="6006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㋔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32FB96FF-D477-4268-9969-F01AF802C9C4}"/>
              </a:ext>
            </a:extLst>
          </p:cNvPr>
          <p:cNvCxnSpPr>
            <a:cxnSpLocks/>
          </p:cNvCxnSpPr>
          <p:nvPr/>
        </p:nvCxnSpPr>
        <p:spPr>
          <a:xfrm>
            <a:off x="2124139" y="4218335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DD16CD6-1FFE-46C6-8D17-DC00AC452876}"/>
              </a:ext>
            </a:extLst>
          </p:cNvPr>
          <p:cNvCxnSpPr>
            <a:cxnSpLocks/>
          </p:cNvCxnSpPr>
          <p:nvPr/>
        </p:nvCxnSpPr>
        <p:spPr>
          <a:xfrm>
            <a:off x="2128212" y="3415596"/>
            <a:ext cx="2788775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D8C8CCB3-ED6B-4E74-94D8-512DD704CFDB}"/>
              </a:ext>
            </a:extLst>
          </p:cNvPr>
          <p:cNvCxnSpPr>
            <a:cxnSpLocks/>
          </p:cNvCxnSpPr>
          <p:nvPr/>
        </p:nvCxnSpPr>
        <p:spPr>
          <a:xfrm>
            <a:off x="2118163" y="5845902"/>
            <a:ext cx="2808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34D229C1-705F-48E8-A475-51091527BF98}"/>
              </a:ext>
            </a:extLst>
          </p:cNvPr>
          <p:cNvCxnSpPr>
            <a:cxnSpLocks/>
          </p:cNvCxnSpPr>
          <p:nvPr/>
        </p:nvCxnSpPr>
        <p:spPr>
          <a:xfrm>
            <a:off x="2108115" y="6626552"/>
            <a:ext cx="2844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9" name="テキスト ボックス 58">
            <a:extLst>
              <a:ext uri="{FF2B5EF4-FFF2-40B4-BE49-F238E27FC236}">
                <a16:creationId xmlns:a16="http://schemas.microsoft.com/office/drawing/2014/main" id="{05296C9C-55B3-4896-BCB1-BCF9ED41EA24}"/>
              </a:ext>
            </a:extLst>
          </p:cNvPr>
          <p:cNvSpPr txBox="1"/>
          <p:nvPr/>
        </p:nvSpPr>
        <p:spPr>
          <a:xfrm>
            <a:off x="4906187" y="1986420"/>
            <a:ext cx="607859" cy="110799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6600" dirty="0">
                <a:latin typeface="+mj-ea"/>
                <a:ea typeface="+mj-ea"/>
              </a:rPr>
              <a:t>1</a:t>
            </a:r>
            <a:endParaRPr kumimoji="1" lang="ja-JP" altLang="en-US" sz="66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259021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6" grpId="0" animBg="1"/>
      <p:bldP spid="17" grpId="0"/>
      <p:bldP spid="19" grpId="0"/>
      <p:bldP spid="20" grpId="0"/>
      <p:bldP spid="29" grpId="0"/>
      <p:bldP spid="30" grpId="0"/>
      <p:bldP spid="38" grpId="0"/>
      <p:bldP spid="39" grpId="0"/>
      <p:bldP spid="40" grpId="0"/>
      <p:bldP spid="25" grpId="0" animBg="1"/>
      <p:bldP spid="18" grpId="0"/>
      <p:bldP spid="42" grpId="0"/>
      <p:bldP spid="43" grpId="0"/>
      <p:bldP spid="44" grpId="0"/>
      <p:bldP spid="4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E8C55A9-645A-4EA6-8756-1D95FC97CABA}"/>
              </a:ext>
            </a:extLst>
          </p:cNvPr>
          <p:cNvSpPr/>
          <p:nvPr/>
        </p:nvSpPr>
        <p:spPr>
          <a:xfrm>
            <a:off x="2134187" y="2612857"/>
            <a:ext cx="2808000" cy="4032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5E62F780-A233-4947-AD7C-4AD3BDF67C4B}"/>
              </a:ext>
            </a:extLst>
          </p:cNvPr>
          <p:cNvGrpSpPr/>
          <p:nvPr/>
        </p:nvGrpSpPr>
        <p:grpSpPr>
          <a:xfrm>
            <a:off x="1758052" y="1145686"/>
            <a:ext cx="9379289" cy="5589404"/>
            <a:chOff x="8463659" y="1191868"/>
            <a:chExt cx="9379289" cy="5589404"/>
          </a:xfrm>
        </p:grpSpPr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5B624213-8422-4487-8D5B-452D80CB7E27}"/>
                </a:ext>
              </a:extLst>
            </p:cNvPr>
            <p:cNvGrpSpPr/>
            <p:nvPr/>
          </p:nvGrpSpPr>
          <p:grpSpPr>
            <a:xfrm>
              <a:off x="8463659" y="1191868"/>
              <a:ext cx="9379289" cy="5534820"/>
              <a:chOff x="8463659" y="1118929"/>
              <a:chExt cx="9379289" cy="5534820"/>
            </a:xfrm>
          </p:grpSpPr>
          <p:sp>
            <p:nvSpPr>
              <p:cNvPr id="9" name="タイトル 1">
                <a:extLst>
                  <a:ext uri="{FF2B5EF4-FFF2-40B4-BE49-F238E27FC236}">
                    <a16:creationId xmlns:a16="http://schemas.microsoft.com/office/drawing/2014/main" id="{BA5A194D-EE31-4605-A809-361BA8D0E7F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560083" y="1118929"/>
                <a:ext cx="685938" cy="658960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5400" dirty="0">
                    <a:latin typeface="+mj-ea"/>
                    <a:cs typeface="Calibri Light"/>
                  </a:rPr>
                  <a:t>D</a:t>
                </a:r>
                <a:endParaRPr lang="en-US" altLang="ja-JP" sz="5400" dirty="0">
                  <a:ea typeface="ＭＳ Ｐゴシック"/>
                  <a:cs typeface="Calibri Light"/>
                </a:endParaRPr>
              </a:p>
            </p:txBody>
          </p:sp>
          <p:pic>
            <p:nvPicPr>
              <p:cNvPr id="10" name="図 9" descr="ボトル が含まれている画像&#10;&#10;自動的に生成された説明">
                <a:extLst>
                  <a:ext uri="{FF2B5EF4-FFF2-40B4-BE49-F238E27FC236}">
                    <a16:creationId xmlns:a16="http://schemas.microsoft.com/office/drawing/2014/main" id="{054A9914-FC03-4FF5-A497-57AF5FF46F8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8463659" y="1736148"/>
                <a:ext cx="782362" cy="1529758"/>
              </a:xfrm>
              <a:prstGeom prst="rect">
                <a:avLst/>
              </a:prstGeom>
            </p:spPr>
          </p:pic>
          <p:sp>
            <p:nvSpPr>
              <p:cNvPr id="11" name="タイトル 1">
                <a:extLst>
                  <a:ext uri="{FF2B5EF4-FFF2-40B4-BE49-F238E27FC236}">
                    <a16:creationId xmlns:a16="http://schemas.microsoft.com/office/drawing/2014/main" id="{7B3B1316-CC10-4317-B558-98A1437693E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430853" y="1220732"/>
                <a:ext cx="8412095" cy="658961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4000" dirty="0">
                    <a:latin typeface="+mj-ea"/>
                    <a:cs typeface="Calibri Light"/>
                  </a:rPr>
                  <a:t>６分で水そうがいっぱいになる</a:t>
                </a:r>
                <a:r>
                  <a:rPr lang="ja-JP" altLang="en-US" sz="4000" dirty="0">
                    <a:latin typeface="+mj-ea"/>
                    <a:ea typeface="ＭＳ Ｐゴシック"/>
                    <a:cs typeface="Calibri Light"/>
                  </a:rPr>
                  <a:t>じゃ口</a:t>
                </a:r>
                <a:r>
                  <a:rPr lang="en-US" altLang="ja-JP" sz="4000" dirty="0">
                    <a:latin typeface="+mj-ea"/>
                    <a:ea typeface="ＭＳ Ｐゴシック"/>
                    <a:cs typeface="Calibri Light"/>
                  </a:rPr>
                  <a:t>D</a:t>
                </a:r>
                <a:endParaRPr lang="en-US" altLang="ja-JP" sz="4000" dirty="0">
                  <a:ea typeface="ＭＳ Ｐゴシック"/>
                  <a:cs typeface="Calibri Light"/>
                </a:endParaRPr>
              </a:p>
            </p:txBody>
          </p:sp>
          <p:grpSp>
            <p:nvGrpSpPr>
              <p:cNvPr id="12" name="グループ化 11">
                <a:extLst>
                  <a:ext uri="{FF2B5EF4-FFF2-40B4-BE49-F238E27FC236}">
                    <a16:creationId xmlns:a16="http://schemas.microsoft.com/office/drawing/2014/main" id="{3BA89AC5-FA4C-4D41-970A-11DE30823EC6}"/>
                  </a:ext>
                </a:extLst>
              </p:cNvPr>
              <p:cNvGrpSpPr/>
              <p:nvPr/>
            </p:nvGrpSpPr>
            <p:grpSpPr>
              <a:xfrm>
                <a:off x="8813724" y="2565851"/>
                <a:ext cx="2849224" cy="4087898"/>
                <a:chOff x="7026434" y="2412267"/>
                <a:chExt cx="2849224" cy="4087898"/>
              </a:xfrm>
            </p:grpSpPr>
            <p:cxnSp>
              <p:nvCxnSpPr>
                <p:cNvPr id="13" name="直線コネクタ 12">
                  <a:extLst>
                    <a:ext uri="{FF2B5EF4-FFF2-40B4-BE49-F238E27FC236}">
                      <a16:creationId xmlns:a16="http://schemas.microsoft.com/office/drawing/2014/main" id="{3010FA7E-74B4-4813-A4C4-F3A38C8DED6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26434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直線コネクタ 13">
                  <a:extLst>
                    <a:ext uri="{FF2B5EF4-FFF2-40B4-BE49-F238E27FC236}">
                      <a16:creationId xmlns:a16="http://schemas.microsoft.com/office/drawing/2014/main" id="{F128E993-6471-48D2-8D65-2D7F0A084923}"/>
                    </a:ext>
                  </a:extLst>
                </p:cNvPr>
                <p:cNvCxnSpPr/>
                <p:nvPr/>
              </p:nvCxnSpPr>
              <p:spPr>
                <a:xfrm>
                  <a:off x="7026434" y="6479441"/>
                  <a:ext cx="2849224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直線コネクタ 14">
                  <a:extLst>
                    <a:ext uri="{FF2B5EF4-FFF2-40B4-BE49-F238E27FC236}">
                      <a16:creationId xmlns:a16="http://schemas.microsoft.com/office/drawing/2014/main" id="{7D080A28-E0C6-4B06-AE9B-DA25361EC2C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66421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" name="タイトル 1">
              <a:extLst>
                <a:ext uri="{FF2B5EF4-FFF2-40B4-BE49-F238E27FC236}">
                  <a16:creationId xmlns:a16="http://schemas.microsoft.com/office/drawing/2014/main" id="{36FB98D9-B87F-4469-9630-0D03AC3BD660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2586600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8" name="タイトル 1">
              <a:extLst>
                <a:ext uri="{FF2B5EF4-FFF2-40B4-BE49-F238E27FC236}">
                  <a16:creationId xmlns:a16="http://schemas.microsoft.com/office/drawing/2014/main" id="{A79F80B8-654C-42D4-8AF6-90AA4658A49C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6612234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</p:grp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7C987C26-C911-4879-AAB2-AC42E478D8A6}"/>
              </a:ext>
            </a:extLst>
          </p:cNvPr>
          <p:cNvSpPr/>
          <p:nvPr/>
        </p:nvSpPr>
        <p:spPr>
          <a:xfrm>
            <a:off x="2134187" y="5981603"/>
            <a:ext cx="2782800" cy="648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7F49A215-D2A9-40C7-AD00-90B70DEF514F}"/>
              </a:ext>
            </a:extLst>
          </p:cNvPr>
          <p:cNvSpPr txBox="1">
            <a:spLocks/>
          </p:cNvSpPr>
          <p:nvPr/>
        </p:nvSpPr>
        <p:spPr>
          <a:xfrm>
            <a:off x="581867" y="4356139"/>
            <a:ext cx="872283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3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DB6B9CE6-B617-480A-A0F1-5EE814492673}"/>
              </a:ext>
            </a:extLst>
          </p:cNvPr>
          <p:cNvSpPr txBox="1">
            <a:spLocks/>
          </p:cNvSpPr>
          <p:nvPr/>
        </p:nvSpPr>
        <p:spPr>
          <a:xfrm>
            <a:off x="581867" y="5030831"/>
            <a:ext cx="872283" cy="61739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2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20" name="タイトル 1">
            <a:extLst>
              <a:ext uri="{FF2B5EF4-FFF2-40B4-BE49-F238E27FC236}">
                <a16:creationId xmlns:a16="http://schemas.microsoft.com/office/drawing/2014/main" id="{0A690570-0F0F-4801-9762-628956265291}"/>
              </a:ext>
            </a:extLst>
          </p:cNvPr>
          <p:cNvSpPr txBox="1">
            <a:spLocks/>
          </p:cNvSpPr>
          <p:nvPr/>
        </p:nvSpPr>
        <p:spPr>
          <a:xfrm>
            <a:off x="531734" y="5663953"/>
            <a:ext cx="872283" cy="6006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0FF9290A-0082-48CF-99A5-4BEF2A57901D}"/>
              </a:ext>
            </a:extLst>
          </p:cNvPr>
          <p:cNvGrpSpPr/>
          <p:nvPr/>
        </p:nvGrpSpPr>
        <p:grpSpPr>
          <a:xfrm>
            <a:off x="5315670" y="5094334"/>
            <a:ext cx="576830" cy="1489220"/>
            <a:chOff x="79181" y="51055"/>
            <a:chExt cx="170208" cy="426134"/>
          </a:xfrm>
        </p:grpSpPr>
        <p:sp>
          <p:nvSpPr>
            <p:cNvPr id="22" name="テキスト ボックス 57">
              <a:extLst>
                <a:ext uri="{FF2B5EF4-FFF2-40B4-BE49-F238E27FC236}">
                  <a16:creationId xmlns:a16="http://schemas.microsoft.com/office/drawing/2014/main" id="{3C77461E-E248-4886-9D0E-5B98264D4FA3}"/>
                </a:ext>
              </a:extLst>
            </p:cNvPr>
            <p:cNvSpPr txBox="1"/>
            <p:nvPr/>
          </p:nvSpPr>
          <p:spPr>
            <a:xfrm>
              <a:off x="94423" y="212982"/>
              <a:ext cx="137739" cy="26420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5400" dirty="0">
                  <a:latin typeface="+mj-ea"/>
                  <a:ea typeface="+mj-ea"/>
                </a:rPr>
                <a:t>6</a:t>
              </a:r>
              <a:endParaRPr kumimoji="1" lang="ja-JP" altLang="en-US" sz="5400" dirty="0">
                <a:latin typeface="+mj-ea"/>
                <a:ea typeface="+mj-ea"/>
              </a:endParaRPr>
            </a:p>
          </p:txBody>
        </p:sp>
        <p:sp>
          <p:nvSpPr>
            <p:cNvPr id="23" name="テキスト ボックス 58">
              <a:extLst>
                <a:ext uri="{FF2B5EF4-FFF2-40B4-BE49-F238E27FC236}">
                  <a16:creationId xmlns:a16="http://schemas.microsoft.com/office/drawing/2014/main" id="{5911AE6E-CEF2-495B-BDB5-2B006CABCB2B}"/>
                </a:ext>
              </a:extLst>
            </p:cNvPr>
            <p:cNvSpPr txBox="1"/>
            <p:nvPr/>
          </p:nvSpPr>
          <p:spPr>
            <a:xfrm>
              <a:off x="92729" y="51055"/>
              <a:ext cx="156660" cy="26420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5400" dirty="0">
                  <a:latin typeface="+mj-ea"/>
                  <a:ea typeface="+mj-ea"/>
                </a:rPr>
                <a:t>1</a:t>
              </a:r>
              <a:endParaRPr kumimoji="1" lang="ja-JP" altLang="en-US" sz="5400" dirty="0">
                <a:latin typeface="+mj-ea"/>
                <a:ea typeface="+mj-ea"/>
              </a:endParaRPr>
            </a:p>
          </p:txBody>
        </p: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24CEA50B-7170-4D86-9C76-334A37D6285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9" name="タイトル 1">
            <a:extLst>
              <a:ext uri="{FF2B5EF4-FFF2-40B4-BE49-F238E27FC236}">
                <a16:creationId xmlns:a16="http://schemas.microsoft.com/office/drawing/2014/main" id="{1C28AF39-ABEF-4F09-92F7-07EB627683E5}"/>
              </a:ext>
            </a:extLst>
          </p:cNvPr>
          <p:cNvSpPr txBox="1">
            <a:spLocks/>
          </p:cNvSpPr>
          <p:nvPr/>
        </p:nvSpPr>
        <p:spPr>
          <a:xfrm>
            <a:off x="5574002" y="2109986"/>
            <a:ext cx="5563339" cy="16777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水そう全体を１としたとき</a:t>
            </a:r>
            <a:endParaRPr lang="en-US" altLang="ja-JP" sz="4000" dirty="0">
              <a:latin typeface="+mj-ea"/>
              <a:cs typeface="Calibri Light"/>
            </a:endParaRPr>
          </a:p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分間に入る水の量は</a:t>
            </a:r>
            <a:endParaRPr lang="en-US" altLang="ja-JP" sz="4000" dirty="0">
              <a:latin typeface="+mj-ea"/>
              <a:cs typeface="Calibri Light"/>
            </a:endParaRPr>
          </a:p>
          <a:p>
            <a:r>
              <a:rPr lang="ja-JP" altLang="en-US" sz="4000" dirty="0">
                <a:solidFill>
                  <a:srgbClr val="FF0000"/>
                </a:solidFill>
                <a:latin typeface="+mj-ea"/>
                <a:ea typeface="ＭＳ Ｐゴシック"/>
                <a:cs typeface="Calibri Light"/>
              </a:rPr>
              <a:t>全体の何分の</a:t>
            </a:r>
            <a:r>
              <a:rPr lang="en-US" altLang="ja-JP" sz="4000" dirty="0">
                <a:solidFill>
                  <a:srgbClr val="FF0000"/>
                </a:solidFill>
                <a:latin typeface="+mj-ea"/>
                <a:ea typeface="ＭＳ Ｐゴシック"/>
                <a:cs typeface="Calibri Light"/>
              </a:rPr>
              <a:t>1</a:t>
            </a:r>
            <a:r>
              <a:rPr lang="ja-JP" altLang="en-US" sz="4000" dirty="0">
                <a:latin typeface="+mj-ea"/>
                <a:ea typeface="ＭＳ Ｐゴシック"/>
                <a:cs typeface="Calibri Light"/>
              </a:rPr>
              <a:t>ですか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30" name="タイトル 1">
            <a:extLst>
              <a:ext uri="{FF2B5EF4-FFF2-40B4-BE49-F238E27FC236}">
                <a16:creationId xmlns:a16="http://schemas.microsoft.com/office/drawing/2014/main" id="{2FB01004-B3B7-4D04-8B41-47BBB2636DFA}"/>
              </a:ext>
            </a:extLst>
          </p:cNvPr>
          <p:cNvSpPr txBox="1">
            <a:spLocks/>
          </p:cNvSpPr>
          <p:nvPr/>
        </p:nvSpPr>
        <p:spPr>
          <a:xfrm>
            <a:off x="545483" y="-5202"/>
            <a:ext cx="11307746" cy="102026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ea typeface="ＭＳ Ｐゴシック"/>
                <a:cs typeface="Calibri Light"/>
              </a:rPr>
              <a:t>次の水そうに</a:t>
            </a:r>
            <a:r>
              <a:rPr lang="ja-JP" altLang="en-US" sz="3200" dirty="0">
                <a:solidFill>
                  <a:srgbClr val="FF0000"/>
                </a:solidFill>
                <a:ea typeface="ＭＳ Ｐゴシック"/>
                <a:cs typeface="Calibri Light"/>
              </a:rPr>
              <a:t>１分間</a:t>
            </a:r>
            <a:r>
              <a:rPr lang="ja-JP" altLang="en-US" sz="3200" dirty="0">
                <a:ea typeface="ＭＳ Ｐゴシック"/>
                <a:cs typeface="Calibri Light"/>
              </a:rPr>
              <a:t>水を入れました。どこまで入ったでしょう。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入ったところに</a:t>
            </a:r>
            <a:r>
              <a:rPr lang="ja-JP" altLang="en-US" sz="3200" dirty="0">
                <a:solidFill>
                  <a:srgbClr val="FF0000"/>
                </a:solidFill>
                <a:ea typeface="ＭＳ Ｐゴシック"/>
                <a:cs typeface="Calibri Light"/>
              </a:rPr>
              <a:t>赤線</a:t>
            </a:r>
            <a:r>
              <a:rPr lang="ja-JP" altLang="en-US" sz="3200" dirty="0">
                <a:ea typeface="ＭＳ Ｐゴシック"/>
                <a:cs typeface="Calibri Light"/>
              </a:rPr>
              <a:t>を引きましょう。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C5CBCB39-BC73-46E6-B385-B870E4AE2FD0}"/>
              </a:ext>
            </a:extLst>
          </p:cNvPr>
          <p:cNvCxnSpPr>
            <a:cxnSpLocks/>
          </p:cNvCxnSpPr>
          <p:nvPr/>
        </p:nvCxnSpPr>
        <p:spPr>
          <a:xfrm>
            <a:off x="2108116" y="5957602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E811C883-1E10-440F-A8BF-52765A0D1947}"/>
              </a:ext>
            </a:extLst>
          </p:cNvPr>
          <p:cNvCxnSpPr>
            <a:cxnSpLocks/>
          </p:cNvCxnSpPr>
          <p:nvPr/>
        </p:nvCxnSpPr>
        <p:spPr>
          <a:xfrm>
            <a:off x="2140664" y="3281806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0D0CEB88-9A8F-4BBE-A604-555CC919995B}"/>
              </a:ext>
            </a:extLst>
          </p:cNvPr>
          <p:cNvCxnSpPr>
            <a:cxnSpLocks/>
          </p:cNvCxnSpPr>
          <p:nvPr/>
        </p:nvCxnSpPr>
        <p:spPr>
          <a:xfrm>
            <a:off x="2122236" y="2612857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8" name="タイトル 1">
            <a:extLst>
              <a:ext uri="{FF2B5EF4-FFF2-40B4-BE49-F238E27FC236}">
                <a16:creationId xmlns:a16="http://schemas.microsoft.com/office/drawing/2014/main" id="{5DF87A94-9E76-44E2-8B43-E6FBC11D180E}"/>
              </a:ext>
            </a:extLst>
          </p:cNvPr>
          <p:cNvSpPr txBox="1">
            <a:spLocks/>
          </p:cNvSpPr>
          <p:nvPr/>
        </p:nvSpPr>
        <p:spPr>
          <a:xfrm>
            <a:off x="1433969" y="5680568"/>
            <a:ext cx="872283" cy="6006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ea typeface="ＭＳ Ｐゴシック"/>
                <a:cs typeface="Calibri Light"/>
              </a:rPr>
              <a:t>㋐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39" name="タイトル 1">
            <a:extLst>
              <a:ext uri="{FF2B5EF4-FFF2-40B4-BE49-F238E27FC236}">
                <a16:creationId xmlns:a16="http://schemas.microsoft.com/office/drawing/2014/main" id="{C1200740-E793-462C-8012-6EE75E9A4413}"/>
              </a:ext>
            </a:extLst>
          </p:cNvPr>
          <p:cNvSpPr txBox="1">
            <a:spLocks/>
          </p:cNvSpPr>
          <p:nvPr/>
        </p:nvSpPr>
        <p:spPr>
          <a:xfrm>
            <a:off x="1433969" y="5017064"/>
            <a:ext cx="872283" cy="6006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ea typeface="ＭＳ Ｐゴシック"/>
                <a:cs typeface="Calibri Light"/>
              </a:rPr>
              <a:t>㋑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40" name="タイトル 1">
            <a:extLst>
              <a:ext uri="{FF2B5EF4-FFF2-40B4-BE49-F238E27FC236}">
                <a16:creationId xmlns:a16="http://schemas.microsoft.com/office/drawing/2014/main" id="{177FC386-3CF3-4965-BE5C-8E5D71B50CE9}"/>
              </a:ext>
            </a:extLst>
          </p:cNvPr>
          <p:cNvSpPr txBox="1">
            <a:spLocks/>
          </p:cNvSpPr>
          <p:nvPr/>
        </p:nvSpPr>
        <p:spPr>
          <a:xfrm>
            <a:off x="1433969" y="4353561"/>
            <a:ext cx="872283" cy="6006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ea typeface="ＭＳ Ｐゴシック"/>
                <a:cs typeface="Calibri Light"/>
              </a:rPr>
              <a:t>㋒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8104F06D-0B22-4B42-A733-F6283908BF2E}"/>
              </a:ext>
            </a:extLst>
          </p:cNvPr>
          <p:cNvSpPr/>
          <p:nvPr/>
        </p:nvSpPr>
        <p:spPr>
          <a:xfrm>
            <a:off x="5088779" y="5241865"/>
            <a:ext cx="1109821" cy="135646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2B09ED8C-8E67-4438-9220-411FAD7DA703}"/>
              </a:ext>
            </a:extLst>
          </p:cNvPr>
          <p:cNvSpPr/>
          <p:nvPr/>
        </p:nvSpPr>
        <p:spPr>
          <a:xfrm>
            <a:off x="844951" y="6685240"/>
            <a:ext cx="11008272" cy="1576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C0125B15-B636-4ED1-B0C9-14A2D5EEF2ED}"/>
              </a:ext>
            </a:extLst>
          </p:cNvPr>
          <p:cNvSpPr txBox="1">
            <a:spLocks/>
          </p:cNvSpPr>
          <p:nvPr/>
        </p:nvSpPr>
        <p:spPr>
          <a:xfrm>
            <a:off x="618223" y="6280333"/>
            <a:ext cx="872283" cy="4311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0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42" name="タイトル 1">
            <a:extLst>
              <a:ext uri="{FF2B5EF4-FFF2-40B4-BE49-F238E27FC236}">
                <a16:creationId xmlns:a16="http://schemas.microsoft.com/office/drawing/2014/main" id="{3095893F-5011-4936-8828-A27B82A3746D}"/>
              </a:ext>
            </a:extLst>
          </p:cNvPr>
          <p:cNvSpPr txBox="1">
            <a:spLocks/>
          </p:cNvSpPr>
          <p:nvPr/>
        </p:nvSpPr>
        <p:spPr>
          <a:xfrm>
            <a:off x="554745" y="3048325"/>
            <a:ext cx="872283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5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43" name="タイトル 1">
            <a:extLst>
              <a:ext uri="{FF2B5EF4-FFF2-40B4-BE49-F238E27FC236}">
                <a16:creationId xmlns:a16="http://schemas.microsoft.com/office/drawing/2014/main" id="{D6535B6C-B740-4C82-A8F5-269DD1A13C74}"/>
              </a:ext>
            </a:extLst>
          </p:cNvPr>
          <p:cNvSpPr txBox="1">
            <a:spLocks/>
          </p:cNvSpPr>
          <p:nvPr/>
        </p:nvSpPr>
        <p:spPr>
          <a:xfrm>
            <a:off x="580814" y="3723017"/>
            <a:ext cx="872283" cy="61739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4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44" name="タイトル 1">
            <a:extLst>
              <a:ext uri="{FF2B5EF4-FFF2-40B4-BE49-F238E27FC236}">
                <a16:creationId xmlns:a16="http://schemas.microsoft.com/office/drawing/2014/main" id="{EC2A70DE-2DEB-4C4E-A794-0FBB199C2A51}"/>
              </a:ext>
            </a:extLst>
          </p:cNvPr>
          <p:cNvSpPr txBox="1">
            <a:spLocks/>
          </p:cNvSpPr>
          <p:nvPr/>
        </p:nvSpPr>
        <p:spPr>
          <a:xfrm>
            <a:off x="1433969" y="3690058"/>
            <a:ext cx="872283" cy="6006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ea typeface="ＭＳ Ｐゴシック"/>
                <a:cs typeface="Calibri Light"/>
              </a:rPr>
              <a:t>㋓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45" name="タイトル 1">
            <a:extLst>
              <a:ext uri="{FF2B5EF4-FFF2-40B4-BE49-F238E27FC236}">
                <a16:creationId xmlns:a16="http://schemas.microsoft.com/office/drawing/2014/main" id="{A82088C3-BA10-4B39-AD42-0C4C07B0548E}"/>
              </a:ext>
            </a:extLst>
          </p:cNvPr>
          <p:cNvSpPr txBox="1">
            <a:spLocks/>
          </p:cNvSpPr>
          <p:nvPr/>
        </p:nvSpPr>
        <p:spPr>
          <a:xfrm>
            <a:off x="1433969" y="3026555"/>
            <a:ext cx="872283" cy="6006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ea typeface="ＭＳ Ｐゴシック"/>
                <a:cs typeface="Calibri Light"/>
              </a:rPr>
              <a:t>㋔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32FB96FF-D477-4268-9969-F01AF802C9C4}"/>
              </a:ext>
            </a:extLst>
          </p:cNvPr>
          <p:cNvCxnSpPr>
            <a:cxnSpLocks/>
          </p:cNvCxnSpPr>
          <p:nvPr/>
        </p:nvCxnSpPr>
        <p:spPr>
          <a:xfrm>
            <a:off x="2108117" y="5288653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DD16CD6-1FFE-46C6-8D17-DC00AC452876}"/>
              </a:ext>
            </a:extLst>
          </p:cNvPr>
          <p:cNvCxnSpPr>
            <a:cxnSpLocks/>
          </p:cNvCxnSpPr>
          <p:nvPr/>
        </p:nvCxnSpPr>
        <p:spPr>
          <a:xfrm>
            <a:off x="2127400" y="4619704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D8C8CCB3-ED6B-4E74-94D8-512DD704CFDB}"/>
              </a:ext>
            </a:extLst>
          </p:cNvPr>
          <p:cNvCxnSpPr>
            <a:cxnSpLocks/>
          </p:cNvCxnSpPr>
          <p:nvPr/>
        </p:nvCxnSpPr>
        <p:spPr>
          <a:xfrm>
            <a:off x="2122236" y="5960439"/>
            <a:ext cx="2808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8" name="タイトル 1">
            <a:extLst>
              <a:ext uri="{FF2B5EF4-FFF2-40B4-BE49-F238E27FC236}">
                <a16:creationId xmlns:a16="http://schemas.microsoft.com/office/drawing/2014/main" id="{A0D67ACC-9AB8-4289-BB10-963BE1601D89}"/>
              </a:ext>
            </a:extLst>
          </p:cNvPr>
          <p:cNvSpPr txBox="1">
            <a:spLocks/>
          </p:cNvSpPr>
          <p:nvPr/>
        </p:nvSpPr>
        <p:spPr>
          <a:xfrm>
            <a:off x="1433969" y="2363052"/>
            <a:ext cx="872283" cy="6006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ea typeface="ＭＳ Ｐゴシック"/>
                <a:cs typeface="Calibri Light"/>
              </a:rPr>
              <a:t>㋕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49" name="タイトル 1">
            <a:extLst>
              <a:ext uri="{FF2B5EF4-FFF2-40B4-BE49-F238E27FC236}">
                <a16:creationId xmlns:a16="http://schemas.microsoft.com/office/drawing/2014/main" id="{5B706A7C-262F-4100-BA19-406CEB225C29}"/>
              </a:ext>
            </a:extLst>
          </p:cNvPr>
          <p:cNvSpPr txBox="1">
            <a:spLocks/>
          </p:cNvSpPr>
          <p:nvPr/>
        </p:nvSpPr>
        <p:spPr>
          <a:xfrm>
            <a:off x="568864" y="2373633"/>
            <a:ext cx="872283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6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B7F42ACA-2739-450E-B19B-C6AB6E1471B6}"/>
              </a:ext>
            </a:extLst>
          </p:cNvPr>
          <p:cNvCxnSpPr>
            <a:cxnSpLocks/>
          </p:cNvCxnSpPr>
          <p:nvPr/>
        </p:nvCxnSpPr>
        <p:spPr>
          <a:xfrm>
            <a:off x="2136576" y="3950755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FAA9E55E-3406-4738-9335-4300B717EC90}"/>
              </a:ext>
            </a:extLst>
          </p:cNvPr>
          <p:cNvCxnSpPr>
            <a:cxnSpLocks/>
          </p:cNvCxnSpPr>
          <p:nvPr/>
        </p:nvCxnSpPr>
        <p:spPr>
          <a:xfrm>
            <a:off x="2088019" y="6626552"/>
            <a:ext cx="2844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2" name="テキスト ボックス 58">
            <a:extLst>
              <a:ext uri="{FF2B5EF4-FFF2-40B4-BE49-F238E27FC236}">
                <a16:creationId xmlns:a16="http://schemas.microsoft.com/office/drawing/2014/main" id="{44C032D5-A51D-4721-BBB5-2249DE73E2F7}"/>
              </a:ext>
            </a:extLst>
          </p:cNvPr>
          <p:cNvSpPr txBox="1"/>
          <p:nvPr/>
        </p:nvSpPr>
        <p:spPr>
          <a:xfrm>
            <a:off x="4890419" y="1974298"/>
            <a:ext cx="607859" cy="110799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6600" dirty="0">
                <a:latin typeface="+mj-ea"/>
                <a:ea typeface="+mj-ea"/>
              </a:rPr>
              <a:t>1</a:t>
            </a:r>
            <a:endParaRPr kumimoji="1" lang="ja-JP" altLang="en-US" sz="66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878947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6" grpId="0" animBg="1"/>
      <p:bldP spid="17" grpId="0"/>
      <p:bldP spid="19" grpId="0"/>
      <p:bldP spid="20" grpId="0"/>
      <p:bldP spid="29" grpId="0"/>
      <p:bldP spid="30" grpId="0"/>
      <p:bldP spid="38" grpId="0"/>
      <p:bldP spid="39" grpId="0"/>
      <p:bldP spid="40" grpId="0"/>
      <p:bldP spid="25" grpId="0" animBg="1"/>
      <p:bldP spid="18" grpId="0"/>
      <p:bldP spid="42" grpId="0"/>
      <p:bldP spid="43" grpId="0"/>
      <p:bldP spid="44" grpId="0"/>
      <p:bldP spid="45" grpId="0"/>
      <p:bldP spid="48" grpId="0"/>
      <p:bldP spid="4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>
            <a:extLst>
              <a:ext uri="{FF2B5EF4-FFF2-40B4-BE49-F238E27FC236}">
                <a16:creationId xmlns:a16="http://schemas.microsoft.com/office/drawing/2014/main" id="{3AD146CA-92A1-4345-9AEE-CD99FC45853B}"/>
              </a:ext>
            </a:extLst>
          </p:cNvPr>
          <p:cNvSpPr txBox="1">
            <a:spLocks/>
          </p:cNvSpPr>
          <p:nvPr/>
        </p:nvSpPr>
        <p:spPr>
          <a:xfrm>
            <a:off x="1497406" y="1001555"/>
            <a:ext cx="9197187" cy="204560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全体を１とし，</a:t>
            </a:r>
            <a:endParaRPr lang="en-US" altLang="ja-JP" sz="6000" dirty="0">
              <a:ea typeface="ＭＳ Ｐゴシック"/>
              <a:cs typeface="Calibri Light"/>
            </a:endParaRPr>
          </a:p>
          <a:p>
            <a:r>
              <a:rPr lang="ja-JP" altLang="en-US" sz="6000" dirty="0">
                <a:ea typeface="ＭＳ Ｐゴシック"/>
                <a:cs typeface="Calibri Light"/>
              </a:rPr>
              <a:t>割合を考えてといていこう</a:t>
            </a:r>
            <a:endParaRPr lang="en-US" altLang="ja-JP" sz="6000" b="1" dirty="0">
              <a:latin typeface="+mj-ea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502322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03035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" name="グループ化 107">
            <a:extLst>
              <a:ext uri="{FF2B5EF4-FFF2-40B4-BE49-F238E27FC236}">
                <a16:creationId xmlns:a16="http://schemas.microsoft.com/office/drawing/2014/main" id="{A05CDEBB-A2E4-407B-BB10-88D9EC488D0D}"/>
              </a:ext>
            </a:extLst>
          </p:cNvPr>
          <p:cNvGrpSpPr/>
          <p:nvPr/>
        </p:nvGrpSpPr>
        <p:grpSpPr>
          <a:xfrm>
            <a:off x="4607148" y="1759540"/>
            <a:ext cx="3018225" cy="4826122"/>
            <a:chOff x="4798066" y="1759540"/>
            <a:chExt cx="3018225" cy="4826122"/>
          </a:xfrm>
        </p:grpSpPr>
        <p:sp>
          <p:nvSpPr>
            <p:cNvPr id="109" name="正方形/長方形 108">
              <a:extLst>
                <a:ext uri="{FF2B5EF4-FFF2-40B4-BE49-F238E27FC236}">
                  <a16:creationId xmlns:a16="http://schemas.microsoft.com/office/drawing/2014/main" id="{EF0F44A1-B1C3-4859-A756-CCDC2ACFB699}"/>
                </a:ext>
              </a:extLst>
            </p:cNvPr>
            <p:cNvSpPr/>
            <p:nvPr/>
          </p:nvSpPr>
          <p:spPr>
            <a:xfrm>
              <a:off x="4856976" y="2532172"/>
              <a:ext cx="2772000" cy="4032000"/>
            </a:xfrm>
            <a:prstGeom prst="rect">
              <a:avLst/>
            </a:prstGeom>
            <a:solidFill>
              <a:srgbClr val="97E4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117" name="グループ化 116">
              <a:extLst>
                <a:ext uri="{FF2B5EF4-FFF2-40B4-BE49-F238E27FC236}">
                  <a16:creationId xmlns:a16="http://schemas.microsoft.com/office/drawing/2014/main" id="{8B8C4F66-583A-4012-8C0E-B5EB9175CBB8}"/>
                </a:ext>
              </a:extLst>
            </p:cNvPr>
            <p:cNvGrpSpPr/>
            <p:nvPr/>
          </p:nvGrpSpPr>
          <p:grpSpPr>
            <a:xfrm>
              <a:off x="4798066" y="1759540"/>
              <a:ext cx="2883038" cy="4826122"/>
              <a:chOff x="8779910" y="1832492"/>
              <a:chExt cx="2883038" cy="4826122"/>
            </a:xfrm>
          </p:grpSpPr>
          <p:pic>
            <p:nvPicPr>
              <p:cNvPr id="141" name="図 140" descr="ボトル が含まれている画像&#10;&#10;自動的に生成された説明">
                <a:extLst>
                  <a:ext uri="{FF2B5EF4-FFF2-40B4-BE49-F238E27FC236}">
                    <a16:creationId xmlns:a16="http://schemas.microsoft.com/office/drawing/2014/main" id="{01819B48-2C53-4E47-92EB-775BB4FF341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8779910" y="1832492"/>
                <a:ext cx="605897" cy="1226000"/>
              </a:xfrm>
              <a:prstGeom prst="rect">
                <a:avLst/>
              </a:prstGeom>
            </p:spPr>
          </p:pic>
          <p:grpSp>
            <p:nvGrpSpPr>
              <p:cNvPr id="142" name="グループ化 141">
                <a:extLst>
                  <a:ext uri="{FF2B5EF4-FFF2-40B4-BE49-F238E27FC236}">
                    <a16:creationId xmlns:a16="http://schemas.microsoft.com/office/drawing/2014/main" id="{98B7C89B-C27C-4EF9-9542-7398C0D0FE2E}"/>
                  </a:ext>
                </a:extLst>
              </p:cNvPr>
              <p:cNvGrpSpPr/>
              <p:nvPr/>
            </p:nvGrpSpPr>
            <p:grpSpPr>
              <a:xfrm>
                <a:off x="8813724" y="2565851"/>
                <a:ext cx="2849224" cy="4092763"/>
                <a:chOff x="7026434" y="2412267"/>
                <a:chExt cx="2849224" cy="4092763"/>
              </a:xfrm>
            </p:grpSpPr>
            <p:cxnSp>
              <p:nvCxnSpPr>
                <p:cNvPr id="143" name="直線コネクタ 142">
                  <a:extLst>
                    <a:ext uri="{FF2B5EF4-FFF2-40B4-BE49-F238E27FC236}">
                      <a16:creationId xmlns:a16="http://schemas.microsoft.com/office/drawing/2014/main" id="{AD4C53E0-365F-4442-B4FE-3DF01D0CE7E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26434" y="2417132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直線コネクタ 148">
                  <a:extLst>
                    <a:ext uri="{FF2B5EF4-FFF2-40B4-BE49-F238E27FC236}">
                      <a16:creationId xmlns:a16="http://schemas.microsoft.com/office/drawing/2014/main" id="{203664DC-09A7-4CDA-AA96-0C76D2775CCE}"/>
                    </a:ext>
                  </a:extLst>
                </p:cNvPr>
                <p:cNvCxnSpPr/>
                <p:nvPr/>
              </p:nvCxnSpPr>
              <p:spPr>
                <a:xfrm>
                  <a:off x="7026434" y="6479441"/>
                  <a:ext cx="2849224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50" name="直線コネクタ 149">
                  <a:extLst>
                    <a:ext uri="{FF2B5EF4-FFF2-40B4-BE49-F238E27FC236}">
                      <a16:creationId xmlns:a16="http://schemas.microsoft.com/office/drawing/2014/main" id="{7EDBC44E-EF6B-4AAA-B0DD-B7D67583555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66421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pic>
          <p:nvPicPr>
            <p:cNvPr id="140" name="図 139" descr="ボトル が含まれている画像&#10;&#10;自動的に生成された説明">
              <a:extLst>
                <a:ext uri="{FF2B5EF4-FFF2-40B4-BE49-F238E27FC236}">
                  <a16:creationId xmlns:a16="http://schemas.microsoft.com/office/drawing/2014/main" id="{E63668A7-9736-4737-B31B-EF9E75E4C5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74584" y="1870458"/>
              <a:ext cx="541707" cy="1094272"/>
            </a:xfrm>
            <a:prstGeom prst="rect">
              <a:avLst/>
            </a:prstGeom>
          </p:spPr>
        </p:pic>
      </p:grpSp>
      <p:sp>
        <p:nvSpPr>
          <p:cNvPr id="133" name="正方形/長方形 132">
            <a:extLst>
              <a:ext uri="{FF2B5EF4-FFF2-40B4-BE49-F238E27FC236}">
                <a16:creationId xmlns:a16="http://schemas.microsoft.com/office/drawing/2014/main" id="{13AFA749-0A2D-4BE7-BABA-D5F4B1622127}"/>
              </a:ext>
            </a:extLst>
          </p:cNvPr>
          <p:cNvSpPr/>
          <p:nvPr/>
        </p:nvSpPr>
        <p:spPr>
          <a:xfrm>
            <a:off x="753428" y="6685441"/>
            <a:ext cx="11008272" cy="1576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" name="正方形/長方形 109">
            <a:extLst>
              <a:ext uri="{FF2B5EF4-FFF2-40B4-BE49-F238E27FC236}">
                <a16:creationId xmlns:a16="http://schemas.microsoft.com/office/drawing/2014/main" id="{DB5BEB95-B882-4B78-B849-CDD6C046E887}"/>
              </a:ext>
            </a:extLst>
          </p:cNvPr>
          <p:cNvSpPr/>
          <p:nvPr/>
        </p:nvSpPr>
        <p:spPr>
          <a:xfrm>
            <a:off x="1069068" y="2612857"/>
            <a:ext cx="2808000" cy="4032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111" name="グループ化 110">
            <a:extLst>
              <a:ext uri="{FF2B5EF4-FFF2-40B4-BE49-F238E27FC236}">
                <a16:creationId xmlns:a16="http://schemas.microsoft.com/office/drawing/2014/main" id="{C5B003F8-FC6E-4FEA-A471-15A968395152}"/>
              </a:ext>
            </a:extLst>
          </p:cNvPr>
          <p:cNvGrpSpPr/>
          <p:nvPr/>
        </p:nvGrpSpPr>
        <p:grpSpPr>
          <a:xfrm>
            <a:off x="692933" y="945479"/>
            <a:ext cx="3199289" cy="5789611"/>
            <a:chOff x="8463659" y="991661"/>
            <a:chExt cx="3199289" cy="5789611"/>
          </a:xfrm>
        </p:grpSpPr>
        <p:grpSp>
          <p:nvGrpSpPr>
            <p:cNvPr id="112" name="グループ化 111">
              <a:extLst>
                <a:ext uri="{FF2B5EF4-FFF2-40B4-BE49-F238E27FC236}">
                  <a16:creationId xmlns:a16="http://schemas.microsoft.com/office/drawing/2014/main" id="{D8FF870E-AA24-4BD7-836E-E1224394BAA1}"/>
                </a:ext>
              </a:extLst>
            </p:cNvPr>
            <p:cNvGrpSpPr/>
            <p:nvPr/>
          </p:nvGrpSpPr>
          <p:grpSpPr>
            <a:xfrm>
              <a:off x="8463659" y="991661"/>
              <a:ext cx="3199289" cy="5735027"/>
              <a:chOff x="8463659" y="918722"/>
              <a:chExt cx="3199289" cy="5735027"/>
            </a:xfrm>
          </p:grpSpPr>
          <p:sp>
            <p:nvSpPr>
              <p:cNvPr id="115" name="タイトル 1">
                <a:extLst>
                  <a:ext uri="{FF2B5EF4-FFF2-40B4-BE49-F238E27FC236}">
                    <a16:creationId xmlns:a16="http://schemas.microsoft.com/office/drawing/2014/main" id="{5A92A370-D18F-457E-87A1-FD51ADFF094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511871" y="918722"/>
                <a:ext cx="685938" cy="658960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5400" dirty="0">
                    <a:latin typeface="+mj-ea"/>
                    <a:cs typeface="Calibri Light"/>
                  </a:rPr>
                  <a:t>E</a:t>
                </a:r>
                <a:endParaRPr lang="en-US" altLang="ja-JP" sz="5400" dirty="0">
                  <a:ea typeface="ＭＳ Ｐゴシック"/>
                  <a:cs typeface="Calibri Light"/>
                </a:endParaRPr>
              </a:p>
            </p:txBody>
          </p:sp>
          <p:pic>
            <p:nvPicPr>
              <p:cNvPr id="116" name="図 115" descr="ボトル が含まれている画像&#10;&#10;自動的に生成された説明">
                <a:extLst>
                  <a:ext uri="{FF2B5EF4-FFF2-40B4-BE49-F238E27FC236}">
                    <a16:creationId xmlns:a16="http://schemas.microsoft.com/office/drawing/2014/main" id="{65E777C0-C35A-4398-BF1F-C749A17FA05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8463659" y="1736148"/>
                <a:ext cx="782362" cy="1529758"/>
              </a:xfrm>
              <a:prstGeom prst="rect">
                <a:avLst/>
              </a:prstGeom>
            </p:spPr>
          </p:pic>
          <p:grpSp>
            <p:nvGrpSpPr>
              <p:cNvPr id="118" name="グループ化 117">
                <a:extLst>
                  <a:ext uri="{FF2B5EF4-FFF2-40B4-BE49-F238E27FC236}">
                    <a16:creationId xmlns:a16="http://schemas.microsoft.com/office/drawing/2014/main" id="{029FEA8F-3017-48DC-889F-74144BD5C0A3}"/>
                  </a:ext>
                </a:extLst>
              </p:cNvPr>
              <p:cNvGrpSpPr/>
              <p:nvPr/>
            </p:nvGrpSpPr>
            <p:grpSpPr>
              <a:xfrm>
                <a:off x="8813724" y="2565851"/>
                <a:ext cx="2849224" cy="4087898"/>
                <a:chOff x="7026434" y="2412267"/>
                <a:chExt cx="2849224" cy="4087898"/>
              </a:xfrm>
            </p:grpSpPr>
            <p:cxnSp>
              <p:nvCxnSpPr>
                <p:cNvPr id="119" name="直線コネクタ 118">
                  <a:extLst>
                    <a:ext uri="{FF2B5EF4-FFF2-40B4-BE49-F238E27FC236}">
                      <a16:creationId xmlns:a16="http://schemas.microsoft.com/office/drawing/2014/main" id="{6E4179CA-6FEE-4379-9B16-E190C35BAAF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26434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直線コネクタ 119">
                  <a:extLst>
                    <a:ext uri="{FF2B5EF4-FFF2-40B4-BE49-F238E27FC236}">
                      <a16:creationId xmlns:a16="http://schemas.microsoft.com/office/drawing/2014/main" id="{39F6554D-A2E6-42CD-9D64-F688B47102F5}"/>
                    </a:ext>
                  </a:extLst>
                </p:cNvPr>
                <p:cNvCxnSpPr/>
                <p:nvPr/>
              </p:nvCxnSpPr>
              <p:spPr>
                <a:xfrm>
                  <a:off x="7026434" y="6479441"/>
                  <a:ext cx="2849224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直線コネクタ 120">
                  <a:extLst>
                    <a:ext uri="{FF2B5EF4-FFF2-40B4-BE49-F238E27FC236}">
                      <a16:creationId xmlns:a16="http://schemas.microsoft.com/office/drawing/2014/main" id="{47C5F76B-A77B-4318-8A65-9580058FA3A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66421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13" name="タイトル 1">
              <a:extLst>
                <a:ext uri="{FF2B5EF4-FFF2-40B4-BE49-F238E27FC236}">
                  <a16:creationId xmlns:a16="http://schemas.microsoft.com/office/drawing/2014/main" id="{BDE280F3-4CC8-4292-804E-1FD41046A52C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2586600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114" name="タイトル 1">
              <a:extLst>
                <a:ext uri="{FF2B5EF4-FFF2-40B4-BE49-F238E27FC236}">
                  <a16:creationId xmlns:a16="http://schemas.microsoft.com/office/drawing/2014/main" id="{80178BC3-2A89-4519-917A-FD2469FF0781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6612234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</p:grpSp>
      <p:sp>
        <p:nvSpPr>
          <p:cNvPr id="122" name="正方形/長方形 121">
            <a:extLst>
              <a:ext uri="{FF2B5EF4-FFF2-40B4-BE49-F238E27FC236}">
                <a16:creationId xmlns:a16="http://schemas.microsoft.com/office/drawing/2014/main" id="{188B0CC1-6C90-46A8-ACB8-F7F4DC107495}"/>
              </a:ext>
            </a:extLst>
          </p:cNvPr>
          <p:cNvSpPr/>
          <p:nvPr/>
        </p:nvSpPr>
        <p:spPr>
          <a:xfrm>
            <a:off x="1069068" y="5981603"/>
            <a:ext cx="2782800" cy="648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3" name="タイトル 1">
            <a:extLst>
              <a:ext uri="{FF2B5EF4-FFF2-40B4-BE49-F238E27FC236}">
                <a16:creationId xmlns:a16="http://schemas.microsoft.com/office/drawing/2014/main" id="{2DF1908E-65FE-41E8-BBBE-79E1DF2CA40B}"/>
              </a:ext>
            </a:extLst>
          </p:cNvPr>
          <p:cNvSpPr txBox="1">
            <a:spLocks/>
          </p:cNvSpPr>
          <p:nvPr/>
        </p:nvSpPr>
        <p:spPr>
          <a:xfrm>
            <a:off x="531623" y="4356139"/>
            <a:ext cx="872283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3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25" name="タイトル 1">
            <a:extLst>
              <a:ext uri="{FF2B5EF4-FFF2-40B4-BE49-F238E27FC236}">
                <a16:creationId xmlns:a16="http://schemas.microsoft.com/office/drawing/2014/main" id="{7C8799FC-0234-45E4-A885-C27D6181C7AE}"/>
              </a:ext>
            </a:extLst>
          </p:cNvPr>
          <p:cNvSpPr txBox="1">
            <a:spLocks/>
          </p:cNvSpPr>
          <p:nvPr/>
        </p:nvSpPr>
        <p:spPr>
          <a:xfrm>
            <a:off x="531623" y="5030831"/>
            <a:ext cx="872283" cy="61739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2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26" name="タイトル 1">
            <a:extLst>
              <a:ext uri="{FF2B5EF4-FFF2-40B4-BE49-F238E27FC236}">
                <a16:creationId xmlns:a16="http://schemas.microsoft.com/office/drawing/2014/main" id="{B571F0B7-3C83-48E4-93A1-3AC51C7FDA52}"/>
              </a:ext>
            </a:extLst>
          </p:cNvPr>
          <p:cNvSpPr txBox="1">
            <a:spLocks/>
          </p:cNvSpPr>
          <p:nvPr/>
        </p:nvSpPr>
        <p:spPr>
          <a:xfrm>
            <a:off x="481490" y="5663953"/>
            <a:ext cx="872283" cy="6006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cxnSp>
        <p:nvCxnSpPr>
          <p:cNvPr id="131" name="直線コネクタ 130">
            <a:extLst>
              <a:ext uri="{FF2B5EF4-FFF2-40B4-BE49-F238E27FC236}">
                <a16:creationId xmlns:a16="http://schemas.microsoft.com/office/drawing/2014/main" id="{53A08894-F762-4CBF-BF8C-59684A20EBCD}"/>
              </a:ext>
            </a:extLst>
          </p:cNvPr>
          <p:cNvCxnSpPr>
            <a:cxnSpLocks/>
          </p:cNvCxnSpPr>
          <p:nvPr/>
        </p:nvCxnSpPr>
        <p:spPr>
          <a:xfrm>
            <a:off x="1042997" y="5957602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2" name="直線コネクタ 131">
            <a:extLst>
              <a:ext uri="{FF2B5EF4-FFF2-40B4-BE49-F238E27FC236}">
                <a16:creationId xmlns:a16="http://schemas.microsoft.com/office/drawing/2014/main" id="{67D47745-E555-4AA5-A7D3-CFF24238B991}"/>
              </a:ext>
            </a:extLst>
          </p:cNvPr>
          <p:cNvCxnSpPr>
            <a:cxnSpLocks/>
          </p:cNvCxnSpPr>
          <p:nvPr/>
        </p:nvCxnSpPr>
        <p:spPr>
          <a:xfrm>
            <a:off x="1075545" y="3281806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4" name="直線コネクタ 133">
            <a:extLst>
              <a:ext uri="{FF2B5EF4-FFF2-40B4-BE49-F238E27FC236}">
                <a16:creationId xmlns:a16="http://schemas.microsoft.com/office/drawing/2014/main" id="{F1A96AF2-CB2B-4E3F-BD03-3B788618339B}"/>
              </a:ext>
            </a:extLst>
          </p:cNvPr>
          <p:cNvCxnSpPr>
            <a:cxnSpLocks/>
          </p:cNvCxnSpPr>
          <p:nvPr/>
        </p:nvCxnSpPr>
        <p:spPr>
          <a:xfrm>
            <a:off x="1057117" y="2612857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2" name="タイトル 1">
            <a:extLst>
              <a:ext uri="{FF2B5EF4-FFF2-40B4-BE49-F238E27FC236}">
                <a16:creationId xmlns:a16="http://schemas.microsoft.com/office/drawing/2014/main" id="{A4212AB0-DFD1-42E9-881F-7A4BC1923208}"/>
              </a:ext>
            </a:extLst>
          </p:cNvPr>
          <p:cNvSpPr txBox="1">
            <a:spLocks/>
          </p:cNvSpPr>
          <p:nvPr/>
        </p:nvSpPr>
        <p:spPr>
          <a:xfrm>
            <a:off x="567979" y="6280333"/>
            <a:ext cx="872283" cy="4311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0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213" name="タイトル 1">
            <a:extLst>
              <a:ext uri="{FF2B5EF4-FFF2-40B4-BE49-F238E27FC236}">
                <a16:creationId xmlns:a16="http://schemas.microsoft.com/office/drawing/2014/main" id="{51BBB24F-AC76-4F53-AEF1-9656BEE65BBA}"/>
              </a:ext>
            </a:extLst>
          </p:cNvPr>
          <p:cNvSpPr txBox="1">
            <a:spLocks/>
          </p:cNvSpPr>
          <p:nvPr/>
        </p:nvSpPr>
        <p:spPr>
          <a:xfrm>
            <a:off x="504501" y="3048325"/>
            <a:ext cx="872283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5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214" name="タイトル 1">
            <a:extLst>
              <a:ext uri="{FF2B5EF4-FFF2-40B4-BE49-F238E27FC236}">
                <a16:creationId xmlns:a16="http://schemas.microsoft.com/office/drawing/2014/main" id="{374896C2-D9DB-40C1-A4D1-BA85C4B53537}"/>
              </a:ext>
            </a:extLst>
          </p:cNvPr>
          <p:cNvSpPr txBox="1">
            <a:spLocks/>
          </p:cNvSpPr>
          <p:nvPr/>
        </p:nvSpPr>
        <p:spPr>
          <a:xfrm>
            <a:off x="530570" y="3723017"/>
            <a:ext cx="872283" cy="61739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4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cxnSp>
        <p:nvCxnSpPr>
          <p:cNvPr id="217" name="直線コネクタ 216">
            <a:extLst>
              <a:ext uri="{FF2B5EF4-FFF2-40B4-BE49-F238E27FC236}">
                <a16:creationId xmlns:a16="http://schemas.microsoft.com/office/drawing/2014/main" id="{E27D6485-A16A-44E8-8B07-8315B542DBEA}"/>
              </a:ext>
            </a:extLst>
          </p:cNvPr>
          <p:cNvCxnSpPr>
            <a:cxnSpLocks/>
          </p:cNvCxnSpPr>
          <p:nvPr/>
        </p:nvCxnSpPr>
        <p:spPr>
          <a:xfrm>
            <a:off x="1042998" y="5288653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8" name="直線コネクタ 217">
            <a:extLst>
              <a:ext uri="{FF2B5EF4-FFF2-40B4-BE49-F238E27FC236}">
                <a16:creationId xmlns:a16="http://schemas.microsoft.com/office/drawing/2014/main" id="{2A5F76D4-5BFD-4342-AC33-EBD1F28A0577}"/>
              </a:ext>
            </a:extLst>
          </p:cNvPr>
          <p:cNvCxnSpPr>
            <a:cxnSpLocks/>
          </p:cNvCxnSpPr>
          <p:nvPr/>
        </p:nvCxnSpPr>
        <p:spPr>
          <a:xfrm>
            <a:off x="1062281" y="4619704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9" name="直線コネクタ 218">
            <a:extLst>
              <a:ext uri="{FF2B5EF4-FFF2-40B4-BE49-F238E27FC236}">
                <a16:creationId xmlns:a16="http://schemas.microsoft.com/office/drawing/2014/main" id="{AF18DB81-EB12-4985-9491-F58A6C05A662}"/>
              </a:ext>
            </a:extLst>
          </p:cNvPr>
          <p:cNvCxnSpPr>
            <a:cxnSpLocks/>
          </p:cNvCxnSpPr>
          <p:nvPr/>
        </p:nvCxnSpPr>
        <p:spPr>
          <a:xfrm>
            <a:off x="1064126" y="5963189"/>
            <a:ext cx="2808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21" name="タイトル 1">
            <a:extLst>
              <a:ext uri="{FF2B5EF4-FFF2-40B4-BE49-F238E27FC236}">
                <a16:creationId xmlns:a16="http://schemas.microsoft.com/office/drawing/2014/main" id="{8529B432-3DED-42CD-8092-C20061C9D7D5}"/>
              </a:ext>
            </a:extLst>
          </p:cNvPr>
          <p:cNvSpPr txBox="1">
            <a:spLocks/>
          </p:cNvSpPr>
          <p:nvPr/>
        </p:nvSpPr>
        <p:spPr>
          <a:xfrm>
            <a:off x="518620" y="2373633"/>
            <a:ext cx="872283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6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cxnSp>
        <p:nvCxnSpPr>
          <p:cNvPr id="222" name="直線コネクタ 221">
            <a:extLst>
              <a:ext uri="{FF2B5EF4-FFF2-40B4-BE49-F238E27FC236}">
                <a16:creationId xmlns:a16="http://schemas.microsoft.com/office/drawing/2014/main" id="{C91AC1D3-300D-400E-AC6E-48CE6FB75239}"/>
              </a:ext>
            </a:extLst>
          </p:cNvPr>
          <p:cNvCxnSpPr>
            <a:cxnSpLocks/>
          </p:cNvCxnSpPr>
          <p:nvPr/>
        </p:nvCxnSpPr>
        <p:spPr>
          <a:xfrm>
            <a:off x="1071457" y="3950755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3" name="直線コネクタ 222">
            <a:extLst>
              <a:ext uri="{FF2B5EF4-FFF2-40B4-BE49-F238E27FC236}">
                <a16:creationId xmlns:a16="http://schemas.microsoft.com/office/drawing/2014/main" id="{7AFCA8EC-48E7-433F-86DB-FA4C62985107}"/>
              </a:ext>
            </a:extLst>
          </p:cNvPr>
          <p:cNvCxnSpPr>
            <a:cxnSpLocks/>
          </p:cNvCxnSpPr>
          <p:nvPr/>
        </p:nvCxnSpPr>
        <p:spPr>
          <a:xfrm>
            <a:off x="1022900" y="6626552"/>
            <a:ext cx="2844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4" name="正方形/長方形 123">
            <a:extLst>
              <a:ext uri="{FF2B5EF4-FFF2-40B4-BE49-F238E27FC236}">
                <a16:creationId xmlns:a16="http://schemas.microsoft.com/office/drawing/2014/main" id="{17EA634E-1CE0-4CE9-B9E5-151F9E9489E0}"/>
              </a:ext>
            </a:extLst>
          </p:cNvPr>
          <p:cNvSpPr/>
          <p:nvPr/>
        </p:nvSpPr>
        <p:spPr>
          <a:xfrm>
            <a:off x="8996041" y="2550661"/>
            <a:ext cx="2808000" cy="4032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144" name="グループ化 143">
            <a:extLst>
              <a:ext uri="{FF2B5EF4-FFF2-40B4-BE49-F238E27FC236}">
                <a16:creationId xmlns:a16="http://schemas.microsoft.com/office/drawing/2014/main" id="{B1E4E62B-6C59-4FF6-BDB2-16889A29E96F}"/>
              </a:ext>
            </a:extLst>
          </p:cNvPr>
          <p:cNvGrpSpPr/>
          <p:nvPr/>
        </p:nvGrpSpPr>
        <p:grpSpPr>
          <a:xfrm>
            <a:off x="8497927" y="1091445"/>
            <a:ext cx="3605176" cy="5519508"/>
            <a:chOff x="4386913" y="1078226"/>
            <a:chExt cx="3605176" cy="5519508"/>
          </a:xfrm>
        </p:grpSpPr>
        <p:sp>
          <p:nvSpPr>
            <p:cNvPr id="145" name="タイトル 1">
              <a:extLst>
                <a:ext uri="{FF2B5EF4-FFF2-40B4-BE49-F238E27FC236}">
                  <a16:creationId xmlns:a16="http://schemas.microsoft.com/office/drawing/2014/main" id="{8208ADDE-FEB6-4220-8781-38769BDABE78}"/>
                </a:ext>
              </a:extLst>
            </p:cNvPr>
            <p:cNvSpPr txBox="1">
              <a:spLocks/>
            </p:cNvSpPr>
            <p:nvPr/>
          </p:nvSpPr>
          <p:spPr>
            <a:xfrm>
              <a:off x="4386913" y="1078226"/>
              <a:ext cx="685938" cy="65896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5400" dirty="0">
                  <a:latin typeface="+mj-ea"/>
                  <a:cs typeface="Calibri Light"/>
                </a:rPr>
                <a:t>F</a:t>
              </a:r>
              <a:endParaRPr lang="en-US" altLang="ja-JP" sz="5400" dirty="0">
                <a:ea typeface="ＭＳ Ｐゴシック"/>
                <a:cs typeface="Calibri Light"/>
              </a:endParaRPr>
            </a:p>
          </p:txBody>
        </p:sp>
        <p:pic>
          <p:nvPicPr>
            <p:cNvPr id="146" name="図 145" descr="ボトル が含まれている画像&#10;&#10;自動的に生成された説明">
              <a:extLst>
                <a:ext uri="{FF2B5EF4-FFF2-40B4-BE49-F238E27FC236}">
                  <a16:creationId xmlns:a16="http://schemas.microsoft.com/office/drawing/2014/main" id="{82DA22A7-7481-4633-903B-6758E6D99FD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509368" y="1784777"/>
              <a:ext cx="626014" cy="1224049"/>
            </a:xfrm>
            <a:prstGeom prst="rect">
              <a:avLst/>
            </a:prstGeom>
          </p:spPr>
        </p:pic>
        <p:sp>
          <p:nvSpPr>
            <p:cNvPr id="147" name="タイトル 1">
              <a:extLst>
                <a:ext uri="{FF2B5EF4-FFF2-40B4-BE49-F238E27FC236}">
                  <a16:creationId xmlns:a16="http://schemas.microsoft.com/office/drawing/2014/main" id="{B8E18AED-7BF9-4E21-A13D-094992704D3E}"/>
                </a:ext>
              </a:extLst>
            </p:cNvPr>
            <p:cNvSpPr txBox="1">
              <a:spLocks/>
            </p:cNvSpPr>
            <p:nvPr/>
          </p:nvSpPr>
          <p:spPr>
            <a:xfrm>
              <a:off x="4980829" y="1170831"/>
              <a:ext cx="3011260" cy="925145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3200" dirty="0">
                  <a:latin typeface="+mj-ea"/>
                  <a:cs typeface="Calibri Light"/>
                </a:rPr>
                <a:t>12</a:t>
              </a:r>
              <a:r>
                <a:rPr lang="ja-JP" altLang="en-US" sz="3200" dirty="0">
                  <a:latin typeface="+mj-ea"/>
                  <a:cs typeface="Calibri Light"/>
                </a:rPr>
                <a:t>分で水そう</a:t>
              </a:r>
              <a:endParaRPr lang="en-US" altLang="ja-JP" sz="3200" dirty="0">
                <a:latin typeface="+mj-ea"/>
                <a:cs typeface="Calibri Light"/>
              </a:endParaRPr>
            </a:p>
            <a:p>
              <a:r>
                <a:rPr lang="ja-JP" altLang="en-US" sz="3200" dirty="0">
                  <a:latin typeface="+mj-ea"/>
                  <a:cs typeface="Calibri Light"/>
                </a:rPr>
                <a:t>いっぱいになる</a:t>
              </a:r>
              <a:endParaRPr lang="en-US" altLang="ja-JP" sz="3200" dirty="0">
                <a:latin typeface="+mj-ea"/>
                <a:cs typeface="Calibri Light"/>
              </a:endParaRPr>
            </a:p>
            <a:p>
              <a:r>
                <a:rPr lang="ja-JP" altLang="en-US" sz="3200" dirty="0">
                  <a:latin typeface="+mj-ea"/>
                  <a:ea typeface="ＭＳ Ｐゴシック"/>
                  <a:cs typeface="Calibri Light"/>
                </a:rPr>
                <a:t>じゃ口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grpSp>
          <p:nvGrpSpPr>
            <p:cNvPr id="148" name="グループ化 147">
              <a:extLst>
                <a:ext uri="{FF2B5EF4-FFF2-40B4-BE49-F238E27FC236}">
                  <a16:creationId xmlns:a16="http://schemas.microsoft.com/office/drawing/2014/main" id="{2282C049-52F4-4F52-8A13-C365AD3DC707}"/>
                </a:ext>
              </a:extLst>
            </p:cNvPr>
            <p:cNvGrpSpPr/>
            <p:nvPr/>
          </p:nvGrpSpPr>
          <p:grpSpPr>
            <a:xfrm>
              <a:off x="4882064" y="2509778"/>
              <a:ext cx="2849224" cy="4087956"/>
              <a:chOff x="7026434" y="2291633"/>
              <a:chExt cx="2849224" cy="4087956"/>
            </a:xfrm>
          </p:grpSpPr>
          <p:cxnSp>
            <p:nvCxnSpPr>
              <p:cNvPr id="161" name="直線コネクタ 160">
                <a:extLst>
                  <a:ext uri="{FF2B5EF4-FFF2-40B4-BE49-F238E27FC236}">
                    <a16:creationId xmlns:a16="http://schemas.microsoft.com/office/drawing/2014/main" id="{7207DE01-648C-45BC-A00B-2E422A8109B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26434" y="2291691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2" name="直線コネクタ 161">
                <a:extLst>
                  <a:ext uri="{FF2B5EF4-FFF2-40B4-BE49-F238E27FC236}">
                    <a16:creationId xmlns:a16="http://schemas.microsoft.com/office/drawing/2014/main" id="{C76C3315-BBF3-4DCE-93A0-CFF4FCFEB6F1}"/>
                  </a:ext>
                </a:extLst>
              </p:cNvPr>
              <p:cNvCxnSpPr/>
              <p:nvPr/>
            </p:nvCxnSpPr>
            <p:spPr>
              <a:xfrm>
                <a:off x="7026434" y="6378961"/>
                <a:ext cx="2849224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3" name="直線コネクタ 162">
                <a:extLst>
                  <a:ext uri="{FF2B5EF4-FFF2-40B4-BE49-F238E27FC236}">
                    <a16:creationId xmlns:a16="http://schemas.microsoft.com/office/drawing/2014/main" id="{6AA11061-8C99-459C-BEF8-75A5369ED56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75658" y="2291633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60" name="タイトル 1">
              <a:extLst>
                <a:ext uri="{FF2B5EF4-FFF2-40B4-BE49-F238E27FC236}">
                  <a16:creationId xmlns:a16="http://schemas.microsoft.com/office/drawing/2014/main" id="{C72E8274-32A2-459F-AEDC-FE86E7047FBE}"/>
                </a:ext>
              </a:extLst>
            </p:cNvPr>
            <p:cNvSpPr txBox="1">
              <a:spLocks/>
            </p:cNvSpPr>
            <p:nvPr/>
          </p:nvSpPr>
          <p:spPr>
            <a:xfrm>
              <a:off x="4434769" y="1892246"/>
              <a:ext cx="553420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3200" dirty="0">
                  <a:latin typeface="+mj-ea"/>
                  <a:cs typeface="Calibri Light"/>
                </a:rPr>
                <a:t>分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</p:grpSp>
      <p:grpSp>
        <p:nvGrpSpPr>
          <p:cNvPr id="165" name="グループ化 164">
            <a:extLst>
              <a:ext uri="{FF2B5EF4-FFF2-40B4-BE49-F238E27FC236}">
                <a16:creationId xmlns:a16="http://schemas.microsoft.com/office/drawing/2014/main" id="{11295F07-DA00-43D7-853C-4D4DB309DE36}"/>
              </a:ext>
            </a:extLst>
          </p:cNvPr>
          <p:cNvGrpSpPr/>
          <p:nvPr/>
        </p:nvGrpSpPr>
        <p:grpSpPr>
          <a:xfrm>
            <a:off x="8473341" y="2325998"/>
            <a:ext cx="607261" cy="4532002"/>
            <a:chOff x="4792446" y="2324915"/>
            <a:chExt cx="607261" cy="4532002"/>
          </a:xfrm>
        </p:grpSpPr>
        <p:sp>
          <p:nvSpPr>
            <p:cNvPr id="166" name="タイトル 1">
              <a:extLst>
                <a:ext uri="{FF2B5EF4-FFF2-40B4-BE49-F238E27FC236}">
                  <a16:creationId xmlns:a16="http://schemas.microsoft.com/office/drawing/2014/main" id="{07AE571C-64E9-40B8-8D00-CC82FE80A508}"/>
                </a:ext>
              </a:extLst>
            </p:cNvPr>
            <p:cNvSpPr txBox="1">
              <a:spLocks/>
            </p:cNvSpPr>
            <p:nvPr/>
          </p:nvSpPr>
          <p:spPr>
            <a:xfrm>
              <a:off x="4797232" y="2324915"/>
              <a:ext cx="553420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12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67" name="タイトル 1">
              <a:extLst>
                <a:ext uri="{FF2B5EF4-FFF2-40B4-BE49-F238E27FC236}">
                  <a16:creationId xmlns:a16="http://schemas.microsoft.com/office/drawing/2014/main" id="{AD1DA50F-8D68-470A-A6F0-01211D3E4A0B}"/>
                </a:ext>
              </a:extLst>
            </p:cNvPr>
            <p:cNvSpPr txBox="1">
              <a:spLocks/>
            </p:cNvSpPr>
            <p:nvPr/>
          </p:nvSpPr>
          <p:spPr>
            <a:xfrm>
              <a:off x="4968752" y="6425797"/>
              <a:ext cx="382053" cy="43112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0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68" name="タイトル 1">
              <a:extLst>
                <a:ext uri="{FF2B5EF4-FFF2-40B4-BE49-F238E27FC236}">
                  <a16:creationId xmlns:a16="http://schemas.microsoft.com/office/drawing/2014/main" id="{98DBE0D1-5ABF-4470-A009-AA53893DC018}"/>
                </a:ext>
              </a:extLst>
            </p:cNvPr>
            <p:cNvSpPr txBox="1">
              <a:spLocks/>
            </p:cNvSpPr>
            <p:nvPr/>
          </p:nvSpPr>
          <p:spPr>
            <a:xfrm>
              <a:off x="4942515" y="6050444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1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69" name="タイトル 1">
              <a:extLst>
                <a:ext uri="{FF2B5EF4-FFF2-40B4-BE49-F238E27FC236}">
                  <a16:creationId xmlns:a16="http://schemas.microsoft.com/office/drawing/2014/main" id="{512974CF-F681-46D5-8D94-E948BD99D2A5}"/>
                </a:ext>
              </a:extLst>
            </p:cNvPr>
            <p:cNvSpPr txBox="1">
              <a:spLocks/>
            </p:cNvSpPr>
            <p:nvPr/>
          </p:nvSpPr>
          <p:spPr>
            <a:xfrm>
              <a:off x="4792446" y="3004179"/>
              <a:ext cx="543380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10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0" name="タイトル 1">
              <a:extLst>
                <a:ext uri="{FF2B5EF4-FFF2-40B4-BE49-F238E27FC236}">
                  <a16:creationId xmlns:a16="http://schemas.microsoft.com/office/drawing/2014/main" id="{69E29D7C-8181-4CE8-BDE6-622619D3A2B9}"/>
                </a:ext>
              </a:extLst>
            </p:cNvPr>
            <p:cNvSpPr txBox="1">
              <a:spLocks/>
            </p:cNvSpPr>
            <p:nvPr/>
          </p:nvSpPr>
          <p:spPr>
            <a:xfrm>
              <a:off x="4942515" y="5745422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2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1" name="タイトル 1">
              <a:extLst>
                <a:ext uri="{FF2B5EF4-FFF2-40B4-BE49-F238E27FC236}">
                  <a16:creationId xmlns:a16="http://schemas.microsoft.com/office/drawing/2014/main" id="{66569769-D87C-479E-9A13-FFBE960831FF}"/>
                </a:ext>
              </a:extLst>
            </p:cNvPr>
            <p:cNvSpPr txBox="1">
              <a:spLocks/>
            </p:cNvSpPr>
            <p:nvPr/>
          </p:nvSpPr>
          <p:spPr>
            <a:xfrm>
              <a:off x="4962610" y="5400208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3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2" name="タイトル 1">
              <a:extLst>
                <a:ext uri="{FF2B5EF4-FFF2-40B4-BE49-F238E27FC236}">
                  <a16:creationId xmlns:a16="http://schemas.microsoft.com/office/drawing/2014/main" id="{21CBCC7C-79D1-4B93-B75E-91AB625EEB98}"/>
                </a:ext>
              </a:extLst>
            </p:cNvPr>
            <p:cNvSpPr txBox="1">
              <a:spLocks/>
            </p:cNvSpPr>
            <p:nvPr/>
          </p:nvSpPr>
          <p:spPr>
            <a:xfrm>
              <a:off x="4962610" y="5024850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4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3" name="タイトル 1">
              <a:extLst>
                <a:ext uri="{FF2B5EF4-FFF2-40B4-BE49-F238E27FC236}">
                  <a16:creationId xmlns:a16="http://schemas.microsoft.com/office/drawing/2014/main" id="{C0FD7892-AAD6-411C-A361-F35AADE5BD43}"/>
                </a:ext>
              </a:extLst>
            </p:cNvPr>
            <p:cNvSpPr txBox="1">
              <a:spLocks/>
            </p:cNvSpPr>
            <p:nvPr/>
          </p:nvSpPr>
          <p:spPr>
            <a:xfrm>
              <a:off x="4962610" y="4719828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5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4" name="タイトル 1">
              <a:extLst>
                <a:ext uri="{FF2B5EF4-FFF2-40B4-BE49-F238E27FC236}">
                  <a16:creationId xmlns:a16="http://schemas.microsoft.com/office/drawing/2014/main" id="{96954891-E2C5-4384-B4E3-A5ABB57DBFF0}"/>
                </a:ext>
              </a:extLst>
            </p:cNvPr>
            <p:cNvSpPr txBox="1">
              <a:spLocks/>
            </p:cNvSpPr>
            <p:nvPr/>
          </p:nvSpPr>
          <p:spPr>
            <a:xfrm>
              <a:off x="4933407" y="4375955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6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5" name="タイトル 1">
              <a:extLst>
                <a:ext uri="{FF2B5EF4-FFF2-40B4-BE49-F238E27FC236}">
                  <a16:creationId xmlns:a16="http://schemas.microsoft.com/office/drawing/2014/main" id="{B825BAF2-3BB6-4C0A-AB25-125071643D27}"/>
                </a:ext>
              </a:extLst>
            </p:cNvPr>
            <p:cNvSpPr txBox="1">
              <a:spLocks/>
            </p:cNvSpPr>
            <p:nvPr/>
          </p:nvSpPr>
          <p:spPr>
            <a:xfrm>
              <a:off x="4954268" y="4018887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7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6" name="タイトル 1">
              <a:extLst>
                <a:ext uri="{FF2B5EF4-FFF2-40B4-BE49-F238E27FC236}">
                  <a16:creationId xmlns:a16="http://schemas.microsoft.com/office/drawing/2014/main" id="{86A5F240-896D-4B23-8CAF-32F491E5210A}"/>
                </a:ext>
              </a:extLst>
            </p:cNvPr>
            <p:cNvSpPr txBox="1">
              <a:spLocks/>
            </p:cNvSpPr>
            <p:nvPr/>
          </p:nvSpPr>
          <p:spPr>
            <a:xfrm>
              <a:off x="4962610" y="3665917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8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7" name="タイトル 1">
              <a:extLst>
                <a:ext uri="{FF2B5EF4-FFF2-40B4-BE49-F238E27FC236}">
                  <a16:creationId xmlns:a16="http://schemas.microsoft.com/office/drawing/2014/main" id="{203CEF88-4D70-4EA1-B358-FD94BC09C2DE}"/>
                </a:ext>
              </a:extLst>
            </p:cNvPr>
            <p:cNvSpPr txBox="1">
              <a:spLocks/>
            </p:cNvSpPr>
            <p:nvPr/>
          </p:nvSpPr>
          <p:spPr>
            <a:xfrm>
              <a:off x="4962610" y="3327045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9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8" name="タイトル 1">
              <a:extLst>
                <a:ext uri="{FF2B5EF4-FFF2-40B4-BE49-F238E27FC236}">
                  <a16:creationId xmlns:a16="http://schemas.microsoft.com/office/drawing/2014/main" id="{A45C43A8-3C75-43E0-8E6F-B91083FD4BD8}"/>
                </a:ext>
              </a:extLst>
            </p:cNvPr>
            <p:cNvSpPr txBox="1">
              <a:spLocks/>
            </p:cNvSpPr>
            <p:nvPr/>
          </p:nvSpPr>
          <p:spPr>
            <a:xfrm>
              <a:off x="4833359" y="2628822"/>
              <a:ext cx="566348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11</a:t>
              </a:r>
            </a:p>
            <a:p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</p:grpSp>
      <p:sp>
        <p:nvSpPr>
          <p:cNvPr id="251" name="正方形/長方形 250">
            <a:extLst>
              <a:ext uri="{FF2B5EF4-FFF2-40B4-BE49-F238E27FC236}">
                <a16:creationId xmlns:a16="http://schemas.microsoft.com/office/drawing/2014/main" id="{9346D3CC-D6C2-4A01-831B-B46C9941CDAA}"/>
              </a:ext>
            </a:extLst>
          </p:cNvPr>
          <p:cNvSpPr/>
          <p:nvPr/>
        </p:nvSpPr>
        <p:spPr>
          <a:xfrm>
            <a:off x="9024583" y="6287062"/>
            <a:ext cx="2782800" cy="315546"/>
          </a:xfrm>
          <a:prstGeom prst="rect">
            <a:avLst/>
          </a:prstGeom>
          <a:solidFill>
            <a:srgbClr val="008B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224" name="直線コネクタ 223">
            <a:extLst>
              <a:ext uri="{FF2B5EF4-FFF2-40B4-BE49-F238E27FC236}">
                <a16:creationId xmlns:a16="http://schemas.microsoft.com/office/drawing/2014/main" id="{81C4CFBF-C4A5-475A-BEEC-7B06994C9D20}"/>
              </a:ext>
            </a:extLst>
          </p:cNvPr>
          <p:cNvCxnSpPr>
            <a:cxnSpLocks/>
          </p:cNvCxnSpPr>
          <p:nvPr/>
        </p:nvCxnSpPr>
        <p:spPr>
          <a:xfrm>
            <a:off x="9018294" y="5949534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5" name="直線コネクタ 224">
            <a:extLst>
              <a:ext uri="{FF2B5EF4-FFF2-40B4-BE49-F238E27FC236}">
                <a16:creationId xmlns:a16="http://schemas.microsoft.com/office/drawing/2014/main" id="{674A0191-2A3D-48AA-A015-25B62D1A9915}"/>
              </a:ext>
            </a:extLst>
          </p:cNvPr>
          <p:cNvCxnSpPr>
            <a:cxnSpLocks/>
          </p:cNvCxnSpPr>
          <p:nvPr/>
        </p:nvCxnSpPr>
        <p:spPr>
          <a:xfrm>
            <a:off x="9018294" y="3225507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6" name="直線コネクタ 225">
            <a:extLst>
              <a:ext uri="{FF2B5EF4-FFF2-40B4-BE49-F238E27FC236}">
                <a16:creationId xmlns:a16="http://schemas.microsoft.com/office/drawing/2014/main" id="{A7125C20-91C0-4458-BCAC-4904B9B3CE43}"/>
              </a:ext>
            </a:extLst>
          </p:cNvPr>
          <p:cNvCxnSpPr>
            <a:cxnSpLocks/>
          </p:cNvCxnSpPr>
          <p:nvPr/>
        </p:nvCxnSpPr>
        <p:spPr>
          <a:xfrm>
            <a:off x="9018294" y="2544501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7" name="直線コネクタ 226">
            <a:extLst>
              <a:ext uri="{FF2B5EF4-FFF2-40B4-BE49-F238E27FC236}">
                <a16:creationId xmlns:a16="http://schemas.microsoft.com/office/drawing/2014/main" id="{B280D990-5D13-4056-83D9-B054B79317FE}"/>
              </a:ext>
            </a:extLst>
          </p:cNvPr>
          <p:cNvCxnSpPr>
            <a:cxnSpLocks/>
          </p:cNvCxnSpPr>
          <p:nvPr/>
        </p:nvCxnSpPr>
        <p:spPr>
          <a:xfrm>
            <a:off x="9018294" y="5268525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8" name="直線コネクタ 227">
            <a:extLst>
              <a:ext uri="{FF2B5EF4-FFF2-40B4-BE49-F238E27FC236}">
                <a16:creationId xmlns:a16="http://schemas.microsoft.com/office/drawing/2014/main" id="{ABFC359F-3DDA-45E7-A8CF-F181103A5BC4}"/>
              </a:ext>
            </a:extLst>
          </p:cNvPr>
          <p:cNvCxnSpPr>
            <a:cxnSpLocks/>
          </p:cNvCxnSpPr>
          <p:nvPr/>
        </p:nvCxnSpPr>
        <p:spPr>
          <a:xfrm>
            <a:off x="9018294" y="4587519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9" name="直線コネクタ 228">
            <a:extLst>
              <a:ext uri="{FF2B5EF4-FFF2-40B4-BE49-F238E27FC236}">
                <a16:creationId xmlns:a16="http://schemas.microsoft.com/office/drawing/2014/main" id="{09E66ED2-6EA4-4339-8CEF-63D171456AD3}"/>
              </a:ext>
            </a:extLst>
          </p:cNvPr>
          <p:cNvCxnSpPr>
            <a:cxnSpLocks/>
          </p:cNvCxnSpPr>
          <p:nvPr/>
        </p:nvCxnSpPr>
        <p:spPr>
          <a:xfrm>
            <a:off x="9018294" y="3906513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0" name="直線コネクタ 229">
            <a:extLst>
              <a:ext uri="{FF2B5EF4-FFF2-40B4-BE49-F238E27FC236}">
                <a16:creationId xmlns:a16="http://schemas.microsoft.com/office/drawing/2014/main" id="{82F417EC-C158-4174-9903-2E0E4370E697}"/>
              </a:ext>
            </a:extLst>
          </p:cNvPr>
          <p:cNvCxnSpPr>
            <a:cxnSpLocks/>
          </p:cNvCxnSpPr>
          <p:nvPr/>
        </p:nvCxnSpPr>
        <p:spPr>
          <a:xfrm>
            <a:off x="9015493" y="6273236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1" name="直線コネクタ 230">
            <a:extLst>
              <a:ext uri="{FF2B5EF4-FFF2-40B4-BE49-F238E27FC236}">
                <a16:creationId xmlns:a16="http://schemas.microsoft.com/office/drawing/2014/main" id="{6E38814A-2A2E-4A21-A070-091BE62279E1}"/>
              </a:ext>
            </a:extLst>
          </p:cNvPr>
          <p:cNvCxnSpPr>
            <a:cxnSpLocks/>
          </p:cNvCxnSpPr>
          <p:nvPr/>
        </p:nvCxnSpPr>
        <p:spPr>
          <a:xfrm>
            <a:off x="9018294" y="3566010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2" name="直線コネクタ 231">
            <a:extLst>
              <a:ext uri="{FF2B5EF4-FFF2-40B4-BE49-F238E27FC236}">
                <a16:creationId xmlns:a16="http://schemas.microsoft.com/office/drawing/2014/main" id="{1A2772CD-9260-4BE0-A2D6-6438BC9CA295}"/>
              </a:ext>
            </a:extLst>
          </p:cNvPr>
          <p:cNvCxnSpPr>
            <a:cxnSpLocks/>
          </p:cNvCxnSpPr>
          <p:nvPr/>
        </p:nvCxnSpPr>
        <p:spPr>
          <a:xfrm>
            <a:off x="9018294" y="2885004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3" name="直線コネクタ 232">
            <a:extLst>
              <a:ext uri="{FF2B5EF4-FFF2-40B4-BE49-F238E27FC236}">
                <a16:creationId xmlns:a16="http://schemas.microsoft.com/office/drawing/2014/main" id="{E012B6EC-D32E-44CC-8485-5D21CABB52CD}"/>
              </a:ext>
            </a:extLst>
          </p:cNvPr>
          <p:cNvCxnSpPr>
            <a:cxnSpLocks/>
          </p:cNvCxnSpPr>
          <p:nvPr/>
        </p:nvCxnSpPr>
        <p:spPr>
          <a:xfrm>
            <a:off x="9018294" y="5609028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4" name="直線コネクタ 233">
            <a:extLst>
              <a:ext uri="{FF2B5EF4-FFF2-40B4-BE49-F238E27FC236}">
                <a16:creationId xmlns:a16="http://schemas.microsoft.com/office/drawing/2014/main" id="{11DDE554-4BA6-41BF-8385-7C0262C70E68}"/>
              </a:ext>
            </a:extLst>
          </p:cNvPr>
          <p:cNvCxnSpPr>
            <a:cxnSpLocks/>
          </p:cNvCxnSpPr>
          <p:nvPr/>
        </p:nvCxnSpPr>
        <p:spPr>
          <a:xfrm>
            <a:off x="9018294" y="4928022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5" name="直線コネクタ 234">
            <a:extLst>
              <a:ext uri="{FF2B5EF4-FFF2-40B4-BE49-F238E27FC236}">
                <a16:creationId xmlns:a16="http://schemas.microsoft.com/office/drawing/2014/main" id="{3FB66877-4213-44F9-9316-1A5086E96650}"/>
              </a:ext>
            </a:extLst>
          </p:cNvPr>
          <p:cNvCxnSpPr>
            <a:cxnSpLocks/>
          </p:cNvCxnSpPr>
          <p:nvPr/>
        </p:nvCxnSpPr>
        <p:spPr>
          <a:xfrm>
            <a:off x="9018294" y="4247016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5" name="直線コネクタ 134">
            <a:extLst>
              <a:ext uri="{FF2B5EF4-FFF2-40B4-BE49-F238E27FC236}">
                <a16:creationId xmlns:a16="http://schemas.microsoft.com/office/drawing/2014/main" id="{13F35438-7FF5-4643-97D6-721F69A898F1}"/>
              </a:ext>
            </a:extLst>
          </p:cNvPr>
          <p:cNvCxnSpPr>
            <a:cxnSpLocks/>
          </p:cNvCxnSpPr>
          <p:nvPr/>
        </p:nvCxnSpPr>
        <p:spPr>
          <a:xfrm>
            <a:off x="9008215" y="6279011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36" name="グループ化 135">
            <a:extLst>
              <a:ext uri="{FF2B5EF4-FFF2-40B4-BE49-F238E27FC236}">
                <a16:creationId xmlns:a16="http://schemas.microsoft.com/office/drawing/2014/main" id="{E0B18547-7C43-4C13-99EA-3995363D23A5}"/>
              </a:ext>
            </a:extLst>
          </p:cNvPr>
          <p:cNvGrpSpPr/>
          <p:nvPr/>
        </p:nvGrpSpPr>
        <p:grpSpPr>
          <a:xfrm>
            <a:off x="10033361" y="5485948"/>
            <a:ext cx="748923" cy="1262477"/>
            <a:chOff x="-1155001" y="-116076"/>
            <a:chExt cx="220988" cy="361252"/>
          </a:xfrm>
        </p:grpSpPr>
        <p:sp>
          <p:nvSpPr>
            <p:cNvPr id="137" name="テキスト ボックス 57">
              <a:extLst>
                <a:ext uri="{FF2B5EF4-FFF2-40B4-BE49-F238E27FC236}">
                  <a16:creationId xmlns:a16="http://schemas.microsoft.com/office/drawing/2014/main" id="{4BBE7A4C-B4E4-48DE-B0F4-86AF9788F0F6}"/>
                </a:ext>
              </a:extLst>
            </p:cNvPr>
            <p:cNvSpPr txBox="1"/>
            <p:nvPr/>
          </p:nvSpPr>
          <p:spPr>
            <a:xfrm>
              <a:off x="-1155001" y="25004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12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38" name="テキスト ボックス 58">
              <a:extLst>
                <a:ext uri="{FF2B5EF4-FFF2-40B4-BE49-F238E27FC236}">
                  <a16:creationId xmlns:a16="http://schemas.microsoft.com/office/drawing/2014/main" id="{8D638DE1-0449-4D7C-9EC3-A2CBFB85C9C1}"/>
                </a:ext>
              </a:extLst>
            </p:cNvPr>
            <p:cNvSpPr txBox="1"/>
            <p:nvPr/>
          </p:nvSpPr>
          <p:spPr>
            <a:xfrm>
              <a:off x="-1112101" y="-116076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39" name="直線コネクタ 138">
              <a:extLst>
                <a:ext uri="{FF2B5EF4-FFF2-40B4-BE49-F238E27FC236}">
                  <a16:creationId xmlns:a16="http://schemas.microsoft.com/office/drawing/2014/main" id="{D6AD0497-D2FC-4473-8B04-87DFD85B6BD6}"/>
                </a:ext>
              </a:extLst>
            </p:cNvPr>
            <p:cNvCxnSpPr>
              <a:cxnSpLocks/>
            </p:cNvCxnSpPr>
            <p:nvPr/>
          </p:nvCxnSpPr>
          <p:spPr>
            <a:xfrm>
              <a:off x="-1116274" y="69814"/>
              <a:ext cx="14265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6" name="タイトル 1">
            <a:extLst>
              <a:ext uri="{FF2B5EF4-FFF2-40B4-BE49-F238E27FC236}">
                <a16:creationId xmlns:a16="http://schemas.microsoft.com/office/drawing/2014/main" id="{641BF1AC-C18F-4481-94A4-1068BFD976BB}"/>
              </a:ext>
            </a:extLst>
          </p:cNvPr>
          <p:cNvSpPr txBox="1">
            <a:spLocks/>
          </p:cNvSpPr>
          <p:nvPr/>
        </p:nvSpPr>
        <p:spPr>
          <a:xfrm>
            <a:off x="481163" y="1922433"/>
            <a:ext cx="685939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127" name="グループ化 126">
            <a:extLst>
              <a:ext uri="{FF2B5EF4-FFF2-40B4-BE49-F238E27FC236}">
                <a16:creationId xmlns:a16="http://schemas.microsoft.com/office/drawing/2014/main" id="{309828A6-0C50-483C-A2A8-3F17FC519881}"/>
              </a:ext>
            </a:extLst>
          </p:cNvPr>
          <p:cNvGrpSpPr/>
          <p:nvPr/>
        </p:nvGrpSpPr>
        <p:grpSpPr>
          <a:xfrm>
            <a:off x="2058449" y="5366244"/>
            <a:ext cx="555388" cy="1234860"/>
            <a:chOff x="79181" y="88430"/>
            <a:chExt cx="163881" cy="353349"/>
          </a:xfrm>
        </p:grpSpPr>
        <p:sp>
          <p:nvSpPr>
            <p:cNvPr id="128" name="テキスト ボックス 57">
              <a:extLst>
                <a:ext uri="{FF2B5EF4-FFF2-40B4-BE49-F238E27FC236}">
                  <a16:creationId xmlns:a16="http://schemas.microsoft.com/office/drawing/2014/main" id="{8ABEAD9C-B595-41DC-9F25-1D78F89CC9AB}"/>
                </a:ext>
              </a:extLst>
            </p:cNvPr>
            <p:cNvSpPr txBox="1"/>
            <p:nvPr/>
          </p:nvSpPr>
          <p:spPr>
            <a:xfrm>
              <a:off x="94423" y="221607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6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29" name="テキスト ボックス 58">
              <a:extLst>
                <a:ext uri="{FF2B5EF4-FFF2-40B4-BE49-F238E27FC236}">
                  <a16:creationId xmlns:a16="http://schemas.microsoft.com/office/drawing/2014/main" id="{F35C5D05-8EE5-4933-AF71-BDB4B0F64AEB}"/>
                </a:ext>
              </a:extLst>
            </p:cNvPr>
            <p:cNvSpPr txBox="1"/>
            <p:nvPr/>
          </p:nvSpPr>
          <p:spPr>
            <a:xfrm>
              <a:off x="9272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30" name="直線コネクタ 129">
              <a:extLst>
                <a:ext uri="{FF2B5EF4-FFF2-40B4-BE49-F238E27FC236}">
                  <a16:creationId xmlns:a16="http://schemas.microsoft.com/office/drawing/2014/main" id="{86AD7BF3-8D1E-4394-AE43-F79D047CDE4F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7" name="タイトル 1">
            <a:extLst>
              <a:ext uri="{FF2B5EF4-FFF2-40B4-BE49-F238E27FC236}">
                <a16:creationId xmlns:a16="http://schemas.microsoft.com/office/drawing/2014/main" id="{6E628318-646E-4935-BF0E-2A33D9FEAEEE}"/>
              </a:ext>
            </a:extLst>
          </p:cNvPr>
          <p:cNvSpPr txBox="1">
            <a:spLocks/>
          </p:cNvSpPr>
          <p:nvPr/>
        </p:nvSpPr>
        <p:spPr>
          <a:xfrm>
            <a:off x="1348636" y="1222294"/>
            <a:ext cx="3011260" cy="92514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latin typeface="+mj-ea"/>
                <a:cs typeface="Calibri Light"/>
              </a:rPr>
              <a:t>６分で水そう</a:t>
            </a:r>
            <a:endParaRPr lang="en-US" altLang="ja-JP" sz="3200" dirty="0">
              <a:latin typeface="+mj-ea"/>
              <a:cs typeface="Calibri Light"/>
            </a:endParaRPr>
          </a:p>
          <a:p>
            <a:r>
              <a:rPr lang="ja-JP" altLang="en-US" sz="3200" dirty="0">
                <a:latin typeface="+mj-ea"/>
                <a:cs typeface="Calibri Light"/>
              </a:rPr>
              <a:t>いっぱいになる</a:t>
            </a:r>
            <a:endParaRPr lang="en-US" altLang="ja-JP" sz="3200" dirty="0">
              <a:latin typeface="+mj-ea"/>
              <a:cs typeface="Calibri Light"/>
            </a:endParaRPr>
          </a:p>
          <a:p>
            <a:r>
              <a:rPr lang="ja-JP" altLang="en-US" sz="3200" dirty="0">
                <a:latin typeface="+mj-ea"/>
                <a:ea typeface="ＭＳ Ｐゴシック"/>
                <a:cs typeface="Calibri Light"/>
              </a:rPr>
              <a:t>じゃ口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238" name="タイトル 1">
            <a:extLst>
              <a:ext uri="{FF2B5EF4-FFF2-40B4-BE49-F238E27FC236}">
                <a16:creationId xmlns:a16="http://schemas.microsoft.com/office/drawing/2014/main" id="{6C0A10D3-01C6-40EE-BEE0-E2E502AABDFB}"/>
              </a:ext>
            </a:extLst>
          </p:cNvPr>
          <p:cNvSpPr txBox="1">
            <a:spLocks/>
          </p:cNvSpPr>
          <p:nvPr/>
        </p:nvSpPr>
        <p:spPr>
          <a:xfrm>
            <a:off x="4863632" y="84080"/>
            <a:ext cx="3606145" cy="188634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b="1" dirty="0">
                <a:latin typeface="+mj-ea"/>
                <a:cs typeface="Calibri Light"/>
              </a:rPr>
              <a:t>E</a:t>
            </a:r>
            <a:r>
              <a:rPr lang="ja-JP" altLang="en-US" sz="4000" dirty="0">
                <a:latin typeface="+mj-ea"/>
                <a:cs typeface="Calibri Light"/>
              </a:rPr>
              <a:t>のじゃ口と</a:t>
            </a:r>
            <a:endParaRPr lang="en-US" altLang="ja-JP" sz="4000" dirty="0">
              <a:latin typeface="+mj-ea"/>
              <a:cs typeface="Calibri Light"/>
            </a:endParaRPr>
          </a:p>
          <a:p>
            <a:r>
              <a:rPr lang="en-US" altLang="ja-JP" sz="4000" b="1" dirty="0">
                <a:latin typeface="+mj-ea"/>
                <a:cs typeface="Calibri Light"/>
              </a:rPr>
              <a:t>F</a:t>
            </a:r>
            <a:r>
              <a:rPr lang="ja-JP" altLang="en-US" sz="4000" dirty="0">
                <a:latin typeface="+mj-ea"/>
                <a:cs typeface="Calibri Light"/>
              </a:rPr>
              <a:t>のじゃ口</a:t>
            </a:r>
            <a:r>
              <a:rPr lang="en-US" altLang="ja-JP" sz="4000" dirty="0">
                <a:latin typeface="+mj-ea"/>
                <a:cs typeface="Calibri Light"/>
              </a:rPr>
              <a:t>2</a:t>
            </a:r>
            <a:r>
              <a:rPr lang="ja-JP" altLang="en-US" sz="4000" dirty="0">
                <a:latin typeface="+mj-ea"/>
                <a:cs typeface="Calibri Light"/>
              </a:rPr>
              <a:t>つを</a:t>
            </a:r>
            <a:endParaRPr lang="en-US" altLang="ja-JP" sz="4000" dirty="0">
              <a:latin typeface="+mj-ea"/>
              <a:cs typeface="Calibri Light"/>
            </a:endParaRPr>
          </a:p>
          <a:p>
            <a:r>
              <a:rPr lang="ja-JP" altLang="en-US" sz="4000" dirty="0">
                <a:latin typeface="+mj-ea"/>
                <a:cs typeface="Calibri Light"/>
              </a:rPr>
              <a:t>使って水を</a:t>
            </a:r>
            <a:endParaRPr lang="en-US" altLang="ja-JP" sz="4000" dirty="0">
              <a:latin typeface="+mj-ea"/>
              <a:cs typeface="Calibri Light"/>
            </a:endParaRPr>
          </a:p>
          <a:p>
            <a:r>
              <a:rPr lang="ja-JP" altLang="en-US" sz="4000" dirty="0">
                <a:latin typeface="+mj-ea"/>
                <a:cs typeface="Calibri Light"/>
              </a:rPr>
              <a:t>入れると，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sp>
        <p:nvSpPr>
          <p:cNvPr id="239" name="タイトル 1">
            <a:extLst>
              <a:ext uri="{FF2B5EF4-FFF2-40B4-BE49-F238E27FC236}">
                <a16:creationId xmlns:a16="http://schemas.microsoft.com/office/drawing/2014/main" id="{A8BCC394-1D3D-440C-9B82-A51F7E6AFF21}"/>
              </a:ext>
            </a:extLst>
          </p:cNvPr>
          <p:cNvSpPr txBox="1">
            <a:spLocks/>
          </p:cNvSpPr>
          <p:nvPr/>
        </p:nvSpPr>
        <p:spPr>
          <a:xfrm>
            <a:off x="4651994" y="3260306"/>
            <a:ext cx="3066901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b="1" dirty="0">
                <a:latin typeface="+mj-ea"/>
                <a:cs typeface="Calibri Light"/>
              </a:rPr>
              <a:t>18</a:t>
            </a:r>
            <a:r>
              <a:rPr lang="ja-JP" altLang="en-US" sz="4000" b="1" dirty="0">
                <a:latin typeface="+mj-ea"/>
                <a:cs typeface="Calibri Light"/>
              </a:rPr>
              <a:t>分で入る。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sp>
        <p:nvSpPr>
          <p:cNvPr id="240" name="タイトル 1">
            <a:extLst>
              <a:ext uri="{FF2B5EF4-FFF2-40B4-BE49-F238E27FC236}">
                <a16:creationId xmlns:a16="http://schemas.microsoft.com/office/drawing/2014/main" id="{102D770E-5C11-4569-B555-AAC840F8F386}"/>
              </a:ext>
            </a:extLst>
          </p:cNvPr>
          <p:cNvSpPr txBox="1">
            <a:spLocks/>
          </p:cNvSpPr>
          <p:nvPr/>
        </p:nvSpPr>
        <p:spPr>
          <a:xfrm>
            <a:off x="4764520" y="3988440"/>
            <a:ext cx="2688140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b="1" dirty="0">
                <a:latin typeface="+mj-ea"/>
                <a:cs typeface="Calibri Light"/>
              </a:rPr>
              <a:t>5</a:t>
            </a:r>
            <a:r>
              <a:rPr lang="ja-JP" altLang="en-US" sz="4000" b="1" dirty="0">
                <a:latin typeface="+mj-ea"/>
                <a:cs typeface="Calibri Light"/>
              </a:rPr>
              <a:t>分で入る。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sp>
        <p:nvSpPr>
          <p:cNvPr id="241" name="タイトル 1">
            <a:extLst>
              <a:ext uri="{FF2B5EF4-FFF2-40B4-BE49-F238E27FC236}">
                <a16:creationId xmlns:a16="http://schemas.microsoft.com/office/drawing/2014/main" id="{5012D911-DB62-45EE-A19F-75C2D7E70F9B}"/>
              </a:ext>
            </a:extLst>
          </p:cNvPr>
          <p:cNvSpPr txBox="1">
            <a:spLocks/>
          </p:cNvSpPr>
          <p:nvPr/>
        </p:nvSpPr>
        <p:spPr>
          <a:xfrm>
            <a:off x="4786869" y="4811863"/>
            <a:ext cx="2680397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b="1" dirty="0">
                <a:latin typeface="+mj-ea"/>
                <a:cs typeface="Calibri Light"/>
              </a:rPr>
              <a:t>4</a:t>
            </a:r>
            <a:r>
              <a:rPr lang="ja-JP" altLang="en-US" sz="4000" b="1" dirty="0">
                <a:latin typeface="+mj-ea"/>
                <a:cs typeface="Calibri Light"/>
              </a:rPr>
              <a:t>分で入る。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sp>
        <p:nvSpPr>
          <p:cNvPr id="243" name="タイトル 1">
            <a:extLst>
              <a:ext uri="{FF2B5EF4-FFF2-40B4-BE49-F238E27FC236}">
                <a16:creationId xmlns:a16="http://schemas.microsoft.com/office/drawing/2014/main" id="{C8927136-6798-4C41-AB6D-2E4BDCAAD860}"/>
              </a:ext>
            </a:extLst>
          </p:cNvPr>
          <p:cNvSpPr txBox="1">
            <a:spLocks/>
          </p:cNvSpPr>
          <p:nvPr/>
        </p:nvSpPr>
        <p:spPr>
          <a:xfrm>
            <a:off x="4986718" y="5546253"/>
            <a:ext cx="2509984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b="1" dirty="0">
                <a:latin typeface="+mj-ea"/>
                <a:cs typeface="Calibri Light"/>
              </a:rPr>
              <a:t>正解は？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A9DEFDEB-CA94-4591-89B2-C7CEF7B9A603}"/>
              </a:ext>
            </a:extLst>
          </p:cNvPr>
          <p:cNvGrpSpPr/>
          <p:nvPr/>
        </p:nvGrpSpPr>
        <p:grpSpPr>
          <a:xfrm>
            <a:off x="5166232" y="2310377"/>
            <a:ext cx="1879082" cy="753793"/>
            <a:chOff x="5084827" y="4434148"/>
            <a:chExt cx="1879082" cy="753793"/>
          </a:xfrm>
        </p:grpSpPr>
        <p:sp>
          <p:nvSpPr>
            <p:cNvPr id="249" name="タイトル 1">
              <a:extLst>
                <a:ext uri="{FF2B5EF4-FFF2-40B4-BE49-F238E27FC236}">
                  <a16:creationId xmlns:a16="http://schemas.microsoft.com/office/drawing/2014/main" id="{4613DF60-398B-4C75-BBFE-365D68D9FC63}"/>
                </a:ext>
              </a:extLst>
            </p:cNvPr>
            <p:cNvSpPr txBox="1">
              <a:spLocks/>
            </p:cNvSpPr>
            <p:nvPr/>
          </p:nvSpPr>
          <p:spPr>
            <a:xfrm>
              <a:off x="5084827" y="4514487"/>
              <a:ext cx="685938" cy="65896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5400" dirty="0">
                  <a:latin typeface="+mj-ea"/>
                  <a:cs typeface="Calibri Light"/>
                </a:rPr>
                <a:t>E</a:t>
              </a:r>
              <a:endParaRPr lang="en-US" altLang="ja-JP" sz="5400" dirty="0">
                <a:ea typeface="ＭＳ Ｐゴシック"/>
                <a:cs typeface="Calibri Light"/>
              </a:endParaRPr>
            </a:p>
          </p:txBody>
        </p:sp>
        <p:sp>
          <p:nvSpPr>
            <p:cNvPr id="250" name="タイトル 1">
              <a:extLst>
                <a:ext uri="{FF2B5EF4-FFF2-40B4-BE49-F238E27FC236}">
                  <a16:creationId xmlns:a16="http://schemas.microsoft.com/office/drawing/2014/main" id="{10E591B1-247F-42FA-A23B-FCE3CA625DD5}"/>
                </a:ext>
              </a:extLst>
            </p:cNvPr>
            <p:cNvSpPr txBox="1">
              <a:spLocks/>
            </p:cNvSpPr>
            <p:nvPr/>
          </p:nvSpPr>
          <p:spPr>
            <a:xfrm>
              <a:off x="6277971" y="4434148"/>
              <a:ext cx="685938" cy="65896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5400" dirty="0">
                  <a:latin typeface="+mj-ea"/>
                  <a:cs typeface="Calibri Light"/>
                </a:rPr>
                <a:t>F</a:t>
              </a:r>
            </a:p>
          </p:txBody>
        </p:sp>
        <p:sp>
          <p:nvSpPr>
            <p:cNvPr id="258" name="タイトル 1">
              <a:extLst>
                <a:ext uri="{FF2B5EF4-FFF2-40B4-BE49-F238E27FC236}">
                  <a16:creationId xmlns:a16="http://schemas.microsoft.com/office/drawing/2014/main" id="{D636D5F8-3740-4C89-A951-5F9B6387DC5E}"/>
                </a:ext>
              </a:extLst>
            </p:cNvPr>
            <p:cNvSpPr txBox="1">
              <a:spLocks/>
            </p:cNvSpPr>
            <p:nvPr/>
          </p:nvSpPr>
          <p:spPr>
            <a:xfrm>
              <a:off x="5705848" y="4528981"/>
              <a:ext cx="685938" cy="65896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5400" dirty="0">
                  <a:latin typeface="+mj-ea"/>
                  <a:cs typeface="Calibri Light"/>
                </a:rPr>
                <a:t>+</a:t>
              </a:r>
              <a:endParaRPr lang="en-US" altLang="ja-JP" sz="5400" dirty="0">
                <a:ea typeface="ＭＳ Ｐゴシック"/>
                <a:cs typeface="Calibri Light"/>
              </a:endParaRPr>
            </a:p>
          </p:txBody>
        </p:sp>
      </p:grpSp>
      <p:sp>
        <p:nvSpPr>
          <p:cNvPr id="151" name="テキスト ボックス 58">
            <a:extLst>
              <a:ext uri="{FF2B5EF4-FFF2-40B4-BE49-F238E27FC236}">
                <a16:creationId xmlns:a16="http://schemas.microsoft.com/office/drawing/2014/main" id="{E6C4D13E-AC6F-4B29-B0D9-258EBA1BA7FC}"/>
              </a:ext>
            </a:extLst>
          </p:cNvPr>
          <p:cNvSpPr txBox="1"/>
          <p:nvPr/>
        </p:nvSpPr>
        <p:spPr>
          <a:xfrm>
            <a:off x="3753702" y="2167894"/>
            <a:ext cx="492443" cy="83099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4800" dirty="0">
                <a:latin typeface="+mj-ea"/>
                <a:ea typeface="+mj-ea"/>
              </a:rPr>
              <a:t>1</a:t>
            </a:r>
            <a:endParaRPr kumimoji="1" lang="ja-JP" altLang="en-US" sz="4800" dirty="0">
              <a:latin typeface="+mj-ea"/>
              <a:ea typeface="+mj-ea"/>
            </a:endParaRPr>
          </a:p>
        </p:txBody>
      </p:sp>
      <p:sp>
        <p:nvSpPr>
          <p:cNvPr id="152" name="テキスト ボックス 58">
            <a:extLst>
              <a:ext uri="{FF2B5EF4-FFF2-40B4-BE49-F238E27FC236}">
                <a16:creationId xmlns:a16="http://schemas.microsoft.com/office/drawing/2014/main" id="{20CB8278-FAA4-4E86-8D18-3478FC29FA58}"/>
              </a:ext>
            </a:extLst>
          </p:cNvPr>
          <p:cNvSpPr txBox="1"/>
          <p:nvPr/>
        </p:nvSpPr>
        <p:spPr>
          <a:xfrm>
            <a:off x="11730933" y="2050952"/>
            <a:ext cx="492443" cy="83099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4800" dirty="0">
                <a:latin typeface="+mj-ea"/>
                <a:ea typeface="+mj-ea"/>
              </a:rPr>
              <a:t>1</a:t>
            </a:r>
            <a:endParaRPr kumimoji="1" lang="ja-JP" altLang="en-US" sz="48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278550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" grpId="0"/>
      <p:bldP spid="238" grpId="0"/>
      <p:bldP spid="239" grpId="0"/>
      <p:bldP spid="240" grpId="0"/>
      <p:bldP spid="241" grpId="0"/>
      <p:bldP spid="24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0" name="グループ化 269">
            <a:extLst>
              <a:ext uri="{FF2B5EF4-FFF2-40B4-BE49-F238E27FC236}">
                <a16:creationId xmlns:a16="http://schemas.microsoft.com/office/drawing/2014/main" id="{0CF32DA7-25EF-456D-9D72-BC96A8109426}"/>
              </a:ext>
            </a:extLst>
          </p:cNvPr>
          <p:cNvGrpSpPr/>
          <p:nvPr/>
        </p:nvGrpSpPr>
        <p:grpSpPr>
          <a:xfrm>
            <a:off x="4797412" y="1790378"/>
            <a:ext cx="3018225" cy="4826122"/>
            <a:chOff x="4798066" y="1759540"/>
            <a:chExt cx="3018225" cy="4826122"/>
          </a:xfrm>
        </p:grpSpPr>
        <p:sp>
          <p:nvSpPr>
            <p:cNvPr id="271" name="正方形/長方形 270">
              <a:extLst>
                <a:ext uri="{FF2B5EF4-FFF2-40B4-BE49-F238E27FC236}">
                  <a16:creationId xmlns:a16="http://schemas.microsoft.com/office/drawing/2014/main" id="{2CAD835D-36A3-406F-B85C-A1AF91DAE3C0}"/>
                </a:ext>
              </a:extLst>
            </p:cNvPr>
            <p:cNvSpPr/>
            <p:nvPr/>
          </p:nvSpPr>
          <p:spPr>
            <a:xfrm>
              <a:off x="4856976" y="2532172"/>
              <a:ext cx="2772000" cy="4032000"/>
            </a:xfrm>
            <a:prstGeom prst="rect">
              <a:avLst/>
            </a:prstGeom>
            <a:solidFill>
              <a:srgbClr val="97E4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272" name="グループ化 271">
              <a:extLst>
                <a:ext uri="{FF2B5EF4-FFF2-40B4-BE49-F238E27FC236}">
                  <a16:creationId xmlns:a16="http://schemas.microsoft.com/office/drawing/2014/main" id="{25929759-6D3E-4F57-9C24-ADD52A6A64B7}"/>
                </a:ext>
              </a:extLst>
            </p:cNvPr>
            <p:cNvGrpSpPr/>
            <p:nvPr/>
          </p:nvGrpSpPr>
          <p:grpSpPr>
            <a:xfrm>
              <a:off x="4798066" y="1759540"/>
              <a:ext cx="2883038" cy="4826122"/>
              <a:chOff x="8779910" y="1832492"/>
              <a:chExt cx="2883038" cy="4826122"/>
            </a:xfrm>
          </p:grpSpPr>
          <p:pic>
            <p:nvPicPr>
              <p:cNvPr id="274" name="図 273" descr="ボトル が含まれている画像&#10;&#10;自動的に生成された説明">
                <a:extLst>
                  <a:ext uri="{FF2B5EF4-FFF2-40B4-BE49-F238E27FC236}">
                    <a16:creationId xmlns:a16="http://schemas.microsoft.com/office/drawing/2014/main" id="{7A4F8A8D-324A-4FF7-9B1F-1879EA3E280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8779910" y="1832492"/>
                <a:ext cx="605897" cy="1226000"/>
              </a:xfrm>
              <a:prstGeom prst="rect">
                <a:avLst/>
              </a:prstGeom>
            </p:spPr>
          </p:pic>
          <p:grpSp>
            <p:nvGrpSpPr>
              <p:cNvPr id="275" name="グループ化 274">
                <a:extLst>
                  <a:ext uri="{FF2B5EF4-FFF2-40B4-BE49-F238E27FC236}">
                    <a16:creationId xmlns:a16="http://schemas.microsoft.com/office/drawing/2014/main" id="{0F4D48A5-0EBB-4858-A68E-C7C1221A6827}"/>
                  </a:ext>
                </a:extLst>
              </p:cNvPr>
              <p:cNvGrpSpPr/>
              <p:nvPr/>
            </p:nvGrpSpPr>
            <p:grpSpPr>
              <a:xfrm>
                <a:off x="8813724" y="2565851"/>
                <a:ext cx="2849224" cy="4092763"/>
                <a:chOff x="7026434" y="2412267"/>
                <a:chExt cx="2849224" cy="4092763"/>
              </a:xfrm>
            </p:grpSpPr>
            <p:cxnSp>
              <p:nvCxnSpPr>
                <p:cNvPr id="276" name="直線コネクタ 275">
                  <a:extLst>
                    <a:ext uri="{FF2B5EF4-FFF2-40B4-BE49-F238E27FC236}">
                      <a16:creationId xmlns:a16="http://schemas.microsoft.com/office/drawing/2014/main" id="{9AA12F3B-7581-48FA-BBFE-937D0809BD9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26434" y="2417132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77" name="直線コネクタ 276">
                  <a:extLst>
                    <a:ext uri="{FF2B5EF4-FFF2-40B4-BE49-F238E27FC236}">
                      <a16:creationId xmlns:a16="http://schemas.microsoft.com/office/drawing/2014/main" id="{F9345657-DFF1-4E8E-A382-95970E351C99}"/>
                    </a:ext>
                  </a:extLst>
                </p:cNvPr>
                <p:cNvCxnSpPr/>
                <p:nvPr/>
              </p:nvCxnSpPr>
              <p:spPr>
                <a:xfrm>
                  <a:off x="7026434" y="6479441"/>
                  <a:ext cx="2849224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78" name="直線コネクタ 277">
                  <a:extLst>
                    <a:ext uri="{FF2B5EF4-FFF2-40B4-BE49-F238E27FC236}">
                      <a16:creationId xmlns:a16="http://schemas.microsoft.com/office/drawing/2014/main" id="{476D1F4D-1F69-4C0E-B559-22FDCFF0EB1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66421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pic>
          <p:nvPicPr>
            <p:cNvPr id="273" name="図 272" descr="ボトル が含まれている画像&#10;&#10;自動的に生成された説明">
              <a:extLst>
                <a:ext uri="{FF2B5EF4-FFF2-40B4-BE49-F238E27FC236}">
                  <a16:creationId xmlns:a16="http://schemas.microsoft.com/office/drawing/2014/main" id="{AA382EF8-5935-4B59-93E1-A2480B18EE9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74584" y="1870458"/>
              <a:ext cx="541707" cy="1094272"/>
            </a:xfrm>
            <a:prstGeom prst="rect">
              <a:avLst/>
            </a:prstGeom>
          </p:spPr>
        </p:pic>
      </p:grpSp>
      <p:sp>
        <p:nvSpPr>
          <p:cNvPr id="133" name="正方形/長方形 132">
            <a:extLst>
              <a:ext uri="{FF2B5EF4-FFF2-40B4-BE49-F238E27FC236}">
                <a16:creationId xmlns:a16="http://schemas.microsoft.com/office/drawing/2014/main" id="{13AFA749-0A2D-4BE7-BABA-D5F4B1622127}"/>
              </a:ext>
            </a:extLst>
          </p:cNvPr>
          <p:cNvSpPr/>
          <p:nvPr/>
        </p:nvSpPr>
        <p:spPr>
          <a:xfrm>
            <a:off x="753428" y="6685441"/>
            <a:ext cx="11008272" cy="1576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" name="正方形/長方形 109">
            <a:extLst>
              <a:ext uri="{FF2B5EF4-FFF2-40B4-BE49-F238E27FC236}">
                <a16:creationId xmlns:a16="http://schemas.microsoft.com/office/drawing/2014/main" id="{DB5BEB95-B882-4B78-B849-CDD6C046E887}"/>
              </a:ext>
            </a:extLst>
          </p:cNvPr>
          <p:cNvSpPr/>
          <p:nvPr/>
        </p:nvSpPr>
        <p:spPr>
          <a:xfrm>
            <a:off x="1069068" y="2612857"/>
            <a:ext cx="2808000" cy="4032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111" name="グループ化 110">
            <a:extLst>
              <a:ext uri="{FF2B5EF4-FFF2-40B4-BE49-F238E27FC236}">
                <a16:creationId xmlns:a16="http://schemas.microsoft.com/office/drawing/2014/main" id="{C5B003F8-FC6E-4FEA-A471-15A968395152}"/>
              </a:ext>
            </a:extLst>
          </p:cNvPr>
          <p:cNvGrpSpPr/>
          <p:nvPr/>
        </p:nvGrpSpPr>
        <p:grpSpPr>
          <a:xfrm>
            <a:off x="692933" y="945479"/>
            <a:ext cx="3199289" cy="5789611"/>
            <a:chOff x="8463659" y="991661"/>
            <a:chExt cx="3199289" cy="5789611"/>
          </a:xfrm>
        </p:grpSpPr>
        <p:grpSp>
          <p:nvGrpSpPr>
            <p:cNvPr id="112" name="グループ化 111">
              <a:extLst>
                <a:ext uri="{FF2B5EF4-FFF2-40B4-BE49-F238E27FC236}">
                  <a16:creationId xmlns:a16="http://schemas.microsoft.com/office/drawing/2014/main" id="{D8FF870E-AA24-4BD7-836E-E1224394BAA1}"/>
                </a:ext>
              </a:extLst>
            </p:cNvPr>
            <p:cNvGrpSpPr/>
            <p:nvPr/>
          </p:nvGrpSpPr>
          <p:grpSpPr>
            <a:xfrm>
              <a:off x="8463659" y="991661"/>
              <a:ext cx="3199289" cy="5735027"/>
              <a:chOff x="8463659" y="918722"/>
              <a:chExt cx="3199289" cy="5735027"/>
            </a:xfrm>
          </p:grpSpPr>
          <p:sp>
            <p:nvSpPr>
              <p:cNvPr id="115" name="タイトル 1">
                <a:extLst>
                  <a:ext uri="{FF2B5EF4-FFF2-40B4-BE49-F238E27FC236}">
                    <a16:creationId xmlns:a16="http://schemas.microsoft.com/office/drawing/2014/main" id="{5A92A370-D18F-457E-87A1-FD51ADFF094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511871" y="918722"/>
                <a:ext cx="685938" cy="658960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5400" dirty="0">
                    <a:latin typeface="+mj-ea"/>
                    <a:cs typeface="Calibri Light"/>
                  </a:rPr>
                  <a:t>E</a:t>
                </a:r>
                <a:endParaRPr lang="en-US" altLang="ja-JP" sz="5400" dirty="0">
                  <a:ea typeface="ＭＳ Ｐゴシック"/>
                  <a:cs typeface="Calibri Light"/>
                </a:endParaRPr>
              </a:p>
            </p:txBody>
          </p:sp>
          <p:pic>
            <p:nvPicPr>
              <p:cNvPr id="116" name="図 115" descr="ボトル が含まれている画像&#10;&#10;自動的に生成された説明">
                <a:extLst>
                  <a:ext uri="{FF2B5EF4-FFF2-40B4-BE49-F238E27FC236}">
                    <a16:creationId xmlns:a16="http://schemas.microsoft.com/office/drawing/2014/main" id="{65E777C0-C35A-4398-BF1F-C749A17FA05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8463659" y="1736148"/>
                <a:ext cx="782362" cy="1529758"/>
              </a:xfrm>
              <a:prstGeom prst="rect">
                <a:avLst/>
              </a:prstGeom>
            </p:spPr>
          </p:pic>
          <p:grpSp>
            <p:nvGrpSpPr>
              <p:cNvPr id="118" name="グループ化 117">
                <a:extLst>
                  <a:ext uri="{FF2B5EF4-FFF2-40B4-BE49-F238E27FC236}">
                    <a16:creationId xmlns:a16="http://schemas.microsoft.com/office/drawing/2014/main" id="{029FEA8F-3017-48DC-889F-74144BD5C0A3}"/>
                  </a:ext>
                </a:extLst>
              </p:cNvPr>
              <p:cNvGrpSpPr/>
              <p:nvPr/>
            </p:nvGrpSpPr>
            <p:grpSpPr>
              <a:xfrm>
                <a:off x="8813724" y="2565851"/>
                <a:ext cx="2849224" cy="4087898"/>
                <a:chOff x="7026434" y="2412267"/>
                <a:chExt cx="2849224" cy="4087898"/>
              </a:xfrm>
            </p:grpSpPr>
            <p:cxnSp>
              <p:nvCxnSpPr>
                <p:cNvPr id="119" name="直線コネクタ 118">
                  <a:extLst>
                    <a:ext uri="{FF2B5EF4-FFF2-40B4-BE49-F238E27FC236}">
                      <a16:creationId xmlns:a16="http://schemas.microsoft.com/office/drawing/2014/main" id="{6E4179CA-6FEE-4379-9B16-E190C35BAAF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26434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直線コネクタ 119">
                  <a:extLst>
                    <a:ext uri="{FF2B5EF4-FFF2-40B4-BE49-F238E27FC236}">
                      <a16:creationId xmlns:a16="http://schemas.microsoft.com/office/drawing/2014/main" id="{39F6554D-A2E6-42CD-9D64-F688B47102F5}"/>
                    </a:ext>
                  </a:extLst>
                </p:cNvPr>
                <p:cNvCxnSpPr/>
                <p:nvPr/>
              </p:nvCxnSpPr>
              <p:spPr>
                <a:xfrm>
                  <a:off x="7026434" y="6479441"/>
                  <a:ext cx="2849224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直線コネクタ 120">
                  <a:extLst>
                    <a:ext uri="{FF2B5EF4-FFF2-40B4-BE49-F238E27FC236}">
                      <a16:creationId xmlns:a16="http://schemas.microsoft.com/office/drawing/2014/main" id="{47C5F76B-A77B-4318-8A65-9580058FA3A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66421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13" name="タイトル 1">
              <a:extLst>
                <a:ext uri="{FF2B5EF4-FFF2-40B4-BE49-F238E27FC236}">
                  <a16:creationId xmlns:a16="http://schemas.microsoft.com/office/drawing/2014/main" id="{BDE280F3-4CC8-4292-804E-1FD41046A52C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2586600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114" name="タイトル 1">
              <a:extLst>
                <a:ext uri="{FF2B5EF4-FFF2-40B4-BE49-F238E27FC236}">
                  <a16:creationId xmlns:a16="http://schemas.microsoft.com/office/drawing/2014/main" id="{80178BC3-2A89-4519-917A-FD2469FF0781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6612234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</p:grpSp>
      <p:sp>
        <p:nvSpPr>
          <p:cNvPr id="122" name="正方形/長方形 121">
            <a:extLst>
              <a:ext uri="{FF2B5EF4-FFF2-40B4-BE49-F238E27FC236}">
                <a16:creationId xmlns:a16="http://schemas.microsoft.com/office/drawing/2014/main" id="{188B0CC1-6C90-46A8-ACB8-F7F4DC107495}"/>
              </a:ext>
            </a:extLst>
          </p:cNvPr>
          <p:cNvSpPr/>
          <p:nvPr/>
        </p:nvSpPr>
        <p:spPr>
          <a:xfrm>
            <a:off x="1069068" y="5981603"/>
            <a:ext cx="2782800" cy="648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3" name="タイトル 1">
            <a:extLst>
              <a:ext uri="{FF2B5EF4-FFF2-40B4-BE49-F238E27FC236}">
                <a16:creationId xmlns:a16="http://schemas.microsoft.com/office/drawing/2014/main" id="{2DF1908E-65FE-41E8-BBBE-79E1DF2CA40B}"/>
              </a:ext>
            </a:extLst>
          </p:cNvPr>
          <p:cNvSpPr txBox="1">
            <a:spLocks/>
          </p:cNvSpPr>
          <p:nvPr/>
        </p:nvSpPr>
        <p:spPr>
          <a:xfrm>
            <a:off x="531623" y="4356139"/>
            <a:ext cx="872283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3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25" name="タイトル 1">
            <a:extLst>
              <a:ext uri="{FF2B5EF4-FFF2-40B4-BE49-F238E27FC236}">
                <a16:creationId xmlns:a16="http://schemas.microsoft.com/office/drawing/2014/main" id="{7C8799FC-0234-45E4-A885-C27D6181C7AE}"/>
              </a:ext>
            </a:extLst>
          </p:cNvPr>
          <p:cNvSpPr txBox="1">
            <a:spLocks/>
          </p:cNvSpPr>
          <p:nvPr/>
        </p:nvSpPr>
        <p:spPr>
          <a:xfrm>
            <a:off x="531623" y="5030831"/>
            <a:ext cx="872283" cy="61739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2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26" name="タイトル 1">
            <a:extLst>
              <a:ext uri="{FF2B5EF4-FFF2-40B4-BE49-F238E27FC236}">
                <a16:creationId xmlns:a16="http://schemas.microsoft.com/office/drawing/2014/main" id="{B571F0B7-3C83-48E4-93A1-3AC51C7FDA52}"/>
              </a:ext>
            </a:extLst>
          </p:cNvPr>
          <p:cNvSpPr txBox="1">
            <a:spLocks/>
          </p:cNvSpPr>
          <p:nvPr/>
        </p:nvSpPr>
        <p:spPr>
          <a:xfrm>
            <a:off x="481490" y="5663953"/>
            <a:ext cx="872283" cy="6006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cxnSp>
        <p:nvCxnSpPr>
          <p:cNvPr id="131" name="直線コネクタ 130">
            <a:extLst>
              <a:ext uri="{FF2B5EF4-FFF2-40B4-BE49-F238E27FC236}">
                <a16:creationId xmlns:a16="http://schemas.microsoft.com/office/drawing/2014/main" id="{53A08894-F762-4CBF-BF8C-59684A20EBCD}"/>
              </a:ext>
            </a:extLst>
          </p:cNvPr>
          <p:cNvCxnSpPr>
            <a:cxnSpLocks/>
          </p:cNvCxnSpPr>
          <p:nvPr/>
        </p:nvCxnSpPr>
        <p:spPr>
          <a:xfrm>
            <a:off x="1042997" y="5957602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2" name="直線コネクタ 131">
            <a:extLst>
              <a:ext uri="{FF2B5EF4-FFF2-40B4-BE49-F238E27FC236}">
                <a16:creationId xmlns:a16="http://schemas.microsoft.com/office/drawing/2014/main" id="{67D47745-E555-4AA5-A7D3-CFF24238B991}"/>
              </a:ext>
            </a:extLst>
          </p:cNvPr>
          <p:cNvCxnSpPr>
            <a:cxnSpLocks/>
          </p:cNvCxnSpPr>
          <p:nvPr/>
        </p:nvCxnSpPr>
        <p:spPr>
          <a:xfrm>
            <a:off x="1075545" y="3281806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4" name="直線コネクタ 133">
            <a:extLst>
              <a:ext uri="{FF2B5EF4-FFF2-40B4-BE49-F238E27FC236}">
                <a16:creationId xmlns:a16="http://schemas.microsoft.com/office/drawing/2014/main" id="{F1A96AF2-CB2B-4E3F-BD03-3B788618339B}"/>
              </a:ext>
            </a:extLst>
          </p:cNvPr>
          <p:cNvCxnSpPr>
            <a:cxnSpLocks/>
          </p:cNvCxnSpPr>
          <p:nvPr/>
        </p:nvCxnSpPr>
        <p:spPr>
          <a:xfrm>
            <a:off x="1057117" y="2612857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2" name="タイトル 1">
            <a:extLst>
              <a:ext uri="{FF2B5EF4-FFF2-40B4-BE49-F238E27FC236}">
                <a16:creationId xmlns:a16="http://schemas.microsoft.com/office/drawing/2014/main" id="{A4212AB0-DFD1-42E9-881F-7A4BC1923208}"/>
              </a:ext>
            </a:extLst>
          </p:cNvPr>
          <p:cNvSpPr txBox="1">
            <a:spLocks/>
          </p:cNvSpPr>
          <p:nvPr/>
        </p:nvSpPr>
        <p:spPr>
          <a:xfrm>
            <a:off x="567979" y="6280333"/>
            <a:ext cx="872283" cy="4311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0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213" name="タイトル 1">
            <a:extLst>
              <a:ext uri="{FF2B5EF4-FFF2-40B4-BE49-F238E27FC236}">
                <a16:creationId xmlns:a16="http://schemas.microsoft.com/office/drawing/2014/main" id="{51BBB24F-AC76-4F53-AEF1-9656BEE65BBA}"/>
              </a:ext>
            </a:extLst>
          </p:cNvPr>
          <p:cNvSpPr txBox="1">
            <a:spLocks/>
          </p:cNvSpPr>
          <p:nvPr/>
        </p:nvSpPr>
        <p:spPr>
          <a:xfrm>
            <a:off x="504501" y="3048325"/>
            <a:ext cx="872283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5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214" name="タイトル 1">
            <a:extLst>
              <a:ext uri="{FF2B5EF4-FFF2-40B4-BE49-F238E27FC236}">
                <a16:creationId xmlns:a16="http://schemas.microsoft.com/office/drawing/2014/main" id="{374896C2-D9DB-40C1-A4D1-BA85C4B53537}"/>
              </a:ext>
            </a:extLst>
          </p:cNvPr>
          <p:cNvSpPr txBox="1">
            <a:spLocks/>
          </p:cNvSpPr>
          <p:nvPr/>
        </p:nvSpPr>
        <p:spPr>
          <a:xfrm>
            <a:off x="530570" y="3723017"/>
            <a:ext cx="872283" cy="61739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4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cxnSp>
        <p:nvCxnSpPr>
          <p:cNvPr id="217" name="直線コネクタ 216">
            <a:extLst>
              <a:ext uri="{FF2B5EF4-FFF2-40B4-BE49-F238E27FC236}">
                <a16:creationId xmlns:a16="http://schemas.microsoft.com/office/drawing/2014/main" id="{E27D6485-A16A-44E8-8B07-8315B542DBEA}"/>
              </a:ext>
            </a:extLst>
          </p:cNvPr>
          <p:cNvCxnSpPr>
            <a:cxnSpLocks/>
          </p:cNvCxnSpPr>
          <p:nvPr/>
        </p:nvCxnSpPr>
        <p:spPr>
          <a:xfrm>
            <a:off x="1042998" y="5288653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8" name="直線コネクタ 217">
            <a:extLst>
              <a:ext uri="{FF2B5EF4-FFF2-40B4-BE49-F238E27FC236}">
                <a16:creationId xmlns:a16="http://schemas.microsoft.com/office/drawing/2014/main" id="{2A5F76D4-5BFD-4342-AC33-EBD1F28A0577}"/>
              </a:ext>
            </a:extLst>
          </p:cNvPr>
          <p:cNvCxnSpPr>
            <a:cxnSpLocks/>
          </p:cNvCxnSpPr>
          <p:nvPr/>
        </p:nvCxnSpPr>
        <p:spPr>
          <a:xfrm>
            <a:off x="1062281" y="4619704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9" name="直線コネクタ 218">
            <a:extLst>
              <a:ext uri="{FF2B5EF4-FFF2-40B4-BE49-F238E27FC236}">
                <a16:creationId xmlns:a16="http://schemas.microsoft.com/office/drawing/2014/main" id="{AF18DB81-EB12-4985-9491-F58A6C05A662}"/>
              </a:ext>
            </a:extLst>
          </p:cNvPr>
          <p:cNvCxnSpPr>
            <a:cxnSpLocks/>
          </p:cNvCxnSpPr>
          <p:nvPr/>
        </p:nvCxnSpPr>
        <p:spPr>
          <a:xfrm>
            <a:off x="1064126" y="5963189"/>
            <a:ext cx="2808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21" name="タイトル 1">
            <a:extLst>
              <a:ext uri="{FF2B5EF4-FFF2-40B4-BE49-F238E27FC236}">
                <a16:creationId xmlns:a16="http://schemas.microsoft.com/office/drawing/2014/main" id="{8529B432-3DED-42CD-8092-C20061C9D7D5}"/>
              </a:ext>
            </a:extLst>
          </p:cNvPr>
          <p:cNvSpPr txBox="1">
            <a:spLocks/>
          </p:cNvSpPr>
          <p:nvPr/>
        </p:nvSpPr>
        <p:spPr>
          <a:xfrm>
            <a:off x="518620" y="2373633"/>
            <a:ext cx="872283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6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cxnSp>
        <p:nvCxnSpPr>
          <p:cNvPr id="222" name="直線コネクタ 221">
            <a:extLst>
              <a:ext uri="{FF2B5EF4-FFF2-40B4-BE49-F238E27FC236}">
                <a16:creationId xmlns:a16="http://schemas.microsoft.com/office/drawing/2014/main" id="{C91AC1D3-300D-400E-AC6E-48CE6FB75239}"/>
              </a:ext>
            </a:extLst>
          </p:cNvPr>
          <p:cNvCxnSpPr>
            <a:cxnSpLocks/>
          </p:cNvCxnSpPr>
          <p:nvPr/>
        </p:nvCxnSpPr>
        <p:spPr>
          <a:xfrm>
            <a:off x="1071457" y="3950755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3" name="直線コネクタ 222">
            <a:extLst>
              <a:ext uri="{FF2B5EF4-FFF2-40B4-BE49-F238E27FC236}">
                <a16:creationId xmlns:a16="http://schemas.microsoft.com/office/drawing/2014/main" id="{7AFCA8EC-48E7-433F-86DB-FA4C62985107}"/>
              </a:ext>
            </a:extLst>
          </p:cNvPr>
          <p:cNvCxnSpPr>
            <a:cxnSpLocks/>
          </p:cNvCxnSpPr>
          <p:nvPr/>
        </p:nvCxnSpPr>
        <p:spPr>
          <a:xfrm>
            <a:off x="1022900" y="6626552"/>
            <a:ext cx="2844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4" name="正方形/長方形 123">
            <a:extLst>
              <a:ext uri="{FF2B5EF4-FFF2-40B4-BE49-F238E27FC236}">
                <a16:creationId xmlns:a16="http://schemas.microsoft.com/office/drawing/2014/main" id="{17EA634E-1CE0-4CE9-B9E5-151F9E9489E0}"/>
              </a:ext>
            </a:extLst>
          </p:cNvPr>
          <p:cNvSpPr/>
          <p:nvPr/>
        </p:nvSpPr>
        <p:spPr>
          <a:xfrm>
            <a:off x="8795076" y="2550661"/>
            <a:ext cx="2808000" cy="4032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144" name="グループ化 143">
            <a:extLst>
              <a:ext uri="{FF2B5EF4-FFF2-40B4-BE49-F238E27FC236}">
                <a16:creationId xmlns:a16="http://schemas.microsoft.com/office/drawing/2014/main" id="{B1E4E62B-6C59-4FF6-BDB2-16889A29E96F}"/>
              </a:ext>
            </a:extLst>
          </p:cNvPr>
          <p:cNvGrpSpPr/>
          <p:nvPr/>
        </p:nvGrpSpPr>
        <p:grpSpPr>
          <a:xfrm>
            <a:off x="8296962" y="1091445"/>
            <a:ext cx="3605176" cy="5519508"/>
            <a:chOff x="4386913" y="1078226"/>
            <a:chExt cx="3605176" cy="5519508"/>
          </a:xfrm>
        </p:grpSpPr>
        <p:sp>
          <p:nvSpPr>
            <p:cNvPr id="145" name="タイトル 1">
              <a:extLst>
                <a:ext uri="{FF2B5EF4-FFF2-40B4-BE49-F238E27FC236}">
                  <a16:creationId xmlns:a16="http://schemas.microsoft.com/office/drawing/2014/main" id="{8208ADDE-FEB6-4220-8781-38769BDABE78}"/>
                </a:ext>
              </a:extLst>
            </p:cNvPr>
            <p:cNvSpPr txBox="1">
              <a:spLocks/>
            </p:cNvSpPr>
            <p:nvPr/>
          </p:nvSpPr>
          <p:spPr>
            <a:xfrm>
              <a:off x="4386913" y="1078226"/>
              <a:ext cx="685938" cy="65896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5400" dirty="0">
                  <a:latin typeface="+mj-ea"/>
                  <a:cs typeface="Calibri Light"/>
                </a:rPr>
                <a:t>F</a:t>
              </a:r>
              <a:endParaRPr lang="en-US" altLang="ja-JP" sz="5400" dirty="0">
                <a:ea typeface="ＭＳ Ｐゴシック"/>
                <a:cs typeface="Calibri Light"/>
              </a:endParaRPr>
            </a:p>
          </p:txBody>
        </p:sp>
        <p:pic>
          <p:nvPicPr>
            <p:cNvPr id="146" name="図 145" descr="ボトル が含まれている画像&#10;&#10;自動的に生成された説明">
              <a:extLst>
                <a:ext uri="{FF2B5EF4-FFF2-40B4-BE49-F238E27FC236}">
                  <a16:creationId xmlns:a16="http://schemas.microsoft.com/office/drawing/2014/main" id="{82DA22A7-7481-4633-903B-6758E6D99FD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509368" y="1784777"/>
              <a:ext cx="626014" cy="1224049"/>
            </a:xfrm>
            <a:prstGeom prst="rect">
              <a:avLst/>
            </a:prstGeom>
          </p:spPr>
        </p:pic>
        <p:sp>
          <p:nvSpPr>
            <p:cNvPr id="147" name="タイトル 1">
              <a:extLst>
                <a:ext uri="{FF2B5EF4-FFF2-40B4-BE49-F238E27FC236}">
                  <a16:creationId xmlns:a16="http://schemas.microsoft.com/office/drawing/2014/main" id="{B8E18AED-7BF9-4E21-A13D-094992704D3E}"/>
                </a:ext>
              </a:extLst>
            </p:cNvPr>
            <p:cNvSpPr txBox="1">
              <a:spLocks/>
            </p:cNvSpPr>
            <p:nvPr/>
          </p:nvSpPr>
          <p:spPr>
            <a:xfrm>
              <a:off x="4980829" y="1170831"/>
              <a:ext cx="3011260" cy="925145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3200" dirty="0">
                  <a:latin typeface="+mj-ea"/>
                  <a:cs typeface="Calibri Light"/>
                </a:rPr>
                <a:t>12</a:t>
              </a:r>
              <a:r>
                <a:rPr lang="ja-JP" altLang="en-US" sz="3200" dirty="0">
                  <a:latin typeface="+mj-ea"/>
                  <a:cs typeface="Calibri Light"/>
                </a:rPr>
                <a:t>分で水そう</a:t>
              </a:r>
              <a:endParaRPr lang="en-US" altLang="ja-JP" sz="3200" dirty="0">
                <a:latin typeface="+mj-ea"/>
                <a:cs typeface="Calibri Light"/>
              </a:endParaRPr>
            </a:p>
            <a:p>
              <a:r>
                <a:rPr lang="ja-JP" altLang="en-US" sz="3200" dirty="0">
                  <a:latin typeface="+mj-ea"/>
                  <a:cs typeface="Calibri Light"/>
                </a:rPr>
                <a:t>いっぱいになる</a:t>
              </a:r>
              <a:endParaRPr lang="en-US" altLang="ja-JP" sz="3200" dirty="0">
                <a:latin typeface="+mj-ea"/>
                <a:cs typeface="Calibri Light"/>
              </a:endParaRPr>
            </a:p>
            <a:p>
              <a:r>
                <a:rPr lang="ja-JP" altLang="en-US" sz="3200" dirty="0">
                  <a:latin typeface="+mj-ea"/>
                  <a:ea typeface="ＭＳ Ｐゴシック"/>
                  <a:cs typeface="Calibri Light"/>
                </a:rPr>
                <a:t>じゃ口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grpSp>
          <p:nvGrpSpPr>
            <p:cNvPr id="148" name="グループ化 147">
              <a:extLst>
                <a:ext uri="{FF2B5EF4-FFF2-40B4-BE49-F238E27FC236}">
                  <a16:creationId xmlns:a16="http://schemas.microsoft.com/office/drawing/2014/main" id="{2282C049-52F4-4F52-8A13-C365AD3DC707}"/>
                </a:ext>
              </a:extLst>
            </p:cNvPr>
            <p:cNvGrpSpPr/>
            <p:nvPr/>
          </p:nvGrpSpPr>
          <p:grpSpPr>
            <a:xfrm>
              <a:off x="4882064" y="2509778"/>
              <a:ext cx="2849224" cy="4087956"/>
              <a:chOff x="7026434" y="2291633"/>
              <a:chExt cx="2849224" cy="4087956"/>
            </a:xfrm>
          </p:grpSpPr>
          <p:cxnSp>
            <p:nvCxnSpPr>
              <p:cNvPr id="161" name="直線コネクタ 160">
                <a:extLst>
                  <a:ext uri="{FF2B5EF4-FFF2-40B4-BE49-F238E27FC236}">
                    <a16:creationId xmlns:a16="http://schemas.microsoft.com/office/drawing/2014/main" id="{7207DE01-648C-45BC-A00B-2E422A8109B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26434" y="2291691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2" name="直線コネクタ 161">
                <a:extLst>
                  <a:ext uri="{FF2B5EF4-FFF2-40B4-BE49-F238E27FC236}">
                    <a16:creationId xmlns:a16="http://schemas.microsoft.com/office/drawing/2014/main" id="{C76C3315-BBF3-4DCE-93A0-CFF4FCFEB6F1}"/>
                  </a:ext>
                </a:extLst>
              </p:cNvPr>
              <p:cNvCxnSpPr/>
              <p:nvPr/>
            </p:nvCxnSpPr>
            <p:spPr>
              <a:xfrm>
                <a:off x="7026434" y="6378961"/>
                <a:ext cx="2849224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3" name="直線コネクタ 162">
                <a:extLst>
                  <a:ext uri="{FF2B5EF4-FFF2-40B4-BE49-F238E27FC236}">
                    <a16:creationId xmlns:a16="http://schemas.microsoft.com/office/drawing/2014/main" id="{6AA11061-8C99-459C-BEF8-75A5369ED56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75658" y="2291633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60" name="タイトル 1">
              <a:extLst>
                <a:ext uri="{FF2B5EF4-FFF2-40B4-BE49-F238E27FC236}">
                  <a16:creationId xmlns:a16="http://schemas.microsoft.com/office/drawing/2014/main" id="{C72E8274-32A2-459F-AEDC-FE86E7047FBE}"/>
                </a:ext>
              </a:extLst>
            </p:cNvPr>
            <p:cNvSpPr txBox="1">
              <a:spLocks/>
            </p:cNvSpPr>
            <p:nvPr/>
          </p:nvSpPr>
          <p:spPr>
            <a:xfrm>
              <a:off x="4434769" y="1892246"/>
              <a:ext cx="553420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3200" dirty="0">
                  <a:latin typeface="+mj-ea"/>
                  <a:cs typeface="Calibri Light"/>
                </a:rPr>
                <a:t>分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</p:grpSp>
      <p:grpSp>
        <p:nvGrpSpPr>
          <p:cNvPr id="165" name="グループ化 164">
            <a:extLst>
              <a:ext uri="{FF2B5EF4-FFF2-40B4-BE49-F238E27FC236}">
                <a16:creationId xmlns:a16="http://schemas.microsoft.com/office/drawing/2014/main" id="{11295F07-DA00-43D7-853C-4D4DB309DE36}"/>
              </a:ext>
            </a:extLst>
          </p:cNvPr>
          <p:cNvGrpSpPr/>
          <p:nvPr/>
        </p:nvGrpSpPr>
        <p:grpSpPr>
          <a:xfrm>
            <a:off x="8272376" y="2325998"/>
            <a:ext cx="607261" cy="4532002"/>
            <a:chOff x="4792446" y="2324915"/>
            <a:chExt cx="607261" cy="4532002"/>
          </a:xfrm>
        </p:grpSpPr>
        <p:sp>
          <p:nvSpPr>
            <p:cNvPr id="166" name="タイトル 1">
              <a:extLst>
                <a:ext uri="{FF2B5EF4-FFF2-40B4-BE49-F238E27FC236}">
                  <a16:creationId xmlns:a16="http://schemas.microsoft.com/office/drawing/2014/main" id="{07AE571C-64E9-40B8-8D00-CC82FE80A508}"/>
                </a:ext>
              </a:extLst>
            </p:cNvPr>
            <p:cNvSpPr txBox="1">
              <a:spLocks/>
            </p:cNvSpPr>
            <p:nvPr/>
          </p:nvSpPr>
          <p:spPr>
            <a:xfrm>
              <a:off x="4797232" y="2324915"/>
              <a:ext cx="553420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12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67" name="タイトル 1">
              <a:extLst>
                <a:ext uri="{FF2B5EF4-FFF2-40B4-BE49-F238E27FC236}">
                  <a16:creationId xmlns:a16="http://schemas.microsoft.com/office/drawing/2014/main" id="{AD1DA50F-8D68-470A-A6F0-01211D3E4A0B}"/>
                </a:ext>
              </a:extLst>
            </p:cNvPr>
            <p:cNvSpPr txBox="1">
              <a:spLocks/>
            </p:cNvSpPr>
            <p:nvPr/>
          </p:nvSpPr>
          <p:spPr>
            <a:xfrm>
              <a:off x="4968752" y="6425797"/>
              <a:ext cx="382053" cy="43112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0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68" name="タイトル 1">
              <a:extLst>
                <a:ext uri="{FF2B5EF4-FFF2-40B4-BE49-F238E27FC236}">
                  <a16:creationId xmlns:a16="http://schemas.microsoft.com/office/drawing/2014/main" id="{98DBE0D1-5ABF-4470-A009-AA53893DC018}"/>
                </a:ext>
              </a:extLst>
            </p:cNvPr>
            <p:cNvSpPr txBox="1">
              <a:spLocks/>
            </p:cNvSpPr>
            <p:nvPr/>
          </p:nvSpPr>
          <p:spPr>
            <a:xfrm>
              <a:off x="4942515" y="6050444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1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69" name="タイトル 1">
              <a:extLst>
                <a:ext uri="{FF2B5EF4-FFF2-40B4-BE49-F238E27FC236}">
                  <a16:creationId xmlns:a16="http://schemas.microsoft.com/office/drawing/2014/main" id="{512974CF-F681-46D5-8D94-E948BD99D2A5}"/>
                </a:ext>
              </a:extLst>
            </p:cNvPr>
            <p:cNvSpPr txBox="1">
              <a:spLocks/>
            </p:cNvSpPr>
            <p:nvPr/>
          </p:nvSpPr>
          <p:spPr>
            <a:xfrm>
              <a:off x="4792446" y="3004179"/>
              <a:ext cx="543380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10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0" name="タイトル 1">
              <a:extLst>
                <a:ext uri="{FF2B5EF4-FFF2-40B4-BE49-F238E27FC236}">
                  <a16:creationId xmlns:a16="http://schemas.microsoft.com/office/drawing/2014/main" id="{69E29D7C-8181-4CE8-BDE6-622619D3A2B9}"/>
                </a:ext>
              </a:extLst>
            </p:cNvPr>
            <p:cNvSpPr txBox="1">
              <a:spLocks/>
            </p:cNvSpPr>
            <p:nvPr/>
          </p:nvSpPr>
          <p:spPr>
            <a:xfrm>
              <a:off x="4942515" y="5745422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2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1" name="タイトル 1">
              <a:extLst>
                <a:ext uri="{FF2B5EF4-FFF2-40B4-BE49-F238E27FC236}">
                  <a16:creationId xmlns:a16="http://schemas.microsoft.com/office/drawing/2014/main" id="{66569769-D87C-479E-9A13-FFBE960831FF}"/>
                </a:ext>
              </a:extLst>
            </p:cNvPr>
            <p:cNvSpPr txBox="1">
              <a:spLocks/>
            </p:cNvSpPr>
            <p:nvPr/>
          </p:nvSpPr>
          <p:spPr>
            <a:xfrm>
              <a:off x="4962610" y="5400208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3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2" name="タイトル 1">
              <a:extLst>
                <a:ext uri="{FF2B5EF4-FFF2-40B4-BE49-F238E27FC236}">
                  <a16:creationId xmlns:a16="http://schemas.microsoft.com/office/drawing/2014/main" id="{21CBCC7C-79D1-4B93-B75E-91AB625EEB98}"/>
                </a:ext>
              </a:extLst>
            </p:cNvPr>
            <p:cNvSpPr txBox="1">
              <a:spLocks/>
            </p:cNvSpPr>
            <p:nvPr/>
          </p:nvSpPr>
          <p:spPr>
            <a:xfrm>
              <a:off x="4962610" y="5024850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4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3" name="タイトル 1">
              <a:extLst>
                <a:ext uri="{FF2B5EF4-FFF2-40B4-BE49-F238E27FC236}">
                  <a16:creationId xmlns:a16="http://schemas.microsoft.com/office/drawing/2014/main" id="{C0FD7892-AAD6-411C-A361-F35AADE5BD43}"/>
                </a:ext>
              </a:extLst>
            </p:cNvPr>
            <p:cNvSpPr txBox="1">
              <a:spLocks/>
            </p:cNvSpPr>
            <p:nvPr/>
          </p:nvSpPr>
          <p:spPr>
            <a:xfrm>
              <a:off x="4962610" y="4719828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5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4" name="タイトル 1">
              <a:extLst>
                <a:ext uri="{FF2B5EF4-FFF2-40B4-BE49-F238E27FC236}">
                  <a16:creationId xmlns:a16="http://schemas.microsoft.com/office/drawing/2014/main" id="{96954891-E2C5-4384-B4E3-A5ABB57DBFF0}"/>
                </a:ext>
              </a:extLst>
            </p:cNvPr>
            <p:cNvSpPr txBox="1">
              <a:spLocks/>
            </p:cNvSpPr>
            <p:nvPr/>
          </p:nvSpPr>
          <p:spPr>
            <a:xfrm>
              <a:off x="4933407" y="4375955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6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5" name="タイトル 1">
              <a:extLst>
                <a:ext uri="{FF2B5EF4-FFF2-40B4-BE49-F238E27FC236}">
                  <a16:creationId xmlns:a16="http://schemas.microsoft.com/office/drawing/2014/main" id="{B825BAF2-3BB6-4C0A-AB25-125071643D27}"/>
                </a:ext>
              </a:extLst>
            </p:cNvPr>
            <p:cNvSpPr txBox="1">
              <a:spLocks/>
            </p:cNvSpPr>
            <p:nvPr/>
          </p:nvSpPr>
          <p:spPr>
            <a:xfrm>
              <a:off x="4954268" y="4018887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7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6" name="タイトル 1">
              <a:extLst>
                <a:ext uri="{FF2B5EF4-FFF2-40B4-BE49-F238E27FC236}">
                  <a16:creationId xmlns:a16="http://schemas.microsoft.com/office/drawing/2014/main" id="{86A5F240-896D-4B23-8CAF-32F491E5210A}"/>
                </a:ext>
              </a:extLst>
            </p:cNvPr>
            <p:cNvSpPr txBox="1">
              <a:spLocks/>
            </p:cNvSpPr>
            <p:nvPr/>
          </p:nvSpPr>
          <p:spPr>
            <a:xfrm>
              <a:off x="4962610" y="3665917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8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7" name="タイトル 1">
              <a:extLst>
                <a:ext uri="{FF2B5EF4-FFF2-40B4-BE49-F238E27FC236}">
                  <a16:creationId xmlns:a16="http://schemas.microsoft.com/office/drawing/2014/main" id="{203CEF88-4D70-4EA1-B358-FD94BC09C2DE}"/>
                </a:ext>
              </a:extLst>
            </p:cNvPr>
            <p:cNvSpPr txBox="1">
              <a:spLocks/>
            </p:cNvSpPr>
            <p:nvPr/>
          </p:nvSpPr>
          <p:spPr>
            <a:xfrm>
              <a:off x="4962610" y="3327045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9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8" name="タイトル 1">
              <a:extLst>
                <a:ext uri="{FF2B5EF4-FFF2-40B4-BE49-F238E27FC236}">
                  <a16:creationId xmlns:a16="http://schemas.microsoft.com/office/drawing/2014/main" id="{A45C43A8-3C75-43E0-8E6F-B91083FD4BD8}"/>
                </a:ext>
              </a:extLst>
            </p:cNvPr>
            <p:cNvSpPr txBox="1">
              <a:spLocks/>
            </p:cNvSpPr>
            <p:nvPr/>
          </p:nvSpPr>
          <p:spPr>
            <a:xfrm>
              <a:off x="4833359" y="2628822"/>
              <a:ext cx="566348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11</a:t>
              </a:r>
            </a:p>
            <a:p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</p:grpSp>
      <p:sp>
        <p:nvSpPr>
          <p:cNvPr id="251" name="正方形/長方形 250">
            <a:extLst>
              <a:ext uri="{FF2B5EF4-FFF2-40B4-BE49-F238E27FC236}">
                <a16:creationId xmlns:a16="http://schemas.microsoft.com/office/drawing/2014/main" id="{9346D3CC-D6C2-4A01-831B-B46C9941CDAA}"/>
              </a:ext>
            </a:extLst>
          </p:cNvPr>
          <p:cNvSpPr/>
          <p:nvPr/>
        </p:nvSpPr>
        <p:spPr>
          <a:xfrm>
            <a:off x="8823618" y="6287062"/>
            <a:ext cx="2782800" cy="315546"/>
          </a:xfrm>
          <a:prstGeom prst="rect">
            <a:avLst/>
          </a:prstGeom>
          <a:solidFill>
            <a:srgbClr val="008B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224" name="直線コネクタ 223">
            <a:extLst>
              <a:ext uri="{FF2B5EF4-FFF2-40B4-BE49-F238E27FC236}">
                <a16:creationId xmlns:a16="http://schemas.microsoft.com/office/drawing/2014/main" id="{81C4CFBF-C4A5-475A-BEEC-7B06994C9D20}"/>
              </a:ext>
            </a:extLst>
          </p:cNvPr>
          <p:cNvCxnSpPr>
            <a:cxnSpLocks/>
          </p:cNvCxnSpPr>
          <p:nvPr/>
        </p:nvCxnSpPr>
        <p:spPr>
          <a:xfrm>
            <a:off x="8817329" y="5949534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5" name="直線コネクタ 224">
            <a:extLst>
              <a:ext uri="{FF2B5EF4-FFF2-40B4-BE49-F238E27FC236}">
                <a16:creationId xmlns:a16="http://schemas.microsoft.com/office/drawing/2014/main" id="{674A0191-2A3D-48AA-A015-25B62D1A9915}"/>
              </a:ext>
            </a:extLst>
          </p:cNvPr>
          <p:cNvCxnSpPr>
            <a:cxnSpLocks/>
          </p:cNvCxnSpPr>
          <p:nvPr/>
        </p:nvCxnSpPr>
        <p:spPr>
          <a:xfrm>
            <a:off x="8817329" y="3225507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6" name="直線コネクタ 225">
            <a:extLst>
              <a:ext uri="{FF2B5EF4-FFF2-40B4-BE49-F238E27FC236}">
                <a16:creationId xmlns:a16="http://schemas.microsoft.com/office/drawing/2014/main" id="{A7125C20-91C0-4458-BCAC-4904B9B3CE43}"/>
              </a:ext>
            </a:extLst>
          </p:cNvPr>
          <p:cNvCxnSpPr>
            <a:cxnSpLocks/>
          </p:cNvCxnSpPr>
          <p:nvPr/>
        </p:nvCxnSpPr>
        <p:spPr>
          <a:xfrm>
            <a:off x="8817329" y="2544501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7" name="直線コネクタ 226">
            <a:extLst>
              <a:ext uri="{FF2B5EF4-FFF2-40B4-BE49-F238E27FC236}">
                <a16:creationId xmlns:a16="http://schemas.microsoft.com/office/drawing/2014/main" id="{B280D990-5D13-4056-83D9-B054B79317FE}"/>
              </a:ext>
            </a:extLst>
          </p:cNvPr>
          <p:cNvCxnSpPr>
            <a:cxnSpLocks/>
          </p:cNvCxnSpPr>
          <p:nvPr/>
        </p:nvCxnSpPr>
        <p:spPr>
          <a:xfrm>
            <a:off x="8817329" y="5268525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8" name="直線コネクタ 227">
            <a:extLst>
              <a:ext uri="{FF2B5EF4-FFF2-40B4-BE49-F238E27FC236}">
                <a16:creationId xmlns:a16="http://schemas.microsoft.com/office/drawing/2014/main" id="{ABFC359F-3DDA-45E7-A8CF-F181103A5BC4}"/>
              </a:ext>
            </a:extLst>
          </p:cNvPr>
          <p:cNvCxnSpPr>
            <a:cxnSpLocks/>
          </p:cNvCxnSpPr>
          <p:nvPr/>
        </p:nvCxnSpPr>
        <p:spPr>
          <a:xfrm>
            <a:off x="8817329" y="4587519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9" name="直線コネクタ 228">
            <a:extLst>
              <a:ext uri="{FF2B5EF4-FFF2-40B4-BE49-F238E27FC236}">
                <a16:creationId xmlns:a16="http://schemas.microsoft.com/office/drawing/2014/main" id="{09E66ED2-6EA4-4339-8CEF-63D171456AD3}"/>
              </a:ext>
            </a:extLst>
          </p:cNvPr>
          <p:cNvCxnSpPr>
            <a:cxnSpLocks/>
          </p:cNvCxnSpPr>
          <p:nvPr/>
        </p:nvCxnSpPr>
        <p:spPr>
          <a:xfrm>
            <a:off x="8817329" y="3906513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0" name="直線コネクタ 229">
            <a:extLst>
              <a:ext uri="{FF2B5EF4-FFF2-40B4-BE49-F238E27FC236}">
                <a16:creationId xmlns:a16="http://schemas.microsoft.com/office/drawing/2014/main" id="{82F417EC-C158-4174-9903-2E0E4370E697}"/>
              </a:ext>
            </a:extLst>
          </p:cNvPr>
          <p:cNvCxnSpPr>
            <a:cxnSpLocks/>
          </p:cNvCxnSpPr>
          <p:nvPr/>
        </p:nvCxnSpPr>
        <p:spPr>
          <a:xfrm>
            <a:off x="8814528" y="6273236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1" name="直線コネクタ 230">
            <a:extLst>
              <a:ext uri="{FF2B5EF4-FFF2-40B4-BE49-F238E27FC236}">
                <a16:creationId xmlns:a16="http://schemas.microsoft.com/office/drawing/2014/main" id="{6E38814A-2A2E-4A21-A070-091BE62279E1}"/>
              </a:ext>
            </a:extLst>
          </p:cNvPr>
          <p:cNvCxnSpPr>
            <a:cxnSpLocks/>
          </p:cNvCxnSpPr>
          <p:nvPr/>
        </p:nvCxnSpPr>
        <p:spPr>
          <a:xfrm>
            <a:off x="8817329" y="3566010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2" name="直線コネクタ 231">
            <a:extLst>
              <a:ext uri="{FF2B5EF4-FFF2-40B4-BE49-F238E27FC236}">
                <a16:creationId xmlns:a16="http://schemas.microsoft.com/office/drawing/2014/main" id="{1A2772CD-9260-4BE0-A2D6-6438BC9CA295}"/>
              </a:ext>
            </a:extLst>
          </p:cNvPr>
          <p:cNvCxnSpPr>
            <a:cxnSpLocks/>
          </p:cNvCxnSpPr>
          <p:nvPr/>
        </p:nvCxnSpPr>
        <p:spPr>
          <a:xfrm>
            <a:off x="8817329" y="2885004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3" name="直線コネクタ 232">
            <a:extLst>
              <a:ext uri="{FF2B5EF4-FFF2-40B4-BE49-F238E27FC236}">
                <a16:creationId xmlns:a16="http://schemas.microsoft.com/office/drawing/2014/main" id="{E012B6EC-D32E-44CC-8485-5D21CABB52CD}"/>
              </a:ext>
            </a:extLst>
          </p:cNvPr>
          <p:cNvCxnSpPr>
            <a:cxnSpLocks/>
          </p:cNvCxnSpPr>
          <p:nvPr/>
        </p:nvCxnSpPr>
        <p:spPr>
          <a:xfrm>
            <a:off x="8817329" y="5609028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4" name="直線コネクタ 233">
            <a:extLst>
              <a:ext uri="{FF2B5EF4-FFF2-40B4-BE49-F238E27FC236}">
                <a16:creationId xmlns:a16="http://schemas.microsoft.com/office/drawing/2014/main" id="{11DDE554-4BA6-41BF-8385-7C0262C70E68}"/>
              </a:ext>
            </a:extLst>
          </p:cNvPr>
          <p:cNvCxnSpPr>
            <a:cxnSpLocks/>
          </p:cNvCxnSpPr>
          <p:nvPr/>
        </p:nvCxnSpPr>
        <p:spPr>
          <a:xfrm>
            <a:off x="8817329" y="4928022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5" name="直線コネクタ 234">
            <a:extLst>
              <a:ext uri="{FF2B5EF4-FFF2-40B4-BE49-F238E27FC236}">
                <a16:creationId xmlns:a16="http://schemas.microsoft.com/office/drawing/2014/main" id="{3FB66877-4213-44F9-9316-1A5086E96650}"/>
              </a:ext>
            </a:extLst>
          </p:cNvPr>
          <p:cNvCxnSpPr>
            <a:cxnSpLocks/>
          </p:cNvCxnSpPr>
          <p:nvPr/>
        </p:nvCxnSpPr>
        <p:spPr>
          <a:xfrm>
            <a:off x="8817329" y="4247016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5" name="直線コネクタ 134">
            <a:extLst>
              <a:ext uri="{FF2B5EF4-FFF2-40B4-BE49-F238E27FC236}">
                <a16:creationId xmlns:a16="http://schemas.microsoft.com/office/drawing/2014/main" id="{13F35438-7FF5-4643-97D6-721F69A898F1}"/>
              </a:ext>
            </a:extLst>
          </p:cNvPr>
          <p:cNvCxnSpPr>
            <a:cxnSpLocks/>
          </p:cNvCxnSpPr>
          <p:nvPr/>
        </p:nvCxnSpPr>
        <p:spPr>
          <a:xfrm>
            <a:off x="8807250" y="6279011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36" name="グループ化 135">
            <a:extLst>
              <a:ext uri="{FF2B5EF4-FFF2-40B4-BE49-F238E27FC236}">
                <a16:creationId xmlns:a16="http://schemas.microsoft.com/office/drawing/2014/main" id="{E0B18547-7C43-4C13-99EA-3995363D23A5}"/>
              </a:ext>
            </a:extLst>
          </p:cNvPr>
          <p:cNvGrpSpPr/>
          <p:nvPr/>
        </p:nvGrpSpPr>
        <p:grpSpPr>
          <a:xfrm>
            <a:off x="9832396" y="5485948"/>
            <a:ext cx="748923" cy="1262477"/>
            <a:chOff x="-1155001" y="-116076"/>
            <a:chExt cx="220988" cy="361252"/>
          </a:xfrm>
        </p:grpSpPr>
        <p:sp>
          <p:nvSpPr>
            <p:cNvPr id="137" name="テキスト ボックス 57">
              <a:extLst>
                <a:ext uri="{FF2B5EF4-FFF2-40B4-BE49-F238E27FC236}">
                  <a16:creationId xmlns:a16="http://schemas.microsoft.com/office/drawing/2014/main" id="{4BBE7A4C-B4E4-48DE-B0F4-86AF9788F0F6}"/>
                </a:ext>
              </a:extLst>
            </p:cNvPr>
            <p:cNvSpPr txBox="1"/>
            <p:nvPr/>
          </p:nvSpPr>
          <p:spPr>
            <a:xfrm>
              <a:off x="-1155001" y="25004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12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38" name="テキスト ボックス 58">
              <a:extLst>
                <a:ext uri="{FF2B5EF4-FFF2-40B4-BE49-F238E27FC236}">
                  <a16:creationId xmlns:a16="http://schemas.microsoft.com/office/drawing/2014/main" id="{8D638DE1-0449-4D7C-9EC3-A2CBFB85C9C1}"/>
                </a:ext>
              </a:extLst>
            </p:cNvPr>
            <p:cNvSpPr txBox="1"/>
            <p:nvPr/>
          </p:nvSpPr>
          <p:spPr>
            <a:xfrm>
              <a:off x="-1112101" y="-116076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39" name="直線コネクタ 138">
              <a:extLst>
                <a:ext uri="{FF2B5EF4-FFF2-40B4-BE49-F238E27FC236}">
                  <a16:creationId xmlns:a16="http://schemas.microsoft.com/office/drawing/2014/main" id="{D6AD0497-D2FC-4473-8B04-87DFD85B6BD6}"/>
                </a:ext>
              </a:extLst>
            </p:cNvPr>
            <p:cNvCxnSpPr>
              <a:cxnSpLocks/>
            </p:cNvCxnSpPr>
            <p:nvPr/>
          </p:nvCxnSpPr>
          <p:spPr>
            <a:xfrm>
              <a:off x="-1116274" y="69814"/>
              <a:ext cx="14265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6" name="タイトル 1">
            <a:extLst>
              <a:ext uri="{FF2B5EF4-FFF2-40B4-BE49-F238E27FC236}">
                <a16:creationId xmlns:a16="http://schemas.microsoft.com/office/drawing/2014/main" id="{641BF1AC-C18F-4481-94A4-1068BFD976BB}"/>
              </a:ext>
            </a:extLst>
          </p:cNvPr>
          <p:cNvSpPr txBox="1">
            <a:spLocks/>
          </p:cNvSpPr>
          <p:nvPr/>
        </p:nvSpPr>
        <p:spPr>
          <a:xfrm>
            <a:off x="481163" y="1922433"/>
            <a:ext cx="685939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127" name="グループ化 126">
            <a:extLst>
              <a:ext uri="{FF2B5EF4-FFF2-40B4-BE49-F238E27FC236}">
                <a16:creationId xmlns:a16="http://schemas.microsoft.com/office/drawing/2014/main" id="{309828A6-0C50-483C-A2A8-3F17FC519881}"/>
              </a:ext>
            </a:extLst>
          </p:cNvPr>
          <p:cNvGrpSpPr/>
          <p:nvPr/>
        </p:nvGrpSpPr>
        <p:grpSpPr>
          <a:xfrm>
            <a:off x="2058449" y="5366244"/>
            <a:ext cx="555388" cy="1234860"/>
            <a:chOff x="79181" y="88430"/>
            <a:chExt cx="163881" cy="353349"/>
          </a:xfrm>
        </p:grpSpPr>
        <p:sp>
          <p:nvSpPr>
            <p:cNvPr id="128" name="テキスト ボックス 57">
              <a:extLst>
                <a:ext uri="{FF2B5EF4-FFF2-40B4-BE49-F238E27FC236}">
                  <a16:creationId xmlns:a16="http://schemas.microsoft.com/office/drawing/2014/main" id="{8ABEAD9C-B595-41DC-9F25-1D78F89CC9AB}"/>
                </a:ext>
              </a:extLst>
            </p:cNvPr>
            <p:cNvSpPr txBox="1"/>
            <p:nvPr/>
          </p:nvSpPr>
          <p:spPr>
            <a:xfrm>
              <a:off x="94423" y="221607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6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29" name="テキスト ボックス 58">
              <a:extLst>
                <a:ext uri="{FF2B5EF4-FFF2-40B4-BE49-F238E27FC236}">
                  <a16:creationId xmlns:a16="http://schemas.microsoft.com/office/drawing/2014/main" id="{F35C5D05-8EE5-4933-AF71-BDB4B0F64AEB}"/>
                </a:ext>
              </a:extLst>
            </p:cNvPr>
            <p:cNvSpPr txBox="1"/>
            <p:nvPr/>
          </p:nvSpPr>
          <p:spPr>
            <a:xfrm>
              <a:off x="9272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30" name="直線コネクタ 129">
              <a:extLst>
                <a:ext uri="{FF2B5EF4-FFF2-40B4-BE49-F238E27FC236}">
                  <a16:creationId xmlns:a16="http://schemas.microsoft.com/office/drawing/2014/main" id="{86AD7BF3-8D1E-4394-AE43-F79D047CDE4F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7" name="タイトル 1">
            <a:extLst>
              <a:ext uri="{FF2B5EF4-FFF2-40B4-BE49-F238E27FC236}">
                <a16:creationId xmlns:a16="http://schemas.microsoft.com/office/drawing/2014/main" id="{6E628318-646E-4935-BF0E-2A33D9FEAEEE}"/>
              </a:ext>
            </a:extLst>
          </p:cNvPr>
          <p:cNvSpPr txBox="1">
            <a:spLocks/>
          </p:cNvSpPr>
          <p:nvPr/>
        </p:nvSpPr>
        <p:spPr>
          <a:xfrm>
            <a:off x="1348636" y="1222294"/>
            <a:ext cx="3011260" cy="92514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latin typeface="+mj-ea"/>
                <a:cs typeface="Calibri Light"/>
              </a:rPr>
              <a:t>６分で水そう</a:t>
            </a:r>
            <a:endParaRPr lang="en-US" altLang="ja-JP" sz="3200" dirty="0">
              <a:latin typeface="+mj-ea"/>
              <a:cs typeface="Calibri Light"/>
            </a:endParaRPr>
          </a:p>
          <a:p>
            <a:r>
              <a:rPr lang="ja-JP" altLang="en-US" sz="3200" dirty="0">
                <a:latin typeface="+mj-ea"/>
                <a:cs typeface="Calibri Light"/>
              </a:rPr>
              <a:t>いっぱいになる</a:t>
            </a:r>
            <a:endParaRPr lang="en-US" altLang="ja-JP" sz="3200" dirty="0">
              <a:latin typeface="+mj-ea"/>
              <a:cs typeface="Calibri Light"/>
            </a:endParaRPr>
          </a:p>
          <a:p>
            <a:r>
              <a:rPr lang="ja-JP" altLang="en-US" sz="3200" dirty="0">
                <a:latin typeface="+mj-ea"/>
                <a:ea typeface="ＭＳ Ｐゴシック"/>
                <a:cs typeface="Calibri Light"/>
              </a:rPr>
              <a:t>じゃ口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238" name="タイトル 1">
            <a:extLst>
              <a:ext uri="{FF2B5EF4-FFF2-40B4-BE49-F238E27FC236}">
                <a16:creationId xmlns:a16="http://schemas.microsoft.com/office/drawing/2014/main" id="{6C0A10D3-01C6-40EE-BEE0-E2E502AABDFB}"/>
              </a:ext>
            </a:extLst>
          </p:cNvPr>
          <p:cNvSpPr txBox="1">
            <a:spLocks/>
          </p:cNvSpPr>
          <p:nvPr/>
        </p:nvSpPr>
        <p:spPr>
          <a:xfrm>
            <a:off x="597557" y="-16541"/>
            <a:ext cx="9843235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b="1" dirty="0">
                <a:latin typeface="+mj-ea"/>
                <a:cs typeface="Calibri Light"/>
              </a:rPr>
              <a:t>E</a:t>
            </a:r>
            <a:r>
              <a:rPr lang="ja-JP" altLang="en-US" sz="3200" dirty="0">
                <a:latin typeface="+mj-ea"/>
                <a:cs typeface="Calibri Light"/>
              </a:rPr>
              <a:t>のじゃ口と</a:t>
            </a:r>
            <a:r>
              <a:rPr lang="en-US" altLang="ja-JP" sz="3200" b="1" dirty="0">
                <a:latin typeface="+mj-ea"/>
                <a:cs typeface="Calibri Light"/>
              </a:rPr>
              <a:t>F</a:t>
            </a:r>
            <a:r>
              <a:rPr lang="ja-JP" altLang="en-US" sz="3200" dirty="0">
                <a:latin typeface="+mj-ea"/>
                <a:cs typeface="Calibri Light"/>
              </a:rPr>
              <a:t>のじゃ口</a:t>
            </a:r>
            <a:r>
              <a:rPr lang="en-US" altLang="ja-JP" sz="3200" dirty="0">
                <a:latin typeface="+mj-ea"/>
                <a:cs typeface="Calibri Light"/>
              </a:rPr>
              <a:t>2</a:t>
            </a:r>
            <a:r>
              <a:rPr lang="ja-JP" altLang="en-US" sz="3200" dirty="0">
                <a:latin typeface="+mj-ea"/>
                <a:cs typeface="Calibri Light"/>
              </a:rPr>
              <a:t>つを使って水を入れると，</a:t>
            </a:r>
            <a:endParaRPr lang="en-US" altLang="ja-JP" sz="3200" dirty="0">
              <a:latin typeface="+mj-ea"/>
              <a:cs typeface="Calibri Light"/>
            </a:endParaRPr>
          </a:p>
        </p:txBody>
      </p:sp>
      <p:sp>
        <p:nvSpPr>
          <p:cNvPr id="239" name="タイトル 1">
            <a:extLst>
              <a:ext uri="{FF2B5EF4-FFF2-40B4-BE49-F238E27FC236}">
                <a16:creationId xmlns:a16="http://schemas.microsoft.com/office/drawing/2014/main" id="{A8BCC394-1D3D-440C-9B82-A51F7E6AFF21}"/>
              </a:ext>
            </a:extLst>
          </p:cNvPr>
          <p:cNvSpPr txBox="1">
            <a:spLocks/>
          </p:cNvSpPr>
          <p:nvPr/>
        </p:nvSpPr>
        <p:spPr>
          <a:xfrm>
            <a:off x="1405961" y="488517"/>
            <a:ext cx="3066901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b="1" dirty="0">
                <a:latin typeface="+mj-ea"/>
                <a:cs typeface="Calibri Light"/>
              </a:rPr>
              <a:t>18</a:t>
            </a:r>
            <a:r>
              <a:rPr lang="ja-JP" altLang="en-US" sz="4000" b="1" dirty="0">
                <a:latin typeface="+mj-ea"/>
                <a:cs typeface="Calibri Light"/>
              </a:rPr>
              <a:t>分で入る。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sp>
        <p:nvSpPr>
          <p:cNvPr id="240" name="タイトル 1">
            <a:extLst>
              <a:ext uri="{FF2B5EF4-FFF2-40B4-BE49-F238E27FC236}">
                <a16:creationId xmlns:a16="http://schemas.microsoft.com/office/drawing/2014/main" id="{102D770E-5C11-4569-B555-AAC840F8F386}"/>
              </a:ext>
            </a:extLst>
          </p:cNvPr>
          <p:cNvSpPr txBox="1">
            <a:spLocks/>
          </p:cNvSpPr>
          <p:nvPr/>
        </p:nvSpPr>
        <p:spPr>
          <a:xfrm>
            <a:off x="4364474" y="532211"/>
            <a:ext cx="2688140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b="1" dirty="0">
                <a:latin typeface="+mj-ea"/>
                <a:cs typeface="Calibri Light"/>
              </a:rPr>
              <a:t>5</a:t>
            </a:r>
            <a:r>
              <a:rPr lang="ja-JP" altLang="en-US" sz="4000" b="1" dirty="0">
                <a:latin typeface="+mj-ea"/>
                <a:cs typeface="Calibri Light"/>
              </a:rPr>
              <a:t>分で入る。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sp>
        <p:nvSpPr>
          <p:cNvPr id="241" name="タイトル 1">
            <a:extLst>
              <a:ext uri="{FF2B5EF4-FFF2-40B4-BE49-F238E27FC236}">
                <a16:creationId xmlns:a16="http://schemas.microsoft.com/office/drawing/2014/main" id="{5012D911-DB62-45EE-A19F-75C2D7E70F9B}"/>
              </a:ext>
            </a:extLst>
          </p:cNvPr>
          <p:cNvSpPr txBox="1">
            <a:spLocks/>
          </p:cNvSpPr>
          <p:nvPr/>
        </p:nvSpPr>
        <p:spPr>
          <a:xfrm>
            <a:off x="6956764" y="534902"/>
            <a:ext cx="2680397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b="1" dirty="0">
                <a:latin typeface="+mj-ea"/>
                <a:cs typeface="Calibri Light"/>
              </a:rPr>
              <a:t>4</a:t>
            </a:r>
            <a:r>
              <a:rPr lang="ja-JP" altLang="en-US" sz="4000" b="1" dirty="0">
                <a:latin typeface="+mj-ea"/>
                <a:cs typeface="Calibri Light"/>
              </a:rPr>
              <a:t>分で入る。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sp>
        <p:nvSpPr>
          <p:cNvPr id="243" name="タイトル 1">
            <a:extLst>
              <a:ext uri="{FF2B5EF4-FFF2-40B4-BE49-F238E27FC236}">
                <a16:creationId xmlns:a16="http://schemas.microsoft.com/office/drawing/2014/main" id="{C8927136-6798-4C41-AB6D-2E4BDCAAD860}"/>
              </a:ext>
            </a:extLst>
          </p:cNvPr>
          <p:cNvSpPr txBox="1">
            <a:spLocks/>
          </p:cNvSpPr>
          <p:nvPr/>
        </p:nvSpPr>
        <p:spPr>
          <a:xfrm>
            <a:off x="9477700" y="504316"/>
            <a:ext cx="2509984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b="1" dirty="0">
                <a:latin typeface="+mj-ea"/>
                <a:cs typeface="Calibri Light"/>
              </a:rPr>
              <a:t>正解は？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sp>
        <p:nvSpPr>
          <p:cNvPr id="244" name="正方形/長方形 243">
            <a:extLst>
              <a:ext uri="{FF2B5EF4-FFF2-40B4-BE49-F238E27FC236}">
                <a16:creationId xmlns:a16="http://schemas.microsoft.com/office/drawing/2014/main" id="{9D0120A3-DD15-4C3C-A0CA-3EB81204640F}"/>
              </a:ext>
            </a:extLst>
          </p:cNvPr>
          <p:cNvSpPr/>
          <p:nvPr/>
        </p:nvSpPr>
        <p:spPr>
          <a:xfrm>
            <a:off x="4856976" y="2532172"/>
            <a:ext cx="2772000" cy="4032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245" name="グループ化 244">
            <a:extLst>
              <a:ext uri="{FF2B5EF4-FFF2-40B4-BE49-F238E27FC236}">
                <a16:creationId xmlns:a16="http://schemas.microsoft.com/office/drawing/2014/main" id="{27449F53-029F-4C7F-BA67-B1BF0A700366}"/>
              </a:ext>
            </a:extLst>
          </p:cNvPr>
          <p:cNvGrpSpPr/>
          <p:nvPr/>
        </p:nvGrpSpPr>
        <p:grpSpPr>
          <a:xfrm>
            <a:off x="6282312" y="3411019"/>
            <a:ext cx="748923" cy="1262477"/>
            <a:chOff x="55279" y="88430"/>
            <a:chExt cx="220988" cy="361252"/>
          </a:xfrm>
        </p:grpSpPr>
        <p:sp>
          <p:nvSpPr>
            <p:cNvPr id="246" name="テキスト ボックス 57">
              <a:extLst>
                <a:ext uri="{FF2B5EF4-FFF2-40B4-BE49-F238E27FC236}">
                  <a16:creationId xmlns:a16="http://schemas.microsoft.com/office/drawing/2014/main" id="{3E73A7EC-28D4-4734-AA0B-F6A1099E55A3}"/>
                </a:ext>
              </a:extLst>
            </p:cNvPr>
            <p:cNvSpPr txBox="1"/>
            <p:nvPr/>
          </p:nvSpPr>
          <p:spPr>
            <a:xfrm>
              <a:off x="55279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12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247" name="テキスト ボックス 58">
              <a:extLst>
                <a:ext uri="{FF2B5EF4-FFF2-40B4-BE49-F238E27FC236}">
                  <a16:creationId xmlns:a16="http://schemas.microsoft.com/office/drawing/2014/main" id="{A31FC965-D947-49D6-B064-8B2DA1A85BD9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248" name="直線コネクタ 247">
              <a:extLst>
                <a:ext uri="{FF2B5EF4-FFF2-40B4-BE49-F238E27FC236}">
                  <a16:creationId xmlns:a16="http://schemas.microsoft.com/office/drawing/2014/main" id="{ACDA692A-7780-473A-BC12-D2E57957E196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49" name="タイトル 1">
            <a:extLst>
              <a:ext uri="{FF2B5EF4-FFF2-40B4-BE49-F238E27FC236}">
                <a16:creationId xmlns:a16="http://schemas.microsoft.com/office/drawing/2014/main" id="{4613DF60-398B-4C75-BBFE-365D68D9FC63}"/>
              </a:ext>
            </a:extLst>
          </p:cNvPr>
          <p:cNvSpPr txBox="1">
            <a:spLocks/>
          </p:cNvSpPr>
          <p:nvPr/>
        </p:nvSpPr>
        <p:spPr>
          <a:xfrm>
            <a:off x="5273742" y="1420537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E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sp>
        <p:nvSpPr>
          <p:cNvPr id="250" name="タイトル 1">
            <a:extLst>
              <a:ext uri="{FF2B5EF4-FFF2-40B4-BE49-F238E27FC236}">
                <a16:creationId xmlns:a16="http://schemas.microsoft.com/office/drawing/2014/main" id="{10E591B1-247F-42FA-A23B-FCE3CA625DD5}"/>
              </a:ext>
            </a:extLst>
          </p:cNvPr>
          <p:cNvSpPr txBox="1">
            <a:spLocks/>
          </p:cNvSpPr>
          <p:nvPr/>
        </p:nvSpPr>
        <p:spPr>
          <a:xfrm>
            <a:off x="6466886" y="1340198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F</a:t>
            </a:r>
          </a:p>
        </p:txBody>
      </p:sp>
      <p:grpSp>
        <p:nvGrpSpPr>
          <p:cNvPr id="252" name="グループ化 251">
            <a:extLst>
              <a:ext uri="{FF2B5EF4-FFF2-40B4-BE49-F238E27FC236}">
                <a16:creationId xmlns:a16="http://schemas.microsoft.com/office/drawing/2014/main" id="{F84F9E17-C37C-4EE3-8BBB-F42D48E3F099}"/>
              </a:ext>
            </a:extLst>
          </p:cNvPr>
          <p:cNvGrpSpPr/>
          <p:nvPr/>
        </p:nvGrpSpPr>
        <p:grpSpPr>
          <a:xfrm>
            <a:off x="5257918" y="3455353"/>
            <a:ext cx="555389" cy="1264542"/>
            <a:chOff x="79181" y="88430"/>
            <a:chExt cx="163881" cy="361843"/>
          </a:xfrm>
        </p:grpSpPr>
        <p:sp>
          <p:nvSpPr>
            <p:cNvPr id="253" name="テキスト ボックス 57">
              <a:extLst>
                <a:ext uri="{FF2B5EF4-FFF2-40B4-BE49-F238E27FC236}">
                  <a16:creationId xmlns:a16="http://schemas.microsoft.com/office/drawing/2014/main" id="{B1884ABC-4EC7-474F-AF1B-0206B8E1ACC9}"/>
                </a:ext>
              </a:extLst>
            </p:cNvPr>
            <p:cNvSpPr txBox="1"/>
            <p:nvPr/>
          </p:nvSpPr>
          <p:spPr>
            <a:xfrm>
              <a:off x="98861" y="230101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6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255" name="テキスト ボックス 58">
              <a:extLst>
                <a:ext uri="{FF2B5EF4-FFF2-40B4-BE49-F238E27FC236}">
                  <a16:creationId xmlns:a16="http://schemas.microsoft.com/office/drawing/2014/main" id="{7B3770A0-9927-44CA-8A99-2B1B8225160D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256" name="直線コネクタ 255">
              <a:extLst>
                <a:ext uri="{FF2B5EF4-FFF2-40B4-BE49-F238E27FC236}">
                  <a16:creationId xmlns:a16="http://schemas.microsoft.com/office/drawing/2014/main" id="{5E586869-223B-4BF9-998B-C4C5A9D984FD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7" name="タイトル 1">
            <a:extLst>
              <a:ext uri="{FF2B5EF4-FFF2-40B4-BE49-F238E27FC236}">
                <a16:creationId xmlns:a16="http://schemas.microsoft.com/office/drawing/2014/main" id="{2A84E184-2895-46DC-92CA-B09535AF3A1A}"/>
              </a:ext>
            </a:extLst>
          </p:cNvPr>
          <p:cNvSpPr txBox="1">
            <a:spLocks/>
          </p:cNvSpPr>
          <p:nvPr/>
        </p:nvSpPr>
        <p:spPr>
          <a:xfrm>
            <a:off x="5766236" y="3731762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+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sp>
        <p:nvSpPr>
          <p:cNvPr id="258" name="タイトル 1">
            <a:extLst>
              <a:ext uri="{FF2B5EF4-FFF2-40B4-BE49-F238E27FC236}">
                <a16:creationId xmlns:a16="http://schemas.microsoft.com/office/drawing/2014/main" id="{D636D5F8-3740-4C89-A951-5F9B6387DC5E}"/>
              </a:ext>
            </a:extLst>
          </p:cNvPr>
          <p:cNvSpPr txBox="1">
            <a:spLocks/>
          </p:cNvSpPr>
          <p:nvPr/>
        </p:nvSpPr>
        <p:spPr>
          <a:xfrm>
            <a:off x="5894763" y="1435031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+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sp>
        <p:nvSpPr>
          <p:cNvPr id="259" name="タイトル 1">
            <a:extLst>
              <a:ext uri="{FF2B5EF4-FFF2-40B4-BE49-F238E27FC236}">
                <a16:creationId xmlns:a16="http://schemas.microsoft.com/office/drawing/2014/main" id="{87453FA9-2791-4D5B-9AC6-AF3EA72B5D45}"/>
              </a:ext>
            </a:extLst>
          </p:cNvPr>
          <p:cNvSpPr txBox="1">
            <a:spLocks/>
          </p:cNvSpPr>
          <p:nvPr/>
        </p:nvSpPr>
        <p:spPr>
          <a:xfrm>
            <a:off x="5032023" y="2802347"/>
            <a:ext cx="2548492" cy="61022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ea typeface="ＭＳ Ｐゴシック"/>
                <a:cs typeface="Calibri Light"/>
              </a:rPr>
              <a:t>１分間で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水そう全体の　　　　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endParaRPr lang="en-US" altLang="ja-JP" sz="3200" dirty="0">
              <a:ea typeface="ＭＳ Ｐゴシック"/>
              <a:cs typeface="Calibri Light"/>
            </a:endParaRPr>
          </a:p>
        </p:txBody>
      </p:sp>
      <p:grpSp>
        <p:nvGrpSpPr>
          <p:cNvPr id="260" name="グループ化 259">
            <a:extLst>
              <a:ext uri="{FF2B5EF4-FFF2-40B4-BE49-F238E27FC236}">
                <a16:creationId xmlns:a16="http://schemas.microsoft.com/office/drawing/2014/main" id="{0407C041-DE10-42DE-80E9-A088D374E4D0}"/>
              </a:ext>
            </a:extLst>
          </p:cNvPr>
          <p:cNvGrpSpPr/>
          <p:nvPr/>
        </p:nvGrpSpPr>
        <p:grpSpPr>
          <a:xfrm>
            <a:off x="5456028" y="4348837"/>
            <a:ext cx="748923" cy="1262477"/>
            <a:chOff x="55279" y="88430"/>
            <a:chExt cx="220988" cy="361252"/>
          </a:xfrm>
        </p:grpSpPr>
        <p:sp>
          <p:nvSpPr>
            <p:cNvPr id="261" name="テキスト ボックス 57">
              <a:extLst>
                <a:ext uri="{FF2B5EF4-FFF2-40B4-BE49-F238E27FC236}">
                  <a16:creationId xmlns:a16="http://schemas.microsoft.com/office/drawing/2014/main" id="{D24F2509-4317-4F72-A937-0EC6A496C925}"/>
                </a:ext>
              </a:extLst>
            </p:cNvPr>
            <p:cNvSpPr txBox="1"/>
            <p:nvPr/>
          </p:nvSpPr>
          <p:spPr>
            <a:xfrm>
              <a:off x="55279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12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262" name="テキスト ボックス 58">
              <a:extLst>
                <a:ext uri="{FF2B5EF4-FFF2-40B4-BE49-F238E27FC236}">
                  <a16:creationId xmlns:a16="http://schemas.microsoft.com/office/drawing/2014/main" id="{6A34B7AD-9917-41E1-A4C2-56655309B292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3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263" name="直線コネクタ 262">
              <a:extLst>
                <a:ext uri="{FF2B5EF4-FFF2-40B4-BE49-F238E27FC236}">
                  <a16:creationId xmlns:a16="http://schemas.microsoft.com/office/drawing/2014/main" id="{38FD8F98-463A-4F61-BF19-F0CCCE06BB9F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64" name="タイトル 1">
            <a:extLst>
              <a:ext uri="{FF2B5EF4-FFF2-40B4-BE49-F238E27FC236}">
                <a16:creationId xmlns:a16="http://schemas.microsoft.com/office/drawing/2014/main" id="{CD1BF899-5195-442C-9766-68AB70B2B696}"/>
              </a:ext>
            </a:extLst>
          </p:cNvPr>
          <p:cNvSpPr txBox="1">
            <a:spLocks/>
          </p:cNvSpPr>
          <p:nvPr/>
        </p:nvSpPr>
        <p:spPr>
          <a:xfrm>
            <a:off x="4939952" y="4669580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=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sp>
        <p:nvSpPr>
          <p:cNvPr id="265" name="タイトル 1">
            <a:extLst>
              <a:ext uri="{FF2B5EF4-FFF2-40B4-BE49-F238E27FC236}">
                <a16:creationId xmlns:a16="http://schemas.microsoft.com/office/drawing/2014/main" id="{714D8AA5-B6BE-4A7A-923B-69ED98D79992}"/>
              </a:ext>
            </a:extLst>
          </p:cNvPr>
          <p:cNvSpPr txBox="1">
            <a:spLocks/>
          </p:cNvSpPr>
          <p:nvPr/>
        </p:nvSpPr>
        <p:spPr>
          <a:xfrm>
            <a:off x="6136958" y="4618454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=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grpSp>
        <p:nvGrpSpPr>
          <p:cNvPr id="266" name="グループ化 265">
            <a:extLst>
              <a:ext uri="{FF2B5EF4-FFF2-40B4-BE49-F238E27FC236}">
                <a16:creationId xmlns:a16="http://schemas.microsoft.com/office/drawing/2014/main" id="{715E5D20-3C43-4D0F-855C-748F46DF0581}"/>
              </a:ext>
            </a:extLst>
          </p:cNvPr>
          <p:cNvGrpSpPr/>
          <p:nvPr/>
        </p:nvGrpSpPr>
        <p:grpSpPr>
          <a:xfrm>
            <a:off x="6694368" y="4337264"/>
            <a:ext cx="555389" cy="1264542"/>
            <a:chOff x="79181" y="88430"/>
            <a:chExt cx="163881" cy="361843"/>
          </a:xfrm>
        </p:grpSpPr>
        <p:sp>
          <p:nvSpPr>
            <p:cNvPr id="267" name="テキスト ボックス 57">
              <a:extLst>
                <a:ext uri="{FF2B5EF4-FFF2-40B4-BE49-F238E27FC236}">
                  <a16:creationId xmlns:a16="http://schemas.microsoft.com/office/drawing/2014/main" id="{3F81A4C0-561E-4647-990F-2BAAD58DDF2E}"/>
                </a:ext>
              </a:extLst>
            </p:cNvPr>
            <p:cNvSpPr txBox="1"/>
            <p:nvPr/>
          </p:nvSpPr>
          <p:spPr>
            <a:xfrm>
              <a:off x="98861" y="230101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4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268" name="テキスト ボックス 58">
              <a:extLst>
                <a:ext uri="{FF2B5EF4-FFF2-40B4-BE49-F238E27FC236}">
                  <a16:creationId xmlns:a16="http://schemas.microsoft.com/office/drawing/2014/main" id="{DBFAA58D-31F3-46E0-B4FD-465F660539AB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269" name="直線コネクタ 268">
              <a:extLst>
                <a:ext uri="{FF2B5EF4-FFF2-40B4-BE49-F238E27FC236}">
                  <a16:creationId xmlns:a16="http://schemas.microsoft.com/office/drawing/2014/main" id="{3590FEF4-F757-46D5-B92B-55A7043CA563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79" name="テキスト ボックス 58">
            <a:extLst>
              <a:ext uri="{FF2B5EF4-FFF2-40B4-BE49-F238E27FC236}">
                <a16:creationId xmlns:a16="http://schemas.microsoft.com/office/drawing/2014/main" id="{328C8B6E-039B-4045-8BD3-626C239FC730}"/>
              </a:ext>
            </a:extLst>
          </p:cNvPr>
          <p:cNvSpPr txBox="1"/>
          <p:nvPr/>
        </p:nvSpPr>
        <p:spPr>
          <a:xfrm>
            <a:off x="3753702" y="2167894"/>
            <a:ext cx="492443" cy="83099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4800" dirty="0">
                <a:latin typeface="+mj-ea"/>
                <a:ea typeface="+mj-ea"/>
              </a:rPr>
              <a:t>1</a:t>
            </a:r>
            <a:endParaRPr kumimoji="1" lang="ja-JP" altLang="en-US" sz="4800" dirty="0">
              <a:latin typeface="+mj-ea"/>
              <a:ea typeface="+mj-ea"/>
            </a:endParaRPr>
          </a:p>
        </p:txBody>
      </p:sp>
      <p:sp>
        <p:nvSpPr>
          <p:cNvPr id="280" name="テキスト ボックス 58">
            <a:extLst>
              <a:ext uri="{FF2B5EF4-FFF2-40B4-BE49-F238E27FC236}">
                <a16:creationId xmlns:a16="http://schemas.microsoft.com/office/drawing/2014/main" id="{7BBA483B-AC49-4C9B-910D-20D4BDA5CE71}"/>
              </a:ext>
            </a:extLst>
          </p:cNvPr>
          <p:cNvSpPr txBox="1"/>
          <p:nvPr/>
        </p:nvSpPr>
        <p:spPr>
          <a:xfrm>
            <a:off x="11730933" y="2050952"/>
            <a:ext cx="492443" cy="83099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4800" dirty="0">
                <a:latin typeface="+mj-ea"/>
                <a:ea typeface="+mj-ea"/>
              </a:rPr>
              <a:t>1</a:t>
            </a:r>
            <a:endParaRPr kumimoji="1" lang="ja-JP" altLang="en-US" sz="48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980547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" grpId="0"/>
      <p:bldP spid="238" grpId="0"/>
      <p:bldP spid="239" grpId="0"/>
      <p:bldP spid="240" grpId="0"/>
      <p:bldP spid="241" grpId="0"/>
      <p:bldP spid="243" grpId="0"/>
      <p:bldP spid="244" grpId="0" animBg="1"/>
      <p:bldP spid="249" grpId="0"/>
      <p:bldP spid="250" grpId="0"/>
      <p:bldP spid="257" grpId="0"/>
      <p:bldP spid="258" grpId="0"/>
      <p:bldP spid="259" grpId="0"/>
      <p:bldP spid="264" grpId="0"/>
      <p:bldP spid="26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0" name="グループ化 269">
            <a:extLst>
              <a:ext uri="{FF2B5EF4-FFF2-40B4-BE49-F238E27FC236}">
                <a16:creationId xmlns:a16="http://schemas.microsoft.com/office/drawing/2014/main" id="{0CF32DA7-25EF-456D-9D72-BC96A8109426}"/>
              </a:ext>
            </a:extLst>
          </p:cNvPr>
          <p:cNvGrpSpPr/>
          <p:nvPr/>
        </p:nvGrpSpPr>
        <p:grpSpPr>
          <a:xfrm>
            <a:off x="4797412" y="1790378"/>
            <a:ext cx="3018225" cy="4826122"/>
            <a:chOff x="4798066" y="1759540"/>
            <a:chExt cx="3018225" cy="4826122"/>
          </a:xfrm>
        </p:grpSpPr>
        <p:sp>
          <p:nvSpPr>
            <p:cNvPr id="271" name="正方形/長方形 270">
              <a:extLst>
                <a:ext uri="{FF2B5EF4-FFF2-40B4-BE49-F238E27FC236}">
                  <a16:creationId xmlns:a16="http://schemas.microsoft.com/office/drawing/2014/main" id="{2CAD835D-36A3-406F-B85C-A1AF91DAE3C0}"/>
                </a:ext>
              </a:extLst>
            </p:cNvPr>
            <p:cNvSpPr/>
            <p:nvPr/>
          </p:nvSpPr>
          <p:spPr>
            <a:xfrm>
              <a:off x="4856976" y="2532172"/>
              <a:ext cx="2772000" cy="4032000"/>
            </a:xfrm>
            <a:prstGeom prst="rect">
              <a:avLst/>
            </a:prstGeom>
            <a:solidFill>
              <a:srgbClr val="97E4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272" name="グループ化 271">
              <a:extLst>
                <a:ext uri="{FF2B5EF4-FFF2-40B4-BE49-F238E27FC236}">
                  <a16:creationId xmlns:a16="http://schemas.microsoft.com/office/drawing/2014/main" id="{25929759-6D3E-4F57-9C24-ADD52A6A64B7}"/>
                </a:ext>
              </a:extLst>
            </p:cNvPr>
            <p:cNvGrpSpPr/>
            <p:nvPr/>
          </p:nvGrpSpPr>
          <p:grpSpPr>
            <a:xfrm>
              <a:off x="4798066" y="1759540"/>
              <a:ext cx="2883038" cy="4826122"/>
              <a:chOff x="8779910" y="1832492"/>
              <a:chExt cx="2883038" cy="4826122"/>
            </a:xfrm>
          </p:grpSpPr>
          <p:pic>
            <p:nvPicPr>
              <p:cNvPr id="274" name="図 273" descr="ボトル が含まれている画像&#10;&#10;自動的に生成された説明">
                <a:extLst>
                  <a:ext uri="{FF2B5EF4-FFF2-40B4-BE49-F238E27FC236}">
                    <a16:creationId xmlns:a16="http://schemas.microsoft.com/office/drawing/2014/main" id="{7A4F8A8D-324A-4FF7-9B1F-1879EA3E280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8779910" y="1832492"/>
                <a:ext cx="605897" cy="1226000"/>
              </a:xfrm>
              <a:prstGeom prst="rect">
                <a:avLst/>
              </a:prstGeom>
            </p:spPr>
          </p:pic>
          <p:grpSp>
            <p:nvGrpSpPr>
              <p:cNvPr id="275" name="グループ化 274">
                <a:extLst>
                  <a:ext uri="{FF2B5EF4-FFF2-40B4-BE49-F238E27FC236}">
                    <a16:creationId xmlns:a16="http://schemas.microsoft.com/office/drawing/2014/main" id="{0F4D48A5-0EBB-4858-A68E-C7C1221A6827}"/>
                  </a:ext>
                </a:extLst>
              </p:cNvPr>
              <p:cNvGrpSpPr/>
              <p:nvPr/>
            </p:nvGrpSpPr>
            <p:grpSpPr>
              <a:xfrm>
                <a:off x="8813724" y="2565851"/>
                <a:ext cx="2849224" cy="4092763"/>
                <a:chOff x="7026434" y="2412267"/>
                <a:chExt cx="2849224" cy="4092763"/>
              </a:xfrm>
            </p:grpSpPr>
            <p:cxnSp>
              <p:nvCxnSpPr>
                <p:cNvPr id="276" name="直線コネクタ 275">
                  <a:extLst>
                    <a:ext uri="{FF2B5EF4-FFF2-40B4-BE49-F238E27FC236}">
                      <a16:creationId xmlns:a16="http://schemas.microsoft.com/office/drawing/2014/main" id="{9AA12F3B-7581-48FA-BBFE-937D0809BD9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26434" y="2417132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77" name="直線コネクタ 276">
                  <a:extLst>
                    <a:ext uri="{FF2B5EF4-FFF2-40B4-BE49-F238E27FC236}">
                      <a16:creationId xmlns:a16="http://schemas.microsoft.com/office/drawing/2014/main" id="{F9345657-DFF1-4E8E-A382-95970E351C99}"/>
                    </a:ext>
                  </a:extLst>
                </p:cNvPr>
                <p:cNvCxnSpPr/>
                <p:nvPr/>
              </p:nvCxnSpPr>
              <p:spPr>
                <a:xfrm>
                  <a:off x="7026434" y="6479441"/>
                  <a:ext cx="2849224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78" name="直線コネクタ 277">
                  <a:extLst>
                    <a:ext uri="{FF2B5EF4-FFF2-40B4-BE49-F238E27FC236}">
                      <a16:creationId xmlns:a16="http://schemas.microsoft.com/office/drawing/2014/main" id="{476D1F4D-1F69-4C0E-B559-22FDCFF0EB1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66421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pic>
          <p:nvPicPr>
            <p:cNvPr id="273" name="図 272" descr="ボトル が含まれている画像&#10;&#10;自動的に生成された説明">
              <a:extLst>
                <a:ext uri="{FF2B5EF4-FFF2-40B4-BE49-F238E27FC236}">
                  <a16:creationId xmlns:a16="http://schemas.microsoft.com/office/drawing/2014/main" id="{AA382EF8-5935-4B59-93E1-A2480B18EE9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74584" y="1870458"/>
              <a:ext cx="541707" cy="1094272"/>
            </a:xfrm>
            <a:prstGeom prst="rect">
              <a:avLst/>
            </a:prstGeom>
          </p:spPr>
        </p:pic>
      </p:grpSp>
      <p:sp>
        <p:nvSpPr>
          <p:cNvPr id="133" name="正方形/長方形 132">
            <a:extLst>
              <a:ext uri="{FF2B5EF4-FFF2-40B4-BE49-F238E27FC236}">
                <a16:creationId xmlns:a16="http://schemas.microsoft.com/office/drawing/2014/main" id="{13AFA749-0A2D-4BE7-BABA-D5F4B1622127}"/>
              </a:ext>
            </a:extLst>
          </p:cNvPr>
          <p:cNvSpPr/>
          <p:nvPr/>
        </p:nvSpPr>
        <p:spPr>
          <a:xfrm>
            <a:off x="753428" y="6685441"/>
            <a:ext cx="11008272" cy="1576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" name="正方形/長方形 109">
            <a:extLst>
              <a:ext uri="{FF2B5EF4-FFF2-40B4-BE49-F238E27FC236}">
                <a16:creationId xmlns:a16="http://schemas.microsoft.com/office/drawing/2014/main" id="{DB5BEB95-B882-4B78-B849-CDD6C046E887}"/>
              </a:ext>
            </a:extLst>
          </p:cNvPr>
          <p:cNvSpPr/>
          <p:nvPr/>
        </p:nvSpPr>
        <p:spPr>
          <a:xfrm>
            <a:off x="1069068" y="2612857"/>
            <a:ext cx="2808000" cy="4032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111" name="グループ化 110">
            <a:extLst>
              <a:ext uri="{FF2B5EF4-FFF2-40B4-BE49-F238E27FC236}">
                <a16:creationId xmlns:a16="http://schemas.microsoft.com/office/drawing/2014/main" id="{C5B003F8-FC6E-4FEA-A471-15A968395152}"/>
              </a:ext>
            </a:extLst>
          </p:cNvPr>
          <p:cNvGrpSpPr/>
          <p:nvPr/>
        </p:nvGrpSpPr>
        <p:grpSpPr>
          <a:xfrm>
            <a:off x="692933" y="945479"/>
            <a:ext cx="3199289" cy="5789611"/>
            <a:chOff x="8463659" y="991661"/>
            <a:chExt cx="3199289" cy="5789611"/>
          </a:xfrm>
        </p:grpSpPr>
        <p:grpSp>
          <p:nvGrpSpPr>
            <p:cNvPr id="112" name="グループ化 111">
              <a:extLst>
                <a:ext uri="{FF2B5EF4-FFF2-40B4-BE49-F238E27FC236}">
                  <a16:creationId xmlns:a16="http://schemas.microsoft.com/office/drawing/2014/main" id="{D8FF870E-AA24-4BD7-836E-E1224394BAA1}"/>
                </a:ext>
              </a:extLst>
            </p:cNvPr>
            <p:cNvGrpSpPr/>
            <p:nvPr/>
          </p:nvGrpSpPr>
          <p:grpSpPr>
            <a:xfrm>
              <a:off x="8463659" y="991661"/>
              <a:ext cx="3199289" cy="5735027"/>
              <a:chOff x="8463659" y="918722"/>
              <a:chExt cx="3199289" cy="5735027"/>
            </a:xfrm>
          </p:grpSpPr>
          <p:sp>
            <p:nvSpPr>
              <p:cNvPr id="115" name="タイトル 1">
                <a:extLst>
                  <a:ext uri="{FF2B5EF4-FFF2-40B4-BE49-F238E27FC236}">
                    <a16:creationId xmlns:a16="http://schemas.microsoft.com/office/drawing/2014/main" id="{5A92A370-D18F-457E-87A1-FD51ADFF094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511871" y="918722"/>
                <a:ext cx="685938" cy="658960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5400" dirty="0">
                    <a:latin typeface="+mj-ea"/>
                    <a:cs typeface="Calibri Light"/>
                  </a:rPr>
                  <a:t>E</a:t>
                </a:r>
                <a:endParaRPr lang="en-US" altLang="ja-JP" sz="5400" dirty="0">
                  <a:ea typeface="ＭＳ Ｐゴシック"/>
                  <a:cs typeface="Calibri Light"/>
                </a:endParaRPr>
              </a:p>
            </p:txBody>
          </p:sp>
          <p:pic>
            <p:nvPicPr>
              <p:cNvPr id="116" name="図 115" descr="ボトル が含まれている画像&#10;&#10;自動的に生成された説明">
                <a:extLst>
                  <a:ext uri="{FF2B5EF4-FFF2-40B4-BE49-F238E27FC236}">
                    <a16:creationId xmlns:a16="http://schemas.microsoft.com/office/drawing/2014/main" id="{65E777C0-C35A-4398-BF1F-C749A17FA05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8463659" y="1736148"/>
                <a:ext cx="782362" cy="1529758"/>
              </a:xfrm>
              <a:prstGeom prst="rect">
                <a:avLst/>
              </a:prstGeom>
            </p:spPr>
          </p:pic>
          <p:grpSp>
            <p:nvGrpSpPr>
              <p:cNvPr id="118" name="グループ化 117">
                <a:extLst>
                  <a:ext uri="{FF2B5EF4-FFF2-40B4-BE49-F238E27FC236}">
                    <a16:creationId xmlns:a16="http://schemas.microsoft.com/office/drawing/2014/main" id="{029FEA8F-3017-48DC-889F-74144BD5C0A3}"/>
                  </a:ext>
                </a:extLst>
              </p:cNvPr>
              <p:cNvGrpSpPr/>
              <p:nvPr/>
            </p:nvGrpSpPr>
            <p:grpSpPr>
              <a:xfrm>
                <a:off x="8813724" y="2565851"/>
                <a:ext cx="2849224" cy="4087898"/>
                <a:chOff x="7026434" y="2412267"/>
                <a:chExt cx="2849224" cy="4087898"/>
              </a:xfrm>
            </p:grpSpPr>
            <p:cxnSp>
              <p:nvCxnSpPr>
                <p:cNvPr id="119" name="直線コネクタ 118">
                  <a:extLst>
                    <a:ext uri="{FF2B5EF4-FFF2-40B4-BE49-F238E27FC236}">
                      <a16:creationId xmlns:a16="http://schemas.microsoft.com/office/drawing/2014/main" id="{6E4179CA-6FEE-4379-9B16-E190C35BAAF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26434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直線コネクタ 119">
                  <a:extLst>
                    <a:ext uri="{FF2B5EF4-FFF2-40B4-BE49-F238E27FC236}">
                      <a16:creationId xmlns:a16="http://schemas.microsoft.com/office/drawing/2014/main" id="{39F6554D-A2E6-42CD-9D64-F688B47102F5}"/>
                    </a:ext>
                  </a:extLst>
                </p:cNvPr>
                <p:cNvCxnSpPr/>
                <p:nvPr/>
              </p:nvCxnSpPr>
              <p:spPr>
                <a:xfrm>
                  <a:off x="7026434" y="6479441"/>
                  <a:ext cx="2849224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直線コネクタ 120">
                  <a:extLst>
                    <a:ext uri="{FF2B5EF4-FFF2-40B4-BE49-F238E27FC236}">
                      <a16:creationId xmlns:a16="http://schemas.microsoft.com/office/drawing/2014/main" id="{47C5F76B-A77B-4318-8A65-9580058FA3A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66421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13" name="タイトル 1">
              <a:extLst>
                <a:ext uri="{FF2B5EF4-FFF2-40B4-BE49-F238E27FC236}">
                  <a16:creationId xmlns:a16="http://schemas.microsoft.com/office/drawing/2014/main" id="{BDE280F3-4CC8-4292-804E-1FD41046A52C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2586600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114" name="タイトル 1">
              <a:extLst>
                <a:ext uri="{FF2B5EF4-FFF2-40B4-BE49-F238E27FC236}">
                  <a16:creationId xmlns:a16="http://schemas.microsoft.com/office/drawing/2014/main" id="{80178BC3-2A89-4519-917A-FD2469FF0781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6612234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</p:grpSp>
      <p:sp>
        <p:nvSpPr>
          <p:cNvPr id="122" name="正方形/長方形 121">
            <a:extLst>
              <a:ext uri="{FF2B5EF4-FFF2-40B4-BE49-F238E27FC236}">
                <a16:creationId xmlns:a16="http://schemas.microsoft.com/office/drawing/2014/main" id="{188B0CC1-6C90-46A8-ACB8-F7F4DC107495}"/>
              </a:ext>
            </a:extLst>
          </p:cNvPr>
          <p:cNvSpPr/>
          <p:nvPr/>
        </p:nvSpPr>
        <p:spPr>
          <a:xfrm>
            <a:off x="1069068" y="5981603"/>
            <a:ext cx="2782800" cy="648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3" name="タイトル 1">
            <a:extLst>
              <a:ext uri="{FF2B5EF4-FFF2-40B4-BE49-F238E27FC236}">
                <a16:creationId xmlns:a16="http://schemas.microsoft.com/office/drawing/2014/main" id="{2DF1908E-65FE-41E8-BBBE-79E1DF2CA40B}"/>
              </a:ext>
            </a:extLst>
          </p:cNvPr>
          <p:cNvSpPr txBox="1">
            <a:spLocks/>
          </p:cNvSpPr>
          <p:nvPr/>
        </p:nvSpPr>
        <p:spPr>
          <a:xfrm>
            <a:off x="531623" y="4356139"/>
            <a:ext cx="872283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3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25" name="タイトル 1">
            <a:extLst>
              <a:ext uri="{FF2B5EF4-FFF2-40B4-BE49-F238E27FC236}">
                <a16:creationId xmlns:a16="http://schemas.microsoft.com/office/drawing/2014/main" id="{7C8799FC-0234-45E4-A885-C27D6181C7AE}"/>
              </a:ext>
            </a:extLst>
          </p:cNvPr>
          <p:cNvSpPr txBox="1">
            <a:spLocks/>
          </p:cNvSpPr>
          <p:nvPr/>
        </p:nvSpPr>
        <p:spPr>
          <a:xfrm>
            <a:off x="531623" y="5030831"/>
            <a:ext cx="872283" cy="61739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2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26" name="タイトル 1">
            <a:extLst>
              <a:ext uri="{FF2B5EF4-FFF2-40B4-BE49-F238E27FC236}">
                <a16:creationId xmlns:a16="http://schemas.microsoft.com/office/drawing/2014/main" id="{B571F0B7-3C83-48E4-93A1-3AC51C7FDA52}"/>
              </a:ext>
            </a:extLst>
          </p:cNvPr>
          <p:cNvSpPr txBox="1">
            <a:spLocks/>
          </p:cNvSpPr>
          <p:nvPr/>
        </p:nvSpPr>
        <p:spPr>
          <a:xfrm>
            <a:off x="481490" y="5663953"/>
            <a:ext cx="872283" cy="6006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cxnSp>
        <p:nvCxnSpPr>
          <p:cNvPr id="131" name="直線コネクタ 130">
            <a:extLst>
              <a:ext uri="{FF2B5EF4-FFF2-40B4-BE49-F238E27FC236}">
                <a16:creationId xmlns:a16="http://schemas.microsoft.com/office/drawing/2014/main" id="{53A08894-F762-4CBF-BF8C-59684A20EBCD}"/>
              </a:ext>
            </a:extLst>
          </p:cNvPr>
          <p:cNvCxnSpPr>
            <a:cxnSpLocks/>
          </p:cNvCxnSpPr>
          <p:nvPr/>
        </p:nvCxnSpPr>
        <p:spPr>
          <a:xfrm>
            <a:off x="1042997" y="5957602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2" name="直線コネクタ 131">
            <a:extLst>
              <a:ext uri="{FF2B5EF4-FFF2-40B4-BE49-F238E27FC236}">
                <a16:creationId xmlns:a16="http://schemas.microsoft.com/office/drawing/2014/main" id="{67D47745-E555-4AA5-A7D3-CFF24238B991}"/>
              </a:ext>
            </a:extLst>
          </p:cNvPr>
          <p:cNvCxnSpPr>
            <a:cxnSpLocks/>
          </p:cNvCxnSpPr>
          <p:nvPr/>
        </p:nvCxnSpPr>
        <p:spPr>
          <a:xfrm>
            <a:off x="1075545" y="3281806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4" name="直線コネクタ 133">
            <a:extLst>
              <a:ext uri="{FF2B5EF4-FFF2-40B4-BE49-F238E27FC236}">
                <a16:creationId xmlns:a16="http://schemas.microsoft.com/office/drawing/2014/main" id="{F1A96AF2-CB2B-4E3F-BD03-3B788618339B}"/>
              </a:ext>
            </a:extLst>
          </p:cNvPr>
          <p:cNvCxnSpPr>
            <a:cxnSpLocks/>
          </p:cNvCxnSpPr>
          <p:nvPr/>
        </p:nvCxnSpPr>
        <p:spPr>
          <a:xfrm>
            <a:off x="1057117" y="2612857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2" name="タイトル 1">
            <a:extLst>
              <a:ext uri="{FF2B5EF4-FFF2-40B4-BE49-F238E27FC236}">
                <a16:creationId xmlns:a16="http://schemas.microsoft.com/office/drawing/2014/main" id="{A4212AB0-DFD1-42E9-881F-7A4BC1923208}"/>
              </a:ext>
            </a:extLst>
          </p:cNvPr>
          <p:cNvSpPr txBox="1">
            <a:spLocks/>
          </p:cNvSpPr>
          <p:nvPr/>
        </p:nvSpPr>
        <p:spPr>
          <a:xfrm>
            <a:off x="567979" y="6280333"/>
            <a:ext cx="872283" cy="4311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0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213" name="タイトル 1">
            <a:extLst>
              <a:ext uri="{FF2B5EF4-FFF2-40B4-BE49-F238E27FC236}">
                <a16:creationId xmlns:a16="http://schemas.microsoft.com/office/drawing/2014/main" id="{51BBB24F-AC76-4F53-AEF1-9656BEE65BBA}"/>
              </a:ext>
            </a:extLst>
          </p:cNvPr>
          <p:cNvSpPr txBox="1">
            <a:spLocks/>
          </p:cNvSpPr>
          <p:nvPr/>
        </p:nvSpPr>
        <p:spPr>
          <a:xfrm>
            <a:off x="504501" y="3048325"/>
            <a:ext cx="872283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5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214" name="タイトル 1">
            <a:extLst>
              <a:ext uri="{FF2B5EF4-FFF2-40B4-BE49-F238E27FC236}">
                <a16:creationId xmlns:a16="http://schemas.microsoft.com/office/drawing/2014/main" id="{374896C2-D9DB-40C1-A4D1-BA85C4B53537}"/>
              </a:ext>
            </a:extLst>
          </p:cNvPr>
          <p:cNvSpPr txBox="1">
            <a:spLocks/>
          </p:cNvSpPr>
          <p:nvPr/>
        </p:nvSpPr>
        <p:spPr>
          <a:xfrm>
            <a:off x="530570" y="3723017"/>
            <a:ext cx="872283" cy="61739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4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cxnSp>
        <p:nvCxnSpPr>
          <p:cNvPr id="217" name="直線コネクタ 216">
            <a:extLst>
              <a:ext uri="{FF2B5EF4-FFF2-40B4-BE49-F238E27FC236}">
                <a16:creationId xmlns:a16="http://schemas.microsoft.com/office/drawing/2014/main" id="{E27D6485-A16A-44E8-8B07-8315B542DBEA}"/>
              </a:ext>
            </a:extLst>
          </p:cNvPr>
          <p:cNvCxnSpPr>
            <a:cxnSpLocks/>
          </p:cNvCxnSpPr>
          <p:nvPr/>
        </p:nvCxnSpPr>
        <p:spPr>
          <a:xfrm>
            <a:off x="1042998" y="5288653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8" name="直線コネクタ 217">
            <a:extLst>
              <a:ext uri="{FF2B5EF4-FFF2-40B4-BE49-F238E27FC236}">
                <a16:creationId xmlns:a16="http://schemas.microsoft.com/office/drawing/2014/main" id="{2A5F76D4-5BFD-4342-AC33-EBD1F28A0577}"/>
              </a:ext>
            </a:extLst>
          </p:cNvPr>
          <p:cNvCxnSpPr>
            <a:cxnSpLocks/>
          </p:cNvCxnSpPr>
          <p:nvPr/>
        </p:nvCxnSpPr>
        <p:spPr>
          <a:xfrm>
            <a:off x="1062281" y="4619704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9" name="直線コネクタ 218">
            <a:extLst>
              <a:ext uri="{FF2B5EF4-FFF2-40B4-BE49-F238E27FC236}">
                <a16:creationId xmlns:a16="http://schemas.microsoft.com/office/drawing/2014/main" id="{AF18DB81-EB12-4985-9491-F58A6C05A662}"/>
              </a:ext>
            </a:extLst>
          </p:cNvPr>
          <p:cNvCxnSpPr>
            <a:cxnSpLocks/>
          </p:cNvCxnSpPr>
          <p:nvPr/>
        </p:nvCxnSpPr>
        <p:spPr>
          <a:xfrm>
            <a:off x="1064126" y="5963189"/>
            <a:ext cx="2808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21" name="タイトル 1">
            <a:extLst>
              <a:ext uri="{FF2B5EF4-FFF2-40B4-BE49-F238E27FC236}">
                <a16:creationId xmlns:a16="http://schemas.microsoft.com/office/drawing/2014/main" id="{8529B432-3DED-42CD-8092-C20061C9D7D5}"/>
              </a:ext>
            </a:extLst>
          </p:cNvPr>
          <p:cNvSpPr txBox="1">
            <a:spLocks/>
          </p:cNvSpPr>
          <p:nvPr/>
        </p:nvSpPr>
        <p:spPr>
          <a:xfrm>
            <a:off x="518620" y="2373633"/>
            <a:ext cx="872283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6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cxnSp>
        <p:nvCxnSpPr>
          <p:cNvPr id="222" name="直線コネクタ 221">
            <a:extLst>
              <a:ext uri="{FF2B5EF4-FFF2-40B4-BE49-F238E27FC236}">
                <a16:creationId xmlns:a16="http://schemas.microsoft.com/office/drawing/2014/main" id="{C91AC1D3-300D-400E-AC6E-48CE6FB75239}"/>
              </a:ext>
            </a:extLst>
          </p:cNvPr>
          <p:cNvCxnSpPr>
            <a:cxnSpLocks/>
          </p:cNvCxnSpPr>
          <p:nvPr/>
        </p:nvCxnSpPr>
        <p:spPr>
          <a:xfrm>
            <a:off x="1071457" y="3950755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3" name="直線コネクタ 222">
            <a:extLst>
              <a:ext uri="{FF2B5EF4-FFF2-40B4-BE49-F238E27FC236}">
                <a16:creationId xmlns:a16="http://schemas.microsoft.com/office/drawing/2014/main" id="{7AFCA8EC-48E7-433F-86DB-FA4C62985107}"/>
              </a:ext>
            </a:extLst>
          </p:cNvPr>
          <p:cNvCxnSpPr>
            <a:cxnSpLocks/>
          </p:cNvCxnSpPr>
          <p:nvPr/>
        </p:nvCxnSpPr>
        <p:spPr>
          <a:xfrm>
            <a:off x="1022900" y="6626552"/>
            <a:ext cx="2844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4" name="正方形/長方形 123">
            <a:extLst>
              <a:ext uri="{FF2B5EF4-FFF2-40B4-BE49-F238E27FC236}">
                <a16:creationId xmlns:a16="http://schemas.microsoft.com/office/drawing/2014/main" id="{17EA634E-1CE0-4CE9-B9E5-151F9E9489E0}"/>
              </a:ext>
            </a:extLst>
          </p:cNvPr>
          <p:cNvSpPr/>
          <p:nvPr/>
        </p:nvSpPr>
        <p:spPr>
          <a:xfrm>
            <a:off x="8795076" y="2550661"/>
            <a:ext cx="2808000" cy="4032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144" name="グループ化 143">
            <a:extLst>
              <a:ext uri="{FF2B5EF4-FFF2-40B4-BE49-F238E27FC236}">
                <a16:creationId xmlns:a16="http://schemas.microsoft.com/office/drawing/2014/main" id="{B1E4E62B-6C59-4FF6-BDB2-16889A29E96F}"/>
              </a:ext>
            </a:extLst>
          </p:cNvPr>
          <p:cNvGrpSpPr/>
          <p:nvPr/>
        </p:nvGrpSpPr>
        <p:grpSpPr>
          <a:xfrm>
            <a:off x="8296962" y="1091445"/>
            <a:ext cx="3605176" cy="5519508"/>
            <a:chOff x="4386913" y="1078226"/>
            <a:chExt cx="3605176" cy="5519508"/>
          </a:xfrm>
        </p:grpSpPr>
        <p:sp>
          <p:nvSpPr>
            <p:cNvPr id="145" name="タイトル 1">
              <a:extLst>
                <a:ext uri="{FF2B5EF4-FFF2-40B4-BE49-F238E27FC236}">
                  <a16:creationId xmlns:a16="http://schemas.microsoft.com/office/drawing/2014/main" id="{8208ADDE-FEB6-4220-8781-38769BDABE78}"/>
                </a:ext>
              </a:extLst>
            </p:cNvPr>
            <p:cNvSpPr txBox="1">
              <a:spLocks/>
            </p:cNvSpPr>
            <p:nvPr/>
          </p:nvSpPr>
          <p:spPr>
            <a:xfrm>
              <a:off x="4386913" y="1078226"/>
              <a:ext cx="685938" cy="65896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5400" dirty="0">
                  <a:latin typeface="+mj-ea"/>
                  <a:cs typeface="Calibri Light"/>
                </a:rPr>
                <a:t>F</a:t>
              </a:r>
              <a:endParaRPr lang="en-US" altLang="ja-JP" sz="5400" dirty="0">
                <a:ea typeface="ＭＳ Ｐゴシック"/>
                <a:cs typeface="Calibri Light"/>
              </a:endParaRPr>
            </a:p>
          </p:txBody>
        </p:sp>
        <p:pic>
          <p:nvPicPr>
            <p:cNvPr id="146" name="図 145" descr="ボトル が含まれている画像&#10;&#10;自動的に生成された説明">
              <a:extLst>
                <a:ext uri="{FF2B5EF4-FFF2-40B4-BE49-F238E27FC236}">
                  <a16:creationId xmlns:a16="http://schemas.microsoft.com/office/drawing/2014/main" id="{82DA22A7-7481-4633-903B-6758E6D99FD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509368" y="1784777"/>
              <a:ext cx="626014" cy="1224049"/>
            </a:xfrm>
            <a:prstGeom prst="rect">
              <a:avLst/>
            </a:prstGeom>
          </p:spPr>
        </p:pic>
        <p:sp>
          <p:nvSpPr>
            <p:cNvPr id="147" name="タイトル 1">
              <a:extLst>
                <a:ext uri="{FF2B5EF4-FFF2-40B4-BE49-F238E27FC236}">
                  <a16:creationId xmlns:a16="http://schemas.microsoft.com/office/drawing/2014/main" id="{B8E18AED-7BF9-4E21-A13D-094992704D3E}"/>
                </a:ext>
              </a:extLst>
            </p:cNvPr>
            <p:cNvSpPr txBox="1">
              <a:spLocks/>
            </p:cNvSpPr>
            <p:nvPr/>
          </p:nvSpPr>
          <p:spPr>
            <a:xfrm>
              <a:off x="4980829" y="1170831"/>
              <a:ext cx="3011260" cy="925145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3200" dirty="0">
                  <a:latin typeface="+mj-ea"/>
                  <a:cs typeface="Calibri Light"/>
                </a:rPr>
                <a:t>12</a:t>
              </a:r>
              <a:r>
                <a:rPr lang="ja-JP" altLang="en-US" sz="3200" dirty="0">
                  <a:latin typeface="+mj-ea"/>
                  <a:cs typeface="Calibri Light"/>
                </a:rPr>
                <a:t>分で水そう</a:t>
              </a:r>
              <a:endParaRPr lang="en-US" altLang="ja-JP" sz="3200" dirty="0">
                <a:latin typeface="+mj-ea"/>
                <a:cs typeface="Calibri Light"/>
              </a:endParaRPr>
            </a:p>
            <a:p>
              <a:r>
                <a:rPr lang="ja-JP" altLang="en-US" sz="3200" dirty="0">
                  <a:latin typeface="+mj-ea"/>
                  <a:cs typeface="Calibri Light"/>
                </a:rPr>
                <a:t>いっぱいになる</a:t>
              </a:r>
              <a:endParaRPr lang="en-US" altLang="ja-JP" sz="3200" dirty="0">
                <a:latin typeface="+mj-ea"/>
                <a:cs typeface="Calibri Light"/>
              </a:endParaRPr>
            </a:p>
            <a:p>
              <a:r>
                <a:rPr lang="ja-JP" altLang="en-US" sz="3200" dirty="0">
                  <a:latin typeface="+mj-ea"/>
                  <a:ea typeface="ＭＳ Ｐゴシック"/>
                  <a:cs typeface="Calibri Light"/>
                </a:rPr>
                <a:t>じゃ口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grpSp>
          <p:nvGrpSpPr>
            <p:cNvPr id="148" name="グループ化 147">
              <a:extLst>
                <a:ext uri="{FF2B5EF4-FFF2-40B4-BE49-F238E27FC236}">
                  <a16:creationId xmlns:a16="http://schemas.microsoft.com/office/drawing/2014/main" id="{2282C049-52F4-4F52-8A13-C365AD3DC707}"/>
                </a:ext>
              </a:extLst>
            </p:cNvPr>
            <p:cNvGrpSpPr/>
            <p:nvPr/>
          </p:nvGrpSpPr>
          <p:grpSpPr>
            <a:xfrm>
              <a:off x="4882064" y="2509778"/>
              <a:ext cx="2849224" cy="4087956"/>
              <a:chOff x="7026434" y="2291633"/>
              <a:chExt cx="2849224" cy="4087956"/>
            </a:xfrm>
          </p:grpSpPr>
          <p:cxnSp>
            <p:nvCxnSpPr>
              <p:cNvPr id="161" name="直線コネクタ 160">
                <a:extLst>
                  <a:ext uri="{FF2B5EF4-FFF2-40B4-BE49-F238E27FC236}">
                    <a16:creationId xmlns:a16="http://schemas.microsoft.com/office/drawing/2014/main" id="{7207DE01-648C-45BC-A00B-2E422A8109B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26434" y="2291691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2" name="直線コネクタ 161">
                <a:extLst>
                  <a:ext uri="{FF2B5EF4-FFF2-40B4-BE49-F238E27FC236}">
                    <a16:creationId xmlns:a16="http://schemas.microsoft.com/office/drawing/2014/main" id="{C76C3315-BBF3-4DCE-93A0-CFF4FCFEB6F1}"/>
                  </a:ext>
                </a:extLst>
              </p:cNvPr>
              <p:cNvCxnSpPr/>
              <p:nvPr/>
            </p:nvCxnSpPr>
            <p:spPr>
              <a:xfrm>
                <a:off x="7026434" y="6378961"/>
                <a:ext cx="2849224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3" name="直線コネクタ 162">
                <a:extLst>
                  <a:ext uri="{FF2B5EF4-FFF2-40B4-BE49-F238E27FC236}">
                    <a16:creationId xmlns:a16="http://schemas.microsoft.com/office/drawing/2014/main" id="{6AA11061-8C99-459C-BEF8-75A5369ED56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75658" y="2291633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60" name="タイトル 1">
              <a:extLst>
                <a:ext uri="{FF2B5EF4-FFF2-40B4-BE49-F238E27FC236}">
                  <a16:creationId xmlns:a16="http://schemas.microsoft.com/office/drawing/2014/main" id="{C72E8274-32A2-459F-AEDC-FE86E7047FBE}"/>
                </a:ext>
              </a:extLst>
            </p:cNvPr>
            <p:cNvSpPr txBox="1">
              <a:spLocks/>
            </p:cNvSpPr>
            <p:nvPr/>
          </p:nvSpPr>
          <p:spPr>
            <a:xfrm>
              <a:off x="4434769" y="1892246"/>
              <a:ext cx="553420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3200" dirty="0">
                  <a:latin typeface="+mj-ea"/>
                  <a:cs typeface="Calibri Light"/>
                </a:rPr>
                <a:t>分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</p:grpSp>
      <p:grpSp>
        <p:nvGrpSpPr>
          <p:cNvPr id="165" name="グループ化 164">
            <a:extLst>
              <a:ext uri="{FF2B5EF4-FFF2-40B4-BE49-F238E27FC236}">
                <a16:creationId xmlns:a16="http://schemas.microsoft.com/office/drawing/2014/main" id="{11295F07-DA00-43D7-853C-4D4DB309DE36}"/>
              </a:ext>
            </a:extLst>
          </p:cNvPr>
          <p:cNvGrpSpPr/>
          <p:nvPr/>
        </p:nvGrpSpPr>
        <p:grpSpPr>
          <a:xfrm>
            <a:off x="8272376" y="2325998"/>
            <a:ext cx="607261" cy="4532002"/>
            <a:chOff x="4792446" y="2324915"/>
            <a:chExt cx="607261" cy="4532002"/>
          </a:xfrm>
        </p:grpSpPr>
        <p:sp>
          <p:nvSpPr>
            <p:cNvPr id="166" name="タイトル 1">
              <a:extLst>
                <a:ext uri="{FF2B5EF4-FFF2-40B4-BE49-F238E27FC236}">
                  <a16:creationId xmlns:a16="http://schemas.microsoft.com/office/drawing/2014/main" id="{07AE571C-64E9-40B8-8D00-CC82FE80A508}"/>
                </a:ext>
              </a:extLst>
            </p:cNvPr>
            <p:cNvSpPr txBox="1">
              <a:spLocks/>
            </p:cNvSpPr>
            <p:nvPr/>
          </p:nvSpPr>
          <p:spPr>
            <a:xfrm>
              <a:off x="4797232" y="2324915"/>
              <a:ext cx="553420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12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67" name="タイトル 1">
              <a:extLst>
                <a:ext uri="{FF2B5EF4-FFF2-40B4-BE49-F238E27FC236}">
                  <a16:creationId xmlns:a16="http://schemas.microsoft.com/office/drawing/2014/main" id="{AD1DA50F-8D68-470A-A6F0-01211D3E4A0B}"/>
                </a:ext>
              </a:extLst>
            </p:cNvPr>
            <p:cNvSpPr txBox="1">
              <a:spLocks/>
            </p:cNvSpPr>
            <p:nvPr/>
          </p:nvSpPr>
          <p:spPr>
            <a:xfrm>
              <a:off x="4968752" y="6425797"/>
              <a:ext cx="382053" cy="43112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0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68" name="タイトル 1">
              <a:extLst>
                <a:ext uri="{FF2B5EF4-FFF2-40B4-BE49-F238E27FC236}">
                  <a16:creationId xmlns:a16="http://schemas.microsoft.com/office/drawing/2014/main" id="{98DBE0D1-5ABF-4470-A009-AA53893DC018}"/>
                </a:ext>
              </a:extLst>
            </p:cNvPr>
            <p:cNvSpPr txBox="1">
              <a:spLocks/>
            </p:cNvSpPr>
            <p:nvPr/>
          </p:nvSpPr>
          <p:spPr>
            <a:xfrm>
              <a:off x="4942515" y="6050444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1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69" name="タイトル 1">
              <a:extLst>
                <a:ext uri="{FF2B5EF4-FFF2-40B4-BE49-F238E27FC236}">
                  <a16:creationId xmlns:a16="http://schemas.microsoft.com/office/drawing/2014/main" id="{512974CF-F681-46D5-8D94-E948BD99D2A5}"/>
                </a:ext>
              </a:extLst>
            </p:cNvPr>
            <p:cNvSpPr txBox="1">
              <a:spLocks/>
            </p:cNvSpPr>
            <p:nvPr/>
          </p:nvSpPr>
          <p:spPr>
            <a:xfrm>
              <a:off x="4792446" y="3004179"/>
              <a:ext cx="543380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10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0" name="タイトル 1">
              <a:extLst>
                <a:ext uri="{FF2B5EF4-FFF2-40B4-BE49-F238E27FC236}">
                  <a16:creationId xmlns:a16="http://schemas.microsoft.com/office/drawing/2014/main" id="{69E29D7C-8181-4CE8-BDE6-622619D3A2B9}"/>
                </a:ext>
              </a:extLst>
            </p:cNvPr>
            <p:cNvSpPr txBox="1">
              <a:spLocks/>
            </p:cNvSpPr>
            <p:nvPr/>
          </p:nvSpPr>
          <p:spPr>
            <a:xfrm>
              <a:off x="4942515" y="5745422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2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1" name="タイトル 1">
              <a:extLst>
                <a:ext uri="{FF2B5EF4-FFF2-40B4-BE49-F238E27FC236}">
                  <a16:creationId xmlns:a16="http://schemas.microsoft.com/office/drawing/2014/main" id="{66569769-D87C-479E-9A13-FFBE960831FF}"/>
                </a:ext>
              </a:extLst>
            </p:cNvPr>
            <p:cNvSpPr txBox="1">
              <a:spLocks/>
            </p:cNvSpPr>
            <p:nvPr/>
          </p:nvSpPr>
          <p:spPr>
            <a:xfrm>
              <a:off x="4962610" y="5400208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3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2" name="タイトル 1">
              <a:extLst>
                <a:ext uri="{FF2B5EF4-FFF2-40B4-BE49-F238E27FC236}">
                  <a16:creationId xmlns:a16="http://schemas.microsoft.com/office/drawing/2014/main" id="{21CBCC7C-79D1-4B93-B75E-91AB625EEB98}"/>
                </a:ext>
              </a:extLst>
            </p:cNvPr>
            <p:cNvSpPr txBox="1">
              <a:spLocks/>
            </p:cNvSpPr>
            <p:nvPr/>
          </p:nvSpPr>
          <p:spPr>
            <a:xfrm>
              <a:off x="4962610" y="5024850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4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3" name="タイトル 1">
              <a:extLst>
                <a:ext uri="{FF2B5EF4-FFF2-40B4-BE49-F238E27FC236}">
                  <a16:creationId xmlns:a16="http://schemas.microsoft.com/office/drawing/2014/main" id="{C0FD7892-AAD6-411C-A361-F35AADE5BD43}"/>
                </a:ext>
              </a:extLst>
            </p:cNvPr>
            <p:cNvSpPr txBox="1">
              <a:spLocks/>
            </p:cNvSpPr>
            <p:nvPr/>
          </p:nvSpPr>
          <p:spPr>
            <a:xfrm>
              <a:off x="4962610" y="4719828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5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4" name="タイトル 1">
              <a:extLst>
                <a:ext uri="{FF2B5EF4-FFF2-40B4-BE49-F238E27FC236}">
                  <a16:creationId xmlns:a16="http://schemas.microsoft.com/office/drawing/2014/main" id="{96954891-E2C5-4384-B4E3-A5ABB57DBFF0}"/>
                </a:ext>
              </a:extLst>
            </p:cNvPr>
            <p:cNvSpPr txBox="1">
              <a:spLocks/>
            </p:cNvSpPr>
            <p:nvPr/>
          </p:nvSpPr>
          <p:spPr>
            <a:xfrm>
              <a:off x="4933407" y="4375955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6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5" name="タイトル 1">
              <a:extLst>
                <a:ext uri="{FF2B5EF4-FFF2-40B4-BE49-F238E27FC236}">
                  <a16:creationId xmlns:a16="http://schemas.microsoft.com/office/drawing/2014/main" id="{B825BAF2-3BB6-4C0A-AB25-125071643D27}"/>
                </a:ext>
              </a:extLst>
            </p:cNvPr>
            <p:cNvSpPr txBox="1">
              <a:spLocks/>
            </p:cNvSpPr>
            <p:nvPr/>
          </p:nvSpPr>
          <p:spPr>
            <a:xfrm>
              <a:off x="4954268" y="4018887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7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6" name="タイトル 1">
              <a:extLst>
                <a:ext uri="{FF2B5EF4-FFF2-40B4-BE49-F238E27FC236}">
                  <a16:creationId xmlns:a16="http://schemas.microsoft.com/office/drawing/2014/main" id="{86A5F240-896D-4B23-8CAF-32F491E5210A}"/>
                </a:ext>
              </a:extLst>
            </p:cNvPr>
            <p:cNvSpPr txBox="1">
              <a:spLocks/>
            </p:cNvSpPr>
            <p:nvPr/>
          </p:nvSpPr>
          <p:spPr>
            <a:xfrm>
              <a:off x="4962610" y="3665917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8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7" name="タイトル 1">
              <a:extLst>
                <a:ext uri="{FF2B5EF4-FFF2-40B4-BE49-F238E27FC236}">
                  <a16:creationId xmlns:a16="http://schemas.microsoft.com/office/drawing/2014/main" id="{203CEF88-4D70-4EA1-B358-FD94BC09C2DE}"/>
                </a:ext>
              </a:extLst>
            </p:cNvPr>
            <p:cNvSpPr txBox="1">
              <a:spLocks/>
            </p:cNvSpPr>
            <p:nvPr/>
          </p:nvSpPr>
          <p:spPr>
            <a:xfrm>
              <a:off x="4962610" y="3327045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9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8" name="タイトル 1">
              <a:extLst>
                <a:ext uri="{FF2B5EF4-FFF2-40B4-BE49-F238E27FC236}">
                  <a16:creationId xmlns:a16="http://schemas.microsoft.com/office/drawing/2014/main" id="{A45C43A8-3C75-43E0-8E6F-B91083FD4BD8}"/>
                </a:ext>
              </a:extLst>
            </p:cNvPr>
            <p:cNvSpPr txBox="1">
              <a:spLocks/>
            </p:cNvSpPr>
            <p:nvPr/>
          </p:nvSpPr>
          <p:spPr>
            <a:xfrm>
              <a:off x="4833359" y="2628822"/>
              <a:ext cx="566348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11</a:t>
              </a:r>
            </a:p>
            <a:p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</p:grpSp>
      <p:sp>
        <p:nvSpPr>
          <p:cNvPr id="251" name="正方形/長方形 250">
            <a:extLst>
              <a:ext uri="{FF2B5EF4-FFF2-40B4-BE49-F238E27FC236}">
                <a16:creationId xmlns:a16="http://schemas.microsoft.com/office/drawing/2014/main" id="{9346D3CC-D6C2-4A01-831B-B46C9941CDAA}"/>
              </a:ext>
            </a:extLst>
          </p:cNvPr>
          <p:cNvSpPr/>
          <p:nvPr/>
        </p:nvSpPr>
        <p:spPr>
          <a:xfrm>
            <a:off x="8823618" y="6287062"/>
            <a:ext cx="2782800" cy="315546"/>
          </a:xfrm>
          <a:prstGeom prst="rect">
            <a:avLst/>
          </a:prstGeom>
          <a:solidFill>
            <a:srgbClr val="008B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224" name="直線コネクタ 223">
            <a:extLst>
              <a:ext uri="{FF2B5EF4-FFF2-40B4-BE49-F238E27FC236}">
                <a16:creationId xmlns:a16="http://schemas.microsoft.com/office/drawing/2014/main" id="{81C4CFBF-C4A5-475A-BEEC-7B06994C9D20}"/>
              </a:ext>
            </a:extLst>
          </p:cNvPr>
          <p:cNvCxnSpPr>
            <a:cxnSpLocks/>
          </p:cNvCxnSpPr>
          <p:nvPr/>
        </p:nvCxnSpPr>
        <p:spPr>
          <a:xfrm>
            <a:off x="8817329" y="5949534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5" name="直線コネクタ 224">
            <a:extLst>
              <a:ext uri="{FF2B5EF4-FFF2-40B4-BE49-F238E27FC236}">
                <a16:creationId xmlns:a16="http://schemas.microsoft.com/office/drawing/2014/main" id="{674A0191-2A3D-48AA-A015-25B62D1A9915}"/>
              </a:ext>
            </a:extLst>
          </p:cNvPr>
          <p:cNvCxnSpPr>
            <a:cxnSpLocks/>
          </p:cNvCxnSpPr>
          <p:nvPr/>
        </p:nvCxnSpPr>
        <p:spPr>
          <a:xfrm>
            <a:off x="8817329" y="3225507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6" name="直線コネクタ 225">
            <a:extLst>
              <a:ext uri="{FF2B5EF4-FFF2-40B4-BE49-F238E27FC236}">
                <a16:creationId xmlns:a16="http://schemas.microsoft.com/office/drawing/2014/main" id="{A7125C20-91C0-4458-BCAC-4904B9B3CE43}"/>
              </a:ext>
            </a:extLst>
          </p:cNvPr>
          <p:cNvCxnSpPr>
            <a:cxnSpLocks/>
          </p:cNvCxnSpPr>
          <p:nvPr/>
        </p:nvCxnSpPr>
        <p:spPr>
          <a:xfrm>
            <a:off x="8817329" y="2544501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7" name="直線コネクタ 226">
            <a:extLst>
              <a:ext uri="{FF2B5EF4-FFF2-40B4-BE49-F238E27FC236}">
                <a16:creationId xmlns:a16="http://schemas.microsoft.com/office/drawing/2014/main" id="{B280D990-5D13-4056-83D9-B054B79317FE}"/>
              </a:ext>
            </a:extLst>
          </p:cNvPr>
          <p:cNvCxnSpPr>
            <a:cxnSpLocks/>
          </p:cNvCxnSpPr>
          <p:nvPr/>
        </p:nvCxnSpPr>
        <p:spPr>
          <a:xfrm>
            <a:off x="8817329" y="5268525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8" name="直線コネクタ 227">
            <a:extLst>
              <a:ext uri="{FF2B5EF4-FFF2-40B4-BE49-F238E27FC236}">
                <a16:creationId xmlns:a16="http://schemas.microsoft.com/office/drawing/2014/main" id="{ABFC359F-3DDA-45E7-A8CF-F181103A5BC4}"/>
              </a:ext>
            </a:extLst>
          </p:cNvPr>
          <p:cNvCxnSpPr>
            <a:cxnSpLocks/>
          </p:cNvCxnSpPr>
          <p:nvPr/>
        </p:nvCxnSpPr>
        <p:spPr>
          <a:xfrm>
            <a:off x="8817329" y="4587519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9" name="直線コネクタ 228">
            <a:extLst>
              <a:ext uri="{FF2B5EF4-FFF2-40B4-BE49-F238E27FC236}">
                <a16:creationId xmlns:a16="http://schemas.microsoft.com/office/drawing/2014/main" id="{09E66ED2-6EA4-4339-8CEF-63D171456AD3}"/>
              </a:ext>
            </a:extLst>
          </p:cNvPr>
          <p:cNvCxnSpPr>
            <a:cxnSpLocks/>
          </p:cNvCxnSpPr>
          <p:nvPr/>
        </p:nvCxnSpPr>
        <p:spPr>
          <a:xfrm>
            <a:off x="8817329" y="3906513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0" name="直線コネクタ 229">
            <a:extLst>
              <a:ext uri="{FF2B5EF4-FFF2-40B4-BE49-F238E27FC236}">
                <a16:creationId xmlns:a16="http://schemas.microsoft.com/office/drawing/2014/main" id="{82F417EC-C158-4174-9903-2E0E4370E697}"/>
              </a:ext>
            </a:extLst>
          </p:cNvPr>
          <p:cNvCxnSpPr>
            <a:cxnSpLocks/>
          </p:cNvCxnSpPr>
          <p:nvPr/>
        </p:nvCxnSpPr>
        <p:spPr>
          <a:xfrm>
            <a:off x="8814528" y="6273236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1" name="直線コネクタ 230">
            <a:extLst>
              <a:ext uri="{FF2B5EF4-FFF2-40B4-BE49-F238E27FC236}">
                <a16:creationId xmlns:a16="http://schemas.microsoft.com/office/drawing/2014/main" id="{6E38814A-2A2E-4A21-A070-091BE62279E1}"/>
              </a:ext>
            </a:extLst>
          </p:cNvPr>
          <p:cNvCxnSpPr>
            <a:cxnSpLocks/>
          </p:cNvCxnSpPr>
          <p:nvPr/>
        </p:nvCxnSpPr>
        <p:spPr>
          <a:xfrm>
            <a:off x="8817329" y="3566010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2" name="直線コネクタ 231">
            <a:extLst>
              <a:ext uri="{FF2B5EF4-FFF2-40B4-BE49-F238E27FC236}">
                <a16:creationId xmlns:a16="http://schemas.microsoft.com/office/drawing/2014/main" id="{1A2772CD-9260-4BE0-A2D6-6438BC9CA295}"/>
              </a:ext>
            </a:extLst>
          </p:cNvPr>
          <p:cNvCxnSpPr>
            <a:cxnSpLocks/>
          </p:cNvCxnSpPr>
          <p:nvPr/>
        </p:nvCxnSpPr>
        <p:spPr>
          <a:xfrm>
            <a:off x="8817329" y="2885004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3" name="直線コネクタ 232">
            <a:extLst>
              <a:ext uri="{FF2B5EF4-FFF2-40B4-BE49-F238E27FC236}">
                <a16:creationId xmlns:a16="http://schemas.microsoft.com/office/drawing/2014/main" id="{E012B6EC-D32E-44CC-8485-5D21CABB52CD}"/>
              </a:ext>
            </a:extLst>
          </p:cNvPr>
          <p:cNvCxnSpPr>
            <a:cxnSpLocks/>
          </p:cNvCxnSpPr>
          <p:nvPr/>
        </p:nvCxnSpPr>
        <p:spPr>
          <a:xfrm>
            <a:off x="8817329" y="5609028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4" name="直線コネクタ 233">
            <a:extLst>
              <a:ext uri="{FF2B5EF4-FFF2-40B4-BE49-F238E27FC236}">
                <a16:creationId xmlns:a16="http://schemas.microsoft.com/office/drawing/2014/main" id="{11DDE554-4BA6-41BF-8385-7C0262C70E68}"/>
              </a:ext>
            </a:extLst>
          </p:cNvPr>
          <p:cNvCxnSpPr>
            <a:cxnSpLocks/>
          </p:cNvCxnSpPr>
          <p:nvPr/>
        </p:nvCxnSpPr>
        <p:spPr>
          <a:xfrm>
            <a:off x="8817329" y="4928022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5" name="直線コネクタ 234">
            <a:extLst>
              <a:ext uri="{FF2B5EF4-FFF2-40B4-BE49-F238E27FC236}">
                <a16:creationId xmlns:a16="http://schemas.microsoft.com/office/drawing/2014/main" id="{3FB66877-4213-44F9-9316-1A5086E96650}"/>
              </a:ext>
            </a:extLst>
          </p:cNvPr>
          <p:cNvCxnSpPr>
            <a:cxnSpLocks/>
          </p:cNvCxnSpPr>
          <p:nvPr/>
        </p:nvCxnSpPr>
        <p:spPr>
          <a:xfrm>
            <a:off x="8817329" y="4247016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5" name="直線コネクタ 134">
            <a:extLst>
              <a:ext uri="{FF2B5EF4-FFF2-40B4-BE49-F238E27FC236}">
                <a16:creationId xmlns:a16="http://schemas.microsoft.com/office/drawing/2014/main" id="{13F35438-7FF5-4643-97D6-721F69A898F1}"/>
              </a:ext>
            </a:extLst>
          </p:cNvPr>
          <p:cNvCxnSpPr>
            <a:cxnSpLocks/>
          </p:cNvCxnSpPr>
          <p:nvPr/>
        </p:nvCxnSpPr>
        <p:spPr>
          <a:xfrm>
            <a:off x="8807250" y="6279011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36" name="グループ化 135">
            <a:extLst>
              <a:ext uri="{FF2B5EF4-FFF2-40B4-BE49-F238E27FC236}">
                <a16:creationId xmlns:a16="http://schemas.microsoft.com/office/drawing/2014/main" id="{E0B18547-7C43-4C13-99EA-3995363D23A5}"/>
              </a:ext>
            </a:extLst>
          </p:cNvPr>
          <p:cNvGrpSpPr/>
          <p:nvPr/>
        </p:nvGrpSpPr>
        <p:grpSpPr>
          <a:xfrm>
            <a:off x="9832396" y="5485948"/>
            <a:ext cx="748923" cy="1262477"/>
            <a:chOff x="-1155001" y="-116076"/>
            <a:chExt cx="220988" cy="361252"/>
          </a:xfrm>
        </p:grpSpPr>
        <p:sp>
          <p:nvSpPr>
            <p:cNvPr id="137" name="テキスト ボックス 57">
              <a:extLst>
                <a:ext uri="{FF2B5EF4-FFF2-40B4-BE49-F238E27FC236}">
                  <a16:creationId xmlns:a16="http://schemas.microsoft.com/office/drawing/2014/main" id="{4BBE7A4C-B4E4-48DE-B0F4-86AF9788F0F6}"/>
                </a:ext>
              </a:extLst>
            </p:cNvPr>
            <p:cNvSpPr txBox="1"/>
            <p:nvPr/>
          </p:nvSpPr>
          <p:spPr>
            <a:xfrm>
              <a:off x="-1155001" y="25004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12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38" name="テキスト ボックス 58">
              <a:extLst>
                <a:ext uri="{FF2B5EF4-FFF2-40B4-BE49-F238E27FC236}">
                  <a16:creationId xmlns:a16="http://schemas.microsoft.com/office/drawing/2014/main" id="{8D638DE1-0449-4D7C-9EC3-A2CBFB85C9C1}"/>
                </a:ext>
              </a:extLst>
            </p:cNvPr>
            <p:cNvSpPr txBox="1"/>
            <p:nvPr/>
          </p:nvSpPr>
          <p:spPr>
            <a:xfrm>
              <a:off x="-1112101" y="-116076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39" name="直線コネクタ 138">
              <a:extLst>
                <a:ext uri="{FF2B5EF4-FFF2-40B4-BE49-F238E27FC236}">
                  <a16:creationId xmlns:a16="http://schemas.microsoft.com/office/drawing/2014/main" id="{D6AD0497-D2FC-4473-8B04-87DFD85B6BD6}"/>
                </a:ext>
              </a:extLst>
            </p:cNvPr>
            <p:cNvCxnSpPr>
              <a:cxnSpLocks/>
            </p:cNvCxnSpPr>
            <p:nvPr/>
          </p:nvCxnSpPr>
          <p:spPr>
            <a:xfrm>
              <a:off x="-1116274" y="69814"/>
              <a:ext cx="14265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6" name="タイトル 1">
            <a:extLst>
              <a:ext uri="{FF2B5EF4-FFF2-40B4-BE49-F238E27FC236}">
                <a16:creationId xmlns:a16="http://schemas.microsoft.com/office/drawing/2014/main" id="{641BF1AC-C18F-4481-94A4-1068BFD976BB}"/>
              </a:ext>
            </a:extLst>
          </p:cNvPr>
          <p:cNvSpPr txBox="1">
            <a:spLocks/>
          </p:cNvSpPr>
          <p:nvPr/>
        </p:nvSpPr>
        <p:spPr>
          <a:xfrm>
            <a:off x="481163" y="1922433"/>
            <a:ext cx="685939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127" name="グループ化 126">
            <a:extLst>
              <a:ext uri="{FF2B5EF4-FFF2-40B4-BE49-F238E27FC236}">
                <a16:creationId xmlns:a16="http://schemas.microsoft.com/office/drawing/2014/main" id="{309828A6-0C50-483C-A2A8-3F17FC519881}"/>
              </a:ext>
            </a:extLst>
          </p:cNvPr>
          <p:cNvGrpSpPr/>
          <p:nvPr/>
        </p:nvGrpSpPr>
        <p:grpSpPr>
          <a:xfrm>
            <a:off x="2058449" y="5366244"/>
            <a:ext cx="555388" cy="1234860"/>
            <a:chOff x="79181" y="88430"/>
            <a:chExt cx="163881" cy="353349"/>
          </a:xfrm>
        </p:grpSpPr>
        <p:sp>
          <p:nvSpPr>
            <p:cNvPr id="128" name="テキスト ボックス 57">
              <a:extLst>
                <a:ext uri="{FF2B5EF4-FFF2-40B4-BE49-F238E27FC236}">
                  <a16:creationId xmlns:a16="http://schemas.microsoft.com/office/drawing/2014/main" id="{8ABEAD9C-B595-41DC-9F25-1D78F89CC9AB}"/>
                </a:ext>
              </a:extLst>
            </p:cNvPr>
            <p:cNvSpPr txBox="1"/>
            <p:nvPr/>
          </p:nvSpPr>
          <p:spPr>
            <a:xfrm>
              <a:off x="94423" y="221607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6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29" name="テキスト ボックス 58">
              <a:extLst>
                <a:ext uri="{FF2B5EF4-FFF2-40B4-BE49-F238E27FC236}">
                  <a16:creationId xmlns:a16="http://schemas.microsoft.com/office/drawing/2014/main" id="{F35C5D05-8EE5-4933-AF71-BDB4B0F64AEB}"/>
                </a:ext>
              </a:extLst>
            </p:cNvPr>
            <p:cNvSpPr txBox="1"/>
            <p:nvPr/>
          </p:nvSpPr>
          <p:spPr>
            <a:xfrm>
              <a:off x="9272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30" name="直線コネクタ 129">
              <a:extLst>
                <a:ext uri="{FF2B5EF4-FFF2-40B4-BE49-F238E27FC236}">
                  <a16:creationId xmlns:a16="http://schemas.microsoft.com/office/drawing/2014/main" id="{86AD7BF3-8D1E-4394-AE43-F79D047CDE4F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7" name="タイトル 1">
            <a:extLst>
              <a:ext uri="{FF2B5EF4-FFF2-40B4-BE49-F238E27FC236}">
                <a16:creationId xmlns:a16="http://schemas.microsoft.com/office/drawing/2014/main" id="{6E628318-646E-4935-BF0E-2A33D9FEAEEE}"/>
              </a:ext>
            </a:extLst>
          </p:cNvPr>
          <p:cNvSpPr txBox="1">
            <a:spLocks/>
          </p:cNvSpPr>
          <p:nvPr/>
        </p:nvSpPr>
        <p:spPr>
          <a:xfrm>
            <a:off x="1348636" y="1222294"/>
            <a:ext cx="3011260" cy="92514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latin typeface="+mj-ea"/>
                <a:cs typeface="Calibri Light"/>
              </a:rPr>
              <a:t>６分で水そう</a:t>
            </a:r>
            <a:endParaRPr lang="en-US" altLang="ja-JP" sz="3200" dirty="0">
              <a:latin typeface="+mj-ea"/>
              <a:cs typeface="Calibri Light"/>
            </a:endParaRPr>
          </a:p>
          <a:p>
            <a:r>
              <a:rPr lang="ja-JP" altLang="en-US" sz="3200" dirty="0">
                <a:latin typeface="+mj-ea"/>
                <a:cs typeface="Calibri Light"/>
              </a:rPr>
              <a:t>いっぱいになる</a:t>
            </a:r>
            <a:endParaRPr lang="en-US" altLang="ja-JP" sz="3200" dirty="0">
              <a:latin typeface="+mj-ea"/>
              <a:cs typeface="Calibri Light"/>
            </a:endParaRPr>
          </a:p>
          <a:p>
            <a:r>
              <a:rPr lang="ja-JP" altLang="en-US" sz="3200" dirty="0">
                <a:latin typeface="+mj-ea"/>
                <a:ea typeface="ＭＳ Ｐゴシック"/>
                <a:cs typeface="Calibri Light"/>
              </a:rPr>
              <a:t>じゃ口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238" name="タイトル 1">
            <a:extLst>
              <a:ext uri="{FF2B5EF4-FFF2-40B4-BE49-F238E27FC236}">
                <a16:creationId xmlns:a16="http://schemas.microsoft.com/office/drawing/2014/main" id="{6C0A10D3-01C6-40EE-BEE0-E2E502AABDFB}"/>
              </a:ext>
            </a:extLst>
          </p:cNvPr>
          <p:cNvSpPr txBox="1">
            <a:spLocks/>
          </p:cNvSpPr>
          <p:nvPr/>
        </p:nvSpPr>
        <p:spPr>
          <a:xfrm>
            <a:off x="597557" y="-16541"/>
            <a:ext cx="9843235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b="1" dirty="0">
                <a:latin typeface="+mj-ea"/>
                <a:cs typeface="Calibri Light"/>
              </a:rPr>
              <a:t>E</a:t>
            </a:r>
            <a:r>
              <a:rPr lang="ja-JP" altLang="en-US" sz="3200" dirty="0">
                <a:latin typeface="+mj-ea"/>
                <a:cs typeface="Calibri Light"/>
              </a:rPr>
              <a:t>のじゃ口と</a:t>
            </a:r>
            <a:r>
              <a:rPr lang="en-US" altLang="ja-JP" sz="3200" b="1" dirty="0">
                <a:latin typeface="+mj-ea"/>
                <a:cs typeface="Calibri Light"/>
              </a:rPr>
              <a:t>F</a:t>
            </a:r>
            <a:r>
              <a:rPr lang="ja-JP" altLang="en-US" sz="3200" dirty="0">
                <a:latin typeface="+mj-ea"/>
                <a:cs typeface="Calibri Light"/>
              </a:rPr>
              <a:t>のじゃ口</a:t>
            </a:r>
            <a:r>
              <a:rPr lang="en-US" altLang="ja-JP" sz="3200" dirty="0">
                <a:latin typeface="+mj-ea"/>
                <a:cs typeface="Calibri Light"/>
              </a:rPr>
              <a:t>2</a:t>
            </a:r>
            <a:r>
              <a:rPr lang="ja-JP" altLang="en-US" sz="3200" dirty="0">
                <a:latin typeface="+mj-ea"/>
                <a:cs typeface="Calibri Light"/>
              </a:rPr>
              <a:t>つを使って水を入れると，</a:t>
            </a:r>
            <a:endParaRPr lang="en-US" altLang="ja-JP" sz="3200" dirty="0">
              <a:latin typeface="+mj-ea"/>
              <a:cs typeface="Calibri Light"/>
            </a:endParaRPr>
          </a:p>
        </p:txBody>
      </p:sp>
      <p:sp>
        <p:nvSpPr>
          <p:cNvPr id="239" name="タイトル 1">
            <a:extLst>
              <a:ext uri="{FF2B5EF4-FFF2-40B4-BE49-F238E27FC236}">
                <a16:creationId xmlns:a16="http://schemas.microsoft.com/office/drawing/2014/main" id="{A8BCC394-1D3D-440C-9B82-A51F7E6AFF21}"/>
              </a:ext>
            </a:extLst>
          </p:cNvPr>
          <p:cNvSpPr txBox="1">
            <a:spLocks/>
          </p:cNvSpPr>
          <p:nvPr/>
        </p:nvSpPr>
        <p:spPr>
          <a:xfrm>
            <a:off x="1405961" y="488517"/>
            <a:ext cx="3066901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b="1" dirty="0">
                <a:latin typeface="+mj-ea"/>
                <a:cs typeface="Calibri Light"/>
              </a:rPr>
              <a:t>18</a:t>
            </a:r>
            <a:r>
              <a:rPr lang="ja-JP" altLang="en-US" sz="4000" b="1" dirty="0">
                <a:latin typeface="+mj-ea"/>
                <a:cs typeface="Calibri Light"/>
              </a:rPr>
              <a:t>分で入る。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sp>
        <p:nvSpPr>
          <p:cNvPr id="240" name="タイトル 1">
            <a:extLst>
              <a:ext uri="{FF2B5EF4-FFF2-40B4-BE49-F238E27FC236}">
                <a16:creationId xmlns:a16="http://schemas.microsoft.com/office/drawing/2014/main" id="{102D770E-5C11-4569-B555-AAC840F8F386}"/>
              </a:ext>
            </a:extLst>
          </p:cNvPr>
          <p:cNvSpPr txBox="1">
            <a:spLocks/>
          </p:cNvSpPr>
          <p:nvPr/>
        </p:nvSpPr>
        <p:spPr>
          <a:xfrm>
            <a:off x="4364474" y="532211"/>
            <a:ext cx="2688140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b="1" dirty="0">
                <a:latin typeface="+mj-ea"/>
                <a:cs typeface="Calibri Light"/>
              </a:rPr>
              <a:t>5</a:t>
            </a:r>
            <a:r>
              <a:rPr lang="ja-JP" altLang="en-US" sz="4000" b="1" dirty="0">
                <a:latin typeface="+mj-ea"/>
                <a:cs typeface="Calibri Light"/>
              </a:rPr>
              <a:t>分で入る。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sp>
        <p:nvSpPr>
          <p:cNvPr id="241" name="タイトル 1">
            <a:extLst>
              <a:ext uri="{FF2B5EF4-FFF2-40B4-BE49-F238E27FC236}">
                <a16:creationId xmlns:a16="http://schemas.microsoft.com/office/drawing/2014/main" id="{5012D911-DB62-45EE-A19F-75C2D7E70F9B}"/>
              </a:ext>
            </a:extLst>
          </p:cNvPr>
          <p:cNvSpPr txBox="1">
            <a:spLocks/>
          </p:cNvSpPr>
          <p:nvPr/>
        </p:nvSpPr>
        <p:spPr>
          <a:xfrm>
            <a:off x="6956764" y="534902"/>
            <a:ext cx="2680397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b="1" dirty="0">
                <a:latin typeface="+mj-ea"/>
                <a:cs typeface="Calibri Light"/>
              </a:rPr>
              <a:t>4</a:t>
            </a:r>
            <a:r>
              <a:rPr lang="ja-JP" altLang="en-US" sz="4000" b="1" dirty="0">
                <a:latin typeface="+mj-ea"/>
                <a:cs typeface="Calibri Light"/>
              </a:rPr>
              <a:t>分で入る。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sp>
        <p:nvSpPr>
          <p:cNvPr id="243" name="タイトル 1">
            <a:extLst>
              <a:ext uri="{FF2B5EF4-FFF2-40B4-BE49-F238E27FC236}">
                <a16:creationId xmlns:a16="http://schemas.microsoft.com/office/drawing/2014/main" id="{C8927136-6798-4C41-AB6D-2E4BDCAAD860}"/>
              </a:ext>
            </a:extLst>
          </p:cNvPr>
          <p:cNvSpPr txBox="1">
            <a:spLocks/>
          </p:cNvSpPr>
          <p:nvPr/>
        </p:nvSpPr>
        <p:spPr>
          <a:xfrm>
            <a:off x="9477700" y="504316"/>
            <a:ext cx="2509984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b="1" dirty="0">
                <a:latin typeface="+mj-ea"/>
                <a:cs typeface="Calibri Light"/>
              </a:rPr>
              <a:t>正解は？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82DB4342-8C75-452B-9532-F5DE6A06CBEA}"/>
              </a:ext>
            </a:extLst>
          </p:cNvPr>
          <p:cNvGrpSpPr/>
          <p:nvPr/>
        </p:nvGrpSpPr>
        <p:grpSpPr>
          <a:xfrm>
            <a:off x="4004655" y="4968030"/>
            <a:ext cx="4337085" cy="1717420"/>
            <a:chOff x="3964463" y="4947934"/>
            <a:chExt cx="4337085" cy="1717420"/>
          </a:xfrm>
        </p:grpSpPr>
        <p:sp>
          <p:nvSpPr>
            <p:cNvPr id="117" name="正方形/長方形 116">
              <a:extLst>
                <a:ext uri="{FF2B5EF4-FFF2-40B4-BE49-F238E27FC236}">
                  <a16:creationId xmlns:a16="http://schemas.microsoft.com/office/drawing/2014/main" id="{43071EB4-3C02-44B2-806A-5960FB95728B}"/>
                </a:ext>
              </a:extLst>
            </p:cNvPr>
            <p:cNvSpPr/>
            <p:nvPr/>
          </p:nvSpPr>
          <p:spPr>
            <a:xfrm>
              <a:off x="4806736" y="5933983"/>
              <a:ext cx="2782800" cy="600502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0" name="正方形/長方形 139">
              <a:extLst>
                <a:ext uri="{FF2B5EF4-FFF2-40B4-BE49-F238E27FC236}">
                  <a16:creationId xmlns:a16="http://schemas.microsoft.com/office/drawing/2014/main" id="{81F0FB68-9F64-4DF1-899F-3A74F4CA10CD}"/>
                </a:ext>
              </a:extLst>
            </p:cNvPr>
            <p:cNvSpPr/>
            <p:nvPr/>
          </p:nvSpPr>
          <p:spPr>
            <a:xfrm>
              <a:off x="4800935" y="5614339"/>
              <a:ext cx="2782800" cy="315546"/>
            </a:xfrm>
            <a:prstGeom prst="rect">
              <a:avLst/>
            </a:prstGeom>
            <a:solidFill>
              <a:srgbClr val="008BB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141" name="グループ化 140">
              <a:extLst>
                <a:ext uri="{FF2B5EF4-FFF2-40B4-BE49-F238E27FC236}">
                  <a16:creationId xmlns:a16="http://schemas.microsoft.com/office/drawing/2014/main" id="{DA113385-46C6-4617-BC2F-1194E425A4C3}"/>
                </a:ext>
              </a:extLst>
            </p:cNvPr>
            <p:cNvGrpSpPr/>
            <p:nvPr/>
          </p:nvGrpSpPr>
          <p:grpSpPr>
            <a:xfrm>
              <a:off x="7746159" y="4947934"/>
              <a:ext cx="555389" cy="1264542"/>
              <a:chOff x="79181" y="88430"/>
              <a:chExt cx="163881" cy="361843"/>
            </a:xfrm>
          </p:grpSpPr>
          <p:sp>
            <p:nvSpPr>
              <p:cNvPr id="142" name="テキスト ボックス 57">
                <a:extLst>
                  <a:ext uri="{FF2B5EF4-FFF2-40B4-BE49-F238E27FC236}">
                    <a16:creationId xmlns:a16="http://schemas.microsoft.com/office/drawing/2014/main" id="{96F3038E-637B-4767-9630-304C5B7A04ED}"/>
                  </a:ext>
                </a:extLst>
              </p:cNvPr>
              <p:cNvSpPr txBox="1"/>
              <p:nvPr/>
            </p:nvSpPr>
            <p:spPr>
              <a:xfrm>
                <a:off x="98861" y="230101"/>
                <a:ext cx="137739" cy="220172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ja-JP" sz="4400" dirty="0">
                    <a:latin typeface="+mj-ea"/>
                    <a:ea typeface="+mj-ea"/>
                  </a:rPr>
                  <a:t>4</a:t>
                </a:r>
                <a:endParaRPr kumimoji="1" lang="ja-JP" altLang="en-US" sz="4400" dirty="0">
                  <a:latin typeface="+mj-ea"/>
                  <a:ea typeface="+mj-ea"/>
                </a:endParaRPr>
              </a:p>
            </p:txBody>
          </p:sp>
          <p:sp>
            <p:nvSpPr>
              <p:cNvPr id="143" name="テキスト ボックス 58">
                <a:extLst>
                  <a:ext uri="{FF2B5EF4-FFF2-40B4-BE49-F238E27FC236}">
                    <a16:creationId xmlns:a16="http://schemas.microsoft.com/office/drawing/2014/main" id="{A2093F5C-45A6-49D3-9975-E2CF5B61F941}"/>
                  </a:ext>
                </a:extLst>
              </p:cNvPr>
              <p:cNvSpPr txBox="1"/>
              <p:nvPr/>
            </p:nvSpPr>
            <p:spPr>
              <a:xfrm>
                <a:off x="98179" y="88430"/>
                <a:ext cx="137739" cy="220172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4400" dirty="0">
                    <a:latin typeface="+mj-ea"/>
                    <a:ea typeface="+mj-ea"/>
                  </a:rPr>
                  <a:t>1</a:t>
                </a:r>
                <a:endParaRPr kumimoji="1" lang="ja-JP" altLang="en-US" sz="4400" dirty="0">
                  <a:latin typeface="+mj-ea"/>
                  <a:ea typeface="+mj-ea"/>
                </a:endParaRPr>
              </a:p>
            </p:txBody>
          </p:sp>
          <p:cxnSp>
            <p:nvCxnSpPr>
              <p:cNvPr id="149" name="直線コネクタ 148">
                <a:extLst>
                  <a:ext uri="{FF2B5EF4-FFF2-40B4-BE49-F238E27FC236}">
                    <a16:creationId xmlns:a16="http://schemas.microsoft.com/office/drawing/2014/main" id="{79DE3590-EE7F-4553-9B21-2E4CA23795E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181" y="274320"/>
                <a:ext cx="163881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50" name="タイトル 1">
              <a:extLst>
                <a:ext uri="{FF2B5EF4-FFF2-40B4-BE49-F238E27FC236}">
                  <a16:creationId xmlns:a16="http://schemas.microsoft.com/office/drawing/2014/main" id="{1969680A-C14F-412E-9C89-1D6A075A2BEA}"/>
                </a:ext>
              </a:extLst>
            </p:cNvPr>
            <p:cNvSpPr txBox="1">
              <a:spLocks/>
            </p:cNvSpPr>
            <p:nvPr/>
          </p:nvSpPr>
          <p:spPr>
            <a:xfrm>
              <a:off x="3964463" y="5285458"/>
              <a:ext cx="872283" cy="60065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3600" dirty="0">
                  <a:latin typeface="+mj-ea"/>
                  <a:cs typeface="Calibri Light"/>
                </a:rPr>
                <a:t>1</a:t>
              </a:r>
              <a:r>
                <a:rPr lang="ja-JP" altLang="en-US" sz="3600" dirty="0">
                  <a:latin typeface="+mj-ea"/>
                  <a:cs typeface="Calibri Light"/>
                </a:rPr>
                <a:t>分</a:t>
              </a:r>
              <a:endParaRPr lang="en-US" altLang="ja-JP" sz="3600" dirty="0">
                <a:ea typeface="ＭＳ Ｐゴシック"/>
                <a:cs typeface="Calibri Light"/>
              </a:endParaRPr>
            </a:p>
          </p:txBody>
        </p:sp>
        <p:sp>
          <p:nvSpPr>
            <p:cNvPr id="151" name="タイトル 1">
              <a:extLst>
                <a:ext uri="{FF2B5EF4-FFF2-40B4-BE49-F238E27FC236}">
                  <a16:creationId xmlns:a16="http://schemas.microsoft.com/office/drawing/2014/main" id="{CB3F21FE-8856-4564-88AA-47AECB234919}"/>
                </a:ext>
              </a:extLst>
            </p:cNvPr>
            <p:cNvSpPr txBox="1">
              <a:spLocks/>
            </p:cNvSpPr>
            <p:nvPr/>
          </p:nvSpPr>
          <p:spPr>
            <a:xfrm>
              <a:off x="3964463" y="6234234"/>
              <a:ext cx="872283" cy="43112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3600" dirty="0">
                  <a:latin typeface="+mj-ea"/>
                  <a:cs typeface="Calibri Light"/>
                </a:rPr>
                <a:t>0</a:t>
              </a:r>
              <a:r>
                <a:rPr lang="ja-JP" altLang="en-US" sz="3600" dirty="0">
                  <a:latin typeface="+mj-ea"/>
                  <a:cs typeface="Calibri Light"/>
                </a:rPr>
                <a:t>分</a:t>
              </a:r>
              <a:endParaRPr lang="en-US" altLang="ja-JP" sz="3600" dirty="0">
                <a:ea typeface="ＭＳ Ｐゴシック"/>
                <a:cs typeface="Calibri Light"/>
              </a:endParaRPr>
            </a:p>
          </p:txBody>
        </p:sp>
      </p:grpSp>
      <p:sp>
        <p:nvSpPr>
          <p:cNvPr id="153" name="タイトル 1">
            <a:extLst>
              <a:ext uri="{FF2B5EF4-FFF2-40B4-BE49-F238E27FC236}">
                <a16:creationId xmlns:a16="http://schemas.microsoft.com/office/drawing/2014/main" id="{A23A8258-3DB6-4262-B7B2-DFA2EEE71E62}"/>
              </a:ext>
            </a:extLst>
          </p:cNvPr>
          <p:cNvSpPr txBox="1">
            <a:spLocks/>
          </p:cNvSpPr>
          <p:nvPr/>
        </p:nvSpPr>
        <p:spPr>
          <a:xfrm>
            <a:off x="4015635" y="4236289"/>
            <a:ext cx="872283" cy="6006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2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54" name="タイトル 1">
            <a:extLst>
              <a:ext uri="{FF2B5EF4-FFF2-40B4-BE49-F238E27FC236}">
                <a16:creationId xmlns:a16="http://schemas.microsoft.com/office/drawing/2014/main" id="{18326AFC-F497-4EB0-9826-BDBE4D0DD478}"/>
              </a:ext>
            </a:extLst>
          </p:cNvPr>
          <p:cNvSpPr txBox="1">
            <a:spLocks/>
          </p:cNvSpPr>
          <p:nvPr/>
        </p:nvSpPr>
        <p:spPr>
          <a:xfrm>
            <a:off x="4016690" y="3264742"/>
            <a:ext cx="872283" cy="6006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3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55" name="タイトル 1">
            <a:extLst>
              <a:ext uri="{FF2B5EF4-FFF2-40B4-BE49-F238E27FC236}">
                <a16:creationId xmlns:a16="http://schemas.microsoft.com/office/drawing/2014/main" id="{358D9D49-542D-4C7F-B26D-3F1792C794C3}"/>
              </a:ext>
            </a:extLst>
          </p:cNvPr>
          <p:cNvSpPr txBox="1">
            <a:spLocks/>
          </p:cNvSpPr>
          <p:nvPr/>
        </p:nvSpPr>
        <p:spPr>
          <a:xfrm>
            <a:off x="4034943" y="2351484"/>
            <a:ext cx="872283" cy="6006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4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cxnSp>
        <p:nvCxnSpPr>
          <p:cNvPr id="156" name="直線コネクタ 155">
            <a:extLst>
              <a:ext uri="{FF2B5EF4-FFF2-40B4-BE49-F238E27FC236}">
                <a16:creationId xmlns:a16="http://schemas.microsoft.com/office/drawing/2014/main" id="{B99D8B08-E377-4DC4-8736-F55587D1DE53}"/>
              </a:ext>
            </a:extLst>
          </p:cNvPr>
          <p:cNvCxnSpPr>
            <a:cxnSpLocks/>
          </p:cNvCxnSpPr>
          <p:nvPr/>
        </p:nvCxnSpPr>
        <p:spPr>
          <a:xfrm>
            <a:off x="4827556" y="2555069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7" name="直線コネクタ 156">
            <a:extLst>
              <a:ext uri="{FF2B5EF4-FFF2-40B4-BE49-F238E27FC236}">
                <a16:creationId xmlns:a16="http://schemas.microsoft.com/office/drawing/2014/main" id="{C17F11AE-8F02-4F25-A60B-EA2713B0B281}"/>
              </a:ext>
            </a:extLst>
          </p:cNvPr>
          <p:cNvCxnSpPr>
            <a:cxnSpLocks/>
          </p:cNvCxnSpPr>
          <p:nvPr/>
        </p:nvCxnSpPr>
        <p:spPr>
          <a:xfrm>
            <a:off x="4827556" y="4598087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8" name="直線コネクタ 157">
            <a:extLst>
              <a:ext uri="{FF2B5EF4-FFF2-40B4-BE49-F238E27FC236}">
                <a16:creationId xmlns:a16="http://schemas.microsoft.com/office/drawing/2014/main" id="{BFBAC8F8-966A-4F5D-AA49-1AD22746F4CB}"/>
              </a:ext>
            </a:extLst>
          </p:cNvPr>
          <p:cNvCxnSpPr>
            <a:cxnSpLocks/>
          </p:cNvCxnSpPr>
          <p:nvPr/>
        </p:nvCxnSpPr>
        <p:spPr>
          <a:xfrm>
            <a:off x="4827556" y="3576578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9" name="直線コネクタ 158">
            <a:extLst>
              <a:ext uri="{FF2B5EF4-FFF2-40B4-BE49-F238E27FC236}">
                <a16:creationId xmlns:a16="http://schemas.microsoft.com/office/drawing/2014/main" id="{ACCD0FDB-9AC8-4E9D-9EFC-FC0FFF8A97F5}"/>
              </a:ext>
            </a:extLst>
          </p:cNvPr>
          <p:cNvCxnSpPr>
            <a:cxnSpLocks/>
          </p:cNvCxnSpPr>
          <p:nvPr/>
        </p:nvCxnSpPr>
        <p:spPr>
          <a:xfrm>
            <a:off x="4817508" y="5629187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2" name="直線コネクタ 151">
            <a:extLst>
              <a:ext uri="{FF2B5EF4-FFF2-40B4-BE49-F238E27FC236}">
                <a16:creationId xmlns:a16="http://schemas.microsoft.com/office/drawing/2014/main" id="{E7BC877F-8A85-4A3B-ACF1-2ADBC581E6B7}"/>
              </a:ext>
            </a:extLst>
          </p:cNvPr>
          <p:cNvCxnSpPr>
            <a:cxnSpLocks/>
          </p:cNvCxnSpPr>
          <p:nvPr/>
        </p:nvCxnSpPr>
        <p:spPr>
          <a:xfrm>
            <a:off x="4853165" y="5634435"/>
            <a:ext cx="2808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64" name="グループ化 163">
            <a:extLst>
              <a:ext uri="{FF2B5EF4-FFF2-40B4-BE49-F238E27FC236}">
                <a16:creationId xmlns:a16="http://schemas.microsoft.com/office/drawing/2014/main" id="{24A55FA4-6A59-4E42-8ABE-106D42C9848F}"/>
              </a:ext>
            </a:extLst>
          </p:cNvPr>
          <p:cNvGrpSpPr/>
          <p:nvPr/>
        </p:nvGrpSpPr>
        <p:grpSpPr>
          <a:xfrm>
            <a:off x="5922805" y="1198927"/>
            <a:ext cx="748923" cy="1273028"/>
            <a:chOff x="58507" y="88430"/>
            <a:chExt cx="220988" cy="364271"/>
          </a:xfrm>
        </p:grpSpPr>
        <p:sp>
          <p:nvSpPr>
            <p:cNvPr id="179" name="テキスト ボックス 57">
              <a:extLst>
                <a:ext uri="{FF2B5EF4-FFF2-40B4-BE49-F238E27FC236}">
                  <a16:creationId xmlns:a16="http://schemas.microsoft.com/office/drawing/2014/main" id="{449830A1-CE24-4861-893A-AFFE69DC4C37}"/>
                </a:ext>
              </a:extLst>
            </p:cNvPr>
            <p:cNvSpPr txBox="1"/>
            <p:nvPr/>
          </p:nvSpPr>
          <p:spPr>
            <a:xfrm>
              <a:off x="58507" y="232529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12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80" name="テキスト ボックス 58">
              <a:extLst>
                <a:ext uri="{FF2B5EF4-FFF2-40B4-BE49-F238E27FC236}">
                  <a16:creationId xmlns:a16="http://schemas.microsoft.com/office/drawing/2014/main" id="{B5AAE81A-9099-441C-9DDD-CE02EE869EE2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81" name="直線コネクタ 180">
              <a:extLst>
                <a:ext uri="{FF2B5EF4-FFF2-40B4-BE49-F238E27FC236}">
                  <a16:creationId xmlns:a16="http://schemas.microsoft.com/office/drawing/2014/main" id="{BAFD5D25-3B52-41B4-9CC2-42BFCED74FE1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2" name="グループ化 181">
            <a:extLst>
              <a:ext uri="{FF2B5EF4-FFF2-40B4-BE49-F238E27FC236}">
                <a16:creationId xmlns:a16="http://schemas.microsoft.com/office/drawing/2014/main" id="{92ABE613-FA38-4039-84C5-612222DD8647}"/>
              </a:ext>
            </a:extLst>
          </p:cNvPr>
          <p:cNvGrpSpPr/>
          <p:nvPr/>
        </p:nvGrpSpPr>
        <p:grpSpPr>
          <a:xfrm>
            <a:off x="5011643" y="1199040"/>
            <a:ext cx="555389" cy="1264542"/>
            <a:chOff x="79181" y="88430"/>
            <a:chExt cx="163881" cy="361843"/>
          </a:xfrm>
        </p:grpSpPr>
        <p:sp>
          <p:nvSpPr>
            <p:cNvPr id="183" name="テキスト ボックス 57">
              <a:extLst>
                <a:ext uri="{FF2B5EF4-FFF2-40B4-BE49-F238E27FC236}">
                  <a16:creationId xmlns:a16="http://schemas.microsoft.com/office/drawing/2014/main" id="{8B697909-2342-4F1E-97A4-98CF6E0E0106}"/>
                </a:ext>
              </a:extLst>
            </p:cNvPr>
            <p:cNvSpPr txBox="1"/>
            <p:nvPr/>
          </p:nvSpPr>
          <p:spPr>
            <a:xfrm>
              <a:off x="98861" y="230101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6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84" name="テキスト ボックス 58">
              <a:extLst>
                <a:ext uri="{FF2B5EF4-FFF2-40B4-BE49-F238E27FC236}">
                  <a16:creationId xmlns:a16="http://schemas.microsoft.com/office/drawing/2014/main" id="{D1BC958E-FAA6-488C-8F6C-329246C0E502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85" name="直線コネクタ 184">
              <a:extLst>
                <a:ext uri="{FF2B5EF4-FFF2-40B4-BE49-F238E27FC236}">
                  <a16:creationId xmlns:a16="http://schemas.microsoft.com/office/drawing/2014/main" id="{4EC70A1E-2D75-4BE6-8FC0-C85EF9FFD9AF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6" name="タイトル 1">
            <a:extLst>
              <a:ext uri="{FF2B5EF4-FFF2-40B4-BE49-F238E27FC236}">
                <a16:creationId xmlns:a16="http://schemas.microsoft.com/office/drawing/2014/main" id="{147946C1-BD10-4F84-B5ED-9E10C32C30C7}"/>
              </a:ext>
            </a:extLst>
          </p:cNvPr>
          <p:cNvSpPr txBox="1">
            <a:spLocks/>
          </p:cNvSpPr>
          <p:nvPr/>
        </p:nvSpPr>
        <p:spPr>
          <a:xfrm>
            <a:off x="5496428" y="1477243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+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sp>
        <p:nvSpPr>
          <p:cNvPr id="187" name="タイトル 1">
            <a:extLst>
              <a:ext uri="{FF2B5EF4-FFF2-40B4-BE49-F238E27FC236}">
                <a16:creationId xmlns:a16="http://schemas.microsoft.com/office/drawing/2014/main" id="{E9572080-21CA-48FB-8C34-14A884D0F79B}"/>
              </a:ext>
            </a:extLst>
          </p:cNvPr>
          <p:cNvSpPr txBox="1">
            <a:spLocks/>
          </p:cNvSpPr>
          <p:nvPr/>
        </p:nvSpPr>
        <p:spPr>
          <a:xfrm>
            <a:off x="6525370" y="1483516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=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grpSp>
        <p:nvGrpSpPr>
          <p:cNvPr id="188" name="グループ化 187">
            <a:extLst>
              <a:ext uri="{FF2B5EF4-FFF2-40B4-BE49-F238E27FC236}">
                <a16:creationId xmlns:a16="http://schemas.microsoft.com/office/drawing/2014/main" id="{0D1FB862-6CEF-4316-96E3-25D0E5C92B90}"/>
              </a:ext>
            </a:extLst>
          </p:cNvPr>
          <p:cNvGrpSpPr/>
          <p:nvPr/>
        </p:nvGrpSpPr>
        <p:grpSpPr>
          <a:xfrm>
            <a:off x="6978660" y="1222735"/>
            <a:ext cx="555389" cy="1264542"/>
            <a:chOff x="79181" y="88430"/>
            <a:chExt cx="163881" cy="361843"/>
          </a:xfrm>
        </p:grpSpPr>
        <p:sp>
          <p:nvSpPr>
            <p:cNvPr id="189" name="テキスト ボックス 57">
              <a:extLst>
                <a:ext uri="{FF2B5EF4-FFF2-40B4-BE49-F238E27FC236}">
                  <a16:creationId xmlns:a16="http://schemas.microsoft.com/office/drawing/2014/main" id="{4C4AEAA3-61DC-4642-9C2F-BE07BB703057}"/>
                </a:ext>
              </a:extLst>
            </p:cNvPr>
            <p:cNvSpPr txBox="1"/>
            <p:nvPr/>
          </p:nvSpPr>
          <p:spPr>
            <a:xfrm>
              <a:off x="98861" y="230101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4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90" name="テキスト ボックス 58">
              <a:extLst>
                <a:ext uri="{FF2B5EF4-FFF2-40B4-BE49-F238E27FC236}">
                  <a16:creationId xmlns:a16="http://schemas.microsoft.com/office/drawing/2014/main" id="{3350ADC0-A89B-4D0F-B68C-7C3D328E6C71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91" name="直線コネクタ 190">
              <a:extLst>
                <a:ext uri="{FF2B5EF4-FFF2-40B4-BE49-F238E27FC236}">
                  <a16:creationId xmlns:a16="http://schemas.microsoft.com/office/drawing/2014/main" id="{0484B45B-47FF-40E1-8543-AB9EB084E86B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2" name="テキスト ボックス 58">
            <a:extLst>
              <a:ext uri="{FF2B5EF4-FFF2-40B4-BE49-F238E27FC236}">
                <a16:creationId xmlns:a16="http://schemas.microsoft.com/office/drawing/2014/main" id="{B42A44CF-E3F6-4A20-87BD-54A2498E2A42}"/>
              </a:ext>
            </a:extLst>
          </p:cNvPr>
          <p:cNvSpPr txBox="1"/>
          <p:nvPr/>
        </p:nvSpPr>
        <p:spPr>
          <a:xfrm>
            <a:off x="3753702" y="2167894"/>
            <a:ext cx="492443" cy="83099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4800" dirty="0">
                <a:latin typeface="+mj-ea"/>
                <a:ea typeface="+mj-ea"/>
              </a:rPr>
              <a:t>1</a:t>
            </a:r>
            <a:endParaRPr kumimoji="1" lang="ja-JP" altLang="en-US" sz="4800" dirty="0">
              <a:latin typeface="+mj-ea"/>
              <a:ea typeface="+mj-ea"/>
            </a:endParaRPr>
          </a:p>
        </p:txBody>
      </p:sp>
      <p:sp>
        <p:nvSpPr>
          <p:cNvPr id="193" name="テキスト ボックス 58">
            <a:extLst>
              <a:ext uri="{FF2B5EF4-FFF2-40B4-BE49-F238E27FC236}">
                <a16:creationId xmlns:a16="http://schemas.microsoft.com/office/drawing/2014/main" id="{AC0DD9F6-5387-4883-84D8-B4B08DB75A36}"/>
              </a:ext>
            </a:extLst>
          </p:cNvPr>
          <p:cNvSpPr txBox="1"/>
          <p:nvPr/>
        </p:nvSpPr>
        <p:spPr>
          <a:xfrm>
            <a:off x="11730933" y="2050952"/>
            <a:ext cx="492443" cy="83099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4800" dirty="0">
                <a:latin typeface="+mj-ea"/>
                <a:ea typeface="+mj-ea"/>
              </a:rPr>
              <a:t>1</a:t>
            </a:r>
            <a:endParaRPr kumimoji="1" lang="ja-JP" altLang="en-US" sz="48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360820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" grpId="0"/>
      <p:bldP spid="238" grpId="0"/>
      <p:bldP spid="239" grpId="0"/>
      <p:bldP spid="240" grpId="0"/>
      <p:bldP spid="241" grpId="0"/>
      <p:bldP spid="243" grpId="0"/>
      <p:bldP spid="186" grpId="0"/>
      <p:bldP spid="18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5224FDEB-3385-4F20-850A-B96CE67101A4}"/>
              </a:ext>
            </a:extLst>
          </p:cNvPr>
          <p:cNvGrpSpPr/>
          <p:nvPr/>
        </p:nvGrpSpPr>
        <p:grpSpPr>
          <a:xfrm>
            <a:off x="4747826" y="1759540"/>
            <a:ext cx="3018225" cy="4826122"/>
            <a:chOff x="4798066" y="1759540"/>
            <a:chExt cx="3018225" cy="4826122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1420E253-EDF9-4664-8368-9D897BBA1503}"/>
                </a:ext>
              </a:extLst>
            </p:cNvPr>
            <p:cNvSpPr/>
            <p:nvPr/>
          </p:nvSpPr>
          <p:spPr>
            <a:xfrm>
              <a:off x="4856976" y="2532172"/>
              <a:ext cx="2772000" cy="4032000"/>
            </a:xfrm>
            <a:prstGeom prst="rect">
              <a:avLst/>
            </a:prstGeom>
            <a:solidFill>
              <a:srgbClr val="97E4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5" name="グループ化 4">
              <a:extLst>
                <a:ext uri="{FF2B5EF4-FFF2-40B4-BE49-F238E27FC236}">
                  <a16:creationId xmlns:a16="http://schemas.microsoft.com/office/drawing/2014/main" id="{8A2D2677-72F0-4920-A1F9-16FD48CB9658}"/>
                </a:ext>
              </a:extLst>
            </p:cNvPr>
            <p:cNvGrpSpPr/>
            <p:nvPr/>
          </p:nvGrpSpPr>
          <p:grpSpPr>
            <a:xfrm>
              <a:off x="4798066" y="1759540"/>
              <a:ext cx="2883038" cy="4826122"/>
              <a:chOff x="8779910" y="1832492"/>
              <a:chExt cx="2883038" cy="4826122"/>
            </a:xfrm>
          </p:grpSpPr>
          <p:pic>
            <p:nvPicPr>
              <p:cNvPr id="6" name="図 5" descr="ボトル が含まれている画像&#10;&#10;自動的に生成された説明">
                <a:extLst>
                  <a:ext uri="{FF2B5EF4-FFF2-40B4-BE49-F238E27FC236}">
                    <a16:creationId xmlns:a16="http://schemas.microsoft.com/office/drawing/2014/main" id="{35D9BF0E-1212-49BE-B831-5AC4E30B46F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8779910" y="1832492"/>
                <a:ext cx="605897" cy="1226000"/>
              </a:xfrm>
              <a:prstGeom prst="rect">
                <a:avLst/>
              </a:prstGeom>
            </p:spPr>
          </p:pic>
          <p:grpSp>
            <p:nvGrpSpPr>
              <p:cNvPr id="7" name="グループ化 6">
                <a:extLst>
                  <a:ext uri="{FF2B5EF4-FFF2-40B4-BE49-F238E27FC236}">
                    <a16:creationId xmlns:a16="http://schemas.microsoft.com/office/drawing/2014/main" id="{399AEF61-AE9A-4E24-8E43-158E67A2D40A}"/>
                  </a:ext>
                </a:extLst>
              </p:cNvPr>
              <p:cNvGrpSpPr/>
              <p:nvPr/>
            </p:nvGrpSpPr>
            <p:grpSpPr>
              <a:xfrm>
                <a:off x="8813724" y="2565851"/>
                <a:ext cx="2849224" cy="4092763"/>
                <a:chOff x="7026434" y="2412267"/>
                <a:chExt cx="2849224" cy="4092763"/>
              </a:xfrm>
            </p:grpSpPr>
            <p:cxnSp>
              <p:nvCxnSpPr>
                <p:cNvPr id="8" name="直線コネクタ 7">
                  <a:extLst>
                    <a:ext uri="{FF2B5EF4-FFF2-40B4-BE49-F238E27FC236}">
                      <a16:creationId xmlns:a16="http://schemas.microsoft.com/office/drawing/2014/main" id="{D6DFEED0-518C-4277-A1BA-E8457C51383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26434" y="2417132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直線コネクタ 8">
                  <a:extLst>
                    <a:ext uri="{FF2B5EF4-FFF2-40B4-BE49-F238E27FC236}">
                      <a16:creationId xmlns:a16="http://schemas.microsoft.com/office/drawing/2014/main" id="{91BC01D9-0ACB-4F4A-B360-FAF0740796C4}"/>
                    </a:ext>
                  </a:extLst>
                </p:cNvPr>
                <p:cNvCxnSpPr/>
                <p:nvPr/>
              </p:nvCxnSpPr>
              <p:spPr>
                <a:xfrm>
                  <a:off x="7026434" y="6479441"/>
                  <a:ext cx="2849224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直線コネクタ 9">
                  <a:extLst>
                    <a:ext uri="{FF2B5EF4-FFF2-40B4-BE49-F238E27FC236}">
                      <a16:creationId xmlns:a16="http://schemas.microsoft.com/office/drawing/2014/main" id="{30062371-5018-4A88-85B7-B9BC57CF3AC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66421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pic>
          <p:nvPicPr>
            <p:cNvPr id="12" name="図 11" descr="ボトル が含まれている画像&#10;&#10;自動的に生成された説明">
              <a:extLst>
                <a:ext uri="{FF2B5EF4-FFF2-40B4-BE49-F238E27FC236}">
                  <a16:creationId xmlns:a16="http://schemas.microsoft.com/office/drawing/2014/main" id="{A61BEC1A-42CA-46A1-8A8F-ED47EAB616B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74584" y="1870458"/>
              <a:ext cx="541707" cy="1094272"/>
            </a:xfrm>
            <a:prstGeom prst="rect">
              <a:avLst/>
            </a:prstGeom>
          </p:spPr>
        </p:pic>
      </p:grp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ADD73CD-4D03-4103-A564-20F2B4E49107}"/>
              </a:ext>
            </a:extLst>
          </p:cNvPr>
          <p:cNvSpPr/>
          <p:nvPr/>
        </p:nvSpPr>
        <p:spPr>
          <a:xfrm>
            <a:off x="4806736" y="5933983"/>
            <a:ext cx="2782800" cy="60050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D661634-7AAD-4D15-A5C9-44FC604315C6}"/>
              </a:ext>
            </a:extLst>
          </p:cNvPr>
          <p:cNvSpPr/>
          <p:nvPr/>
        </p:nvSpPr>
        <p:spPr>
          <a:xfrm>
            <a:off x="4800935" y="5614339"/>
            <a:ext cx="2782800" cy="315546"/>
          </a:xfrm>
          <a:prstGeom prst="rect">
            <a:avLst/>
          </a:prstGeom>
          <a:solidFill>
            <a:srgbClr val="008B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F46569C3-FC71-4BD8-A1D8-AF0C742348E5}"/>
              </a:ext>
            </a:extLst>
          </p:cNvPr>
          <p:cNvCxnSpPr>
            <a:cxnSpLocks/>
          </p:cNvCxnSpPr>
          <p:nvPr/>
        </p:nvCxnSpPr>
        <p:spPr>
          <a:xfrm>
            <a:off x="4802708" y="5614339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AB7EBBCD-1E0A-44D3-AEDD-B433D1C36BFF}"/>
              </a:ext>
            </a:extLst>
          </p:cNvPr>
          <p:cNvGrpSpPr/>
          <p:nvPr/>
        </p:nvGrpSpPr>
        <p:grpSpPr>
          <a:xfrm>
            <a:off x="7746159" y="4947934"/>
            <a:ext cx="555389" cy="1264542"/>
            <a:chOff x="79181" y="88430"/>
            <a:chExt cx="163881" cy="361843"/>
          </a:xfrm>
        </p:grpSpPr>
        <p:sp>
          <p:nvSpPr>
            <p:cNvPr id="36" name="テキスト ボックス 57">
              <a:extLst>
                <a:ext uri="{FF2B5EF4-FFF2-40B4-BE49-F238E27FC236}">
                  <a16:creationId xmlns:a16="http://schemas.microsoft.com/office/drawing/2014/main" id="{E0D547D3-7A73-4762-A60C-60CFBDD5BB94}"/>
                </a:ext>
              </a:extLst>
            </p:cNvPr>
            <p:cNvSpPr txBox="1"/>
            <p:nvPr/>
          </p:nvSpPr>
          <p:spPr>
            <a:xfrm>
              <a:off x="98861" y="230101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4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37" name="テキスト ボックス 58">
              <a:extLst>
                <a:ext uri="{FF2B5EF4-FFF2-40B4-BE49-F238E27FC236}">
                  <a16:creationId xmlns:a16="http://schemas.microsoft.com/office/drawing/2014/main" id="{0E60BCFE-4A63-4A0C-9BB4-3E09E3942522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23FC3327-1892-442F-9BB1-6A3ABE30D40E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B1B20A7D-1992-468A-9E8B-88D4CF3E0414}"/>
              </a:ext>
            </a:extLst>
          </p:cNvPr>
          <p:cNvGrpSpPr/>
          <p:nvPr/>
        </p:nvGrpSpPr>
        <p:grpSpPr>
          <a:xfrm>
            <a:off x="1768241" y="1438719"/>
            <a:ext cx="748923" cy="1262477"/>
            <a:chOff x="55279" y="88430"/>
            <a:chExt cx="220988" cy="361252"/>
          </a:xfrm>
        </p:grpSpPr>
        <p:sp>
          <p:nvSpPr>
            <p:cNvPr id="40" name="テキスト ボックス 57">
              <a:extLst>
                <a:ext uri="{FF2B5EF4-FFF2-40B4-BE49-F238E27FC236}">
                  <a16:creationId xmlns:a16="http://schemas.microsoft.com/office/drawing/2014/main" id="{AA9BC815-01A5-45E3-879D-D8E168B21BEA}"/>
                </a:ext>
              </a:extLst>
            </p:cNvPr>
            <p:cNvSpPr txBox="1"/>
            <p:nvPr/>
          </p:nvSpPr>
          <p:spPr>
            <a:xfrm>
              <a:off x="55279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12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41" name="テキスト ボックス 58">
              <a:extLst>
                <a:ext uri="{FF2B5EF4-FFF2-40B4-BE49-F238E27FC236}">
                  <a16:creationId xmlns:a16="http://schemas.microsoft.com/office/drawing/2014/main" id="{1B11F867-FE7B-41FA-BD8D-EE974B686F96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82084199-8C2A-49E4-9B45-C5C70BCCFDF1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2B5F68AC-D948-4061-A740-F3BBACC91ADF}"/>
              </a:ext>
            </a:extLst>
          </p:cNvPr>
          <p:cNvGrpSpPr/>
          <p:nvPr/>
        </p:nvGrpSpPr>
        <p:grpSpPr>
          <a:xfrm>
            <a:off x="556766" y="1440209"/>
            <a:ext cx="555389" cy="1264542"/>
            <a:chOff x="79181" y="88430"/>
            <a:chExt cx="163881" cy="361843"/>
          </a:xfrm>
        </p:grpSpPr>
        <p:sp>
          <p:nvSpPr>
            <p:cNvPr id="44" name="テキスト ボックス 57">
              <a:extLst>
                <a:ext uri="{FF2B5EF4-FFF2-40B4-BE49-F238E27FC236}">
                  <a16:creationId xmlns:a16="http://schemas.microsoft.com/office/drawing/2014/main" id="{AC4AFBE4-B08B-43D6-8E47-8282BF239790}"/>
                </a:ext>
              </a:extLst>
            </p:cNvPr>
            <p:cNvSpPr txBox="1"/>
            <p:nvPr/>
          </p:nvSpPr>
          <p:spPr>
            <a:xfrm>
              <a:off x="98861" y="230101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6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45" name="テキスト ボックス 58">
              <a:extLst>
                <a:ext uri="{FF2B5EF4-FFF2-40B4-BE49-F238E27FC236}">
                  <a16:creationId xmlns:a16="http://schemas.microsoft.com/office/drawing/2014/main" id="{8F96CE03-D2C9-43F1-80EB-27C0F50025AF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380544FF-0EBC-4563-96D8-29DD1833E69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7" name="タイトル 1">
            <a:extLst>
              <a:ext uri="{FF2B5EF4-FFF2-40B4-BE49-F238E27FC236}">
                <a16:creationId xmlns:a16="http://schemas.microsoft.com/office/drawing/2014/main" id="{B7ACFA1F-7521-42D8-A24C-D9C11CC9B4CB}"/>
              </a:ext>
            </a:extLst>
          </p:cNvPr>
          <p:cNvSpPr txBox="1">
            <a:spLocks/>
          </p:cNvSpPr>
          <p:nvPr/>
        </p:nvSpPr>
        <p:spPr>
          <a:xfrm>
            <a:off x="254372" y="590474"/>
            <a:ext cx="2548492" cy="61022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ea typeface="ＭＳ Ｐゴシック"/>
                <a:cs typeface="Calibri Light"/>
              </a:rPr>
              <a:t>１分間で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水そう全体の　　　　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48" name="タイトル 1">
            <a:extLst>
              <a:ext uri="{FF2B5EF4-FFF2-40B4-BE49-F238E27FC236}">
                <a16:creationId xmlns:a16="http://schemas.microsoft.com/office/drawing/2014/main" id="{BB09E595-1122-4DED-B287-96B5039431F2}"/>
              </a:ext>
            </a:extLst>
          </p:cNvPr>
          <p:cNvSpPr txBox="1">
            <a:spLocks/>
          </p:cNvSpPr>
          <p:nvPr/>
        </p:nvSpPr>
        <p:spPr>
          <a:xfrm>
            <a:off x="1242127" y="1727872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+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sp>
        <p:nvSpPr>
          <p:cNvPr id="50" name="タイトル 1">
            <a:extLst>
              <a:ext uri="{FF2B5EF4-FFF2-40B4-BE49-F238E27FC236}">
                <a16:creationId xmlns:a16="http://schemas.microsoft.com/office/drawing/2014/main" id="{112E3486-E467-4945-B8F5-A9D6DB10EEEE}"/>
              </a:ext>
            </a:extLst>
          </p:cNvPr>
          <p:cNvSpPr txBox="1">
            <a:spLocks/>
          </p:cNvSpPr>
          <p:nvPr/>
        </p:nvSpPr>
        <p:spPr>
          <a:xfrm>
            <a:off x="3964463" y="3312856"/>
            <a:ext cx="872283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3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51" name="タイトル 1">
            <a:extLst>
              <a:ext uri="{FF2B5EF4-FFF2-40B4-BE49-F238E27FC236}">
                <a16:creationId xmlns:a16="http://schemas.microsoft.com/office/drawing/2014/main" id="{EACE5977-478A-4BD6-BC1B-6B246EB3F8C6}"/>
              </a:ext>
            </a:extLst>
          </p:cNvPr>
          <p:cNvSpPr txBox="1">
            <a:spLocks/>
          </p:cNvSpPr>
          <p:nvPr/>
        </p:nvSpPr>
        <p:spPr>
          <a:xfrm>
            <a:off x="3964463" y="4319942"/>
            <a:ext cx="872283" cy="61739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2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5B77E4B1-D1C0-40D7-8315-4FC75C1BAED8}"/>
              </a:ext>
            </a:extLst>
          </p:cNvPr>
          <p:cNvSpPr txBox="1">
            <a:spLocks/>
          </p:cNvSpPr>
          <p:nvPr/>
        </p:nvSpPr>
        <p:spPr>
          <a:xfrm>
            <a:off x="3964463" y="5285458"/>
            <a:ext cx="872283" cy="6006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53" name="タイトル 1">
            <a:extLst>
              <a:ext uri="{FF2B5EF4-FFF2-40B4-BE49-F238E27FC236}">
                <a16:creationId xmlns:a16="http://schemas.microsoft.com/office/drawing/2014/main" id="{AE0E87E9-3753-4358-A2A1-70FA5C8A2F1B}"/>
              </a:ext>
            </a:extLst>
          </p:cNvPr>
          <p:cNvSpPr txBox="1">
            <a:spLocks/>
          </p:cNvSpPr>
          <p:nvPr/>
        </p:nvSpPr>
        <p:spPr>
          <a:xfrm>
            <a:off x="3964463" y="6234234"/>
            <a:ext cx="872283" cy="4311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0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54" name="タイトル 1">
            <a:extLst>
              <a:ext uri="{FF2B5EF4-FFF2-40B4-BE49-F238E27FC236}">
                <a16:creationId xmlns:a16="http://schemas.microsoft.com/office/drawing/2014/main" id="{41EED05D-1AE2-49DB-8346-439587A47786}"/>
              </a:ext>
            </a:extLst>
          </p:cNvPr>
          <p:cNvSpPr txBox="1">
            <a:spLocks/>
          </p:cNvSpPr>
          <p:nvPr/>
        </p:nvSpPr>
        <p:spPr>
          <a:xfrm>
            <a:off x="3964463" y="2305770"/>
            <a:ext cx="872283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4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55" name="タイトル 1">
            <a:extLst>
              <a:ext uri="{FF2B5EF4-FFF2-40B4-BE49-F238E27FC236}">
                <a16:creationId xmlns:a16="http://schemas.microsoft.com/office/drawing/2014/main" id="{2380E9AC-40CD-4C56-AF9C-CD3E314A23D3}"/>
              </a:ext>
            </a:extLst>
          </p:cNvPr>
          <p:cNvSpPr txBox="1">
            <a:spLocks/>
          </p:cNvSpPr>
          <p:nvPr/>
        </p:nvSpPr>
        <p:spPr>
          <a:xfrm>
            <a:off x="2423129" y="1722932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=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grpSp>
        <p:nvGrpSpPr>
          <p:cNvPr id="56" name="グループ化 55">
            <a:extLst>
              <a:ext uri="{FF2B5EF4-FFF2-40B4-BE49-F238E27FC236}">
                <a16:creationId xmlns:a16="http://schemas.microsoft.com/office/drawing/2014/main" id="{C247E0BD-CB03-4AB0-8099-F339B91688C9}"/>
              </a:ext>
            </a:extLst>
          </p:cNvPr>
          <p:cNvGrpSpPr/>
          <p:nvPr/>
        </p:nvGrpSpPr>
        <p:grpSpPr>
          <a:xfrm>
            <a:off x="2980539" y="1441742"/>
            <a:ext cx="555389" cy="1264542"/>
            <a:chOff x="79181" y="88430"/>
            <a:chExt cx="163881" cy="361843"/>
          </a:xfrm>
        </p:grpSpPr>
        <p:sp>
          <p:nvSpPr>
            <p:cNvPr id="57" name="テキスト ボックス 57">
              <a:extLst>
                <a:ext uri="{FF2B5EF4-FFF2-40B4-BE49-F238E27FC236}">
                  <a16:creationId xmlns:a16="http://schemas.microsoft.com/office/drawing/2014/main" id="{91B90DDD-83DD-4B14-953A-7FFECC40A641}"/>
                </a:ext>
              </a:extLst>
            </p:cNvPr>
            <p:cNvSpPr txBox="1"/>
            <p:nvPr/>
          </p:nvSpPr>
          <p:spPr>
            <a:xfrm>
              <a:off x="98861" y="230101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4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58" name="テキスト ボックス 58">
              <a:extLst>
                <a:ext uri="{FF2B5EF4-FFF2-40B4-BE49-F238E27FC236}">
                  <a16:creationId xmlns:a16="http://schemas.microsoft.com/office/drawing/2014/main" id="{A3277100-1D76-42B9-967B-919F5ADB268B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03773EE3-C0DE-417A-A64B-A35262BE0083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0" name="テキスト ボックス 58">
            <a:extLst>
              <a:ext uri="{FF2B5EF4-FFF2-40B4-BE49-F238E27FC236}">
                <a16:creationId xmlns:a16="http://schemas.microsoft.com/office/drawing/2014/main" id="{11C90861-94D6-4B7E-A900-A756AF1341BE}"/>
              </a:ext>
            </a:extLst>
          </p:cNvPr>
          <p:cNvSpPr txBox="1"/>
          <p:nvPr/>
        </p:nvSpPr>
        <p:spPr>
          <a:xfrm>
            <a:off x="7693689" y="1877544"/>
            <a:ext cx="607859" cy="110799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6600" dirty="0">
                <a:latin typeface="+mj-ea"/>
                <a:ea typeface="+mj-ea"/>
              </a:rPr>
              <a:t>1</a:t>
            </a:r>
            <a:endParaRPr kumimoji="1" lang="ja-JP" altLang="en-US" sz="66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071693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  <p:bldP spid="50" grpId="0"/>
      <p:bldP spid="51" grpId="0"/>
      <p:bldP spid="52" grpId="0"/>
      <p:bldP spid="53" grpId="0"/>
      <p:bldP spid="54" grpId="0"/>
      <p:bldP spid="5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正方形/長方形 132">
            <a:extLst>
              <a:ext uri="{FF2B5EF4-FFF2-40B4-BE49-F238E27FC236}">
                <a16:creationId xmlns:a16="http://schemas.microsoft.com/office/drawing/2014/main" id="{13AFA749-0A2D-4BE7-BABA-D5F4B1622127}"/>
              </a:ext>
            </a:extLst>
          </p:cNvPr>
          <p:cNvSpPr/>
          <p:nvPr/>
        </p:nvSpPr>
        <p:spPr>
          <a:xfrm>
            <a:off x="753428" y="6685441"/>
            <a:ext cx="11008272" cy="1576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4" name="正方形/長方形 123">
            <a:extLst>
              <a:ext uri="{FF2B5EF4-FFF2-40B4-BE49-F238E27FC236}">
                <a16:creationId xmlns:a16="http://schemas.microsoft.com/office/drawing/2014/main" id="{17EA634E-1CE0-4CE9-B9E5-151F9E9489E0}"/>
              </a:ext>
            </a:extLst>
          </p:cNvPr>
          <p:cNvSpPr/>
          <p:nvPr/>
        </p:nvSpPr>
        <p:spPr>
          <a:xfrm>
            <a:off x="8850985" y="2560557"/>
            <a:ext cx="2808000" cy="4032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135" name="直線コネクタ 134">
            <a:extLst>
              <a:ext uri="{FF2B5EF4-FFF2-40B4-BE49-F238E27FC236}">
                <a16:creationId xmlns:a16="http://schemas.microsoft.com/office/drawing/2014/main" id="{13F35438-7FF5-4643-97D6-721F69A898F1}"/>
              </a:ext>
            </a:extLst>
          </p:cNvPr>
          <p:cNvCxnSpPr>
            <a:cxnSpLocks/>
          </p:cNvCxnSpPr>
          <p:nvPr/>
        </p:nvCxnSpPr>
        <p:spPr>
          <a:xfrm>
            <a:off x="8847173" y="6273791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36" name="グループ化 135">
            <a:extLst>
              <a:ext uri="{FF2B5EF4-FFF2-40B4-BE49-F238E27FC236}">
                <a16:creationId xmlns:a16="http://schemas.microsoft.com/office/drawing/2014/main" id="{E0B18547-7C43-4C13-99EA-3995363D23A5}"/>
              </a:ext>
            </a:extLst>
          </p:cNvPr>
          <p:cNvGrpSpPr/>
          <p:nvPr/>
        </p:nvGrpSpPr>
        <p:grpSpPr>
          <a:xfrm>
            <a:off x="9826577" y="5111584"/>
            <a:ext cx="748923" cy="1262477"/>
            <a:chOff x="55279" y="88430"/>
            <a:chExt cx="220988" cy="361252"/>
          </a:xfrm>
        </p:grpSpPr>
        <p:sp>
          <p:nvSpPr>
            <p:cNvPr id="137" name="テキスト ボックス 57">
              <a:extLst>
                <a:ext uri="{FF2B5EF4-FFF2-40B4-BE49-F238E27FC236}">
                  <a16:creationId xmlns:a16="http://schemas.microsoft.com/office/drawing/2014/main" id="{4BBE7A4C-B4E4-48DE-B0F4-86AF9788F0F6}"/>
                </a:ext>
              </a:extLst>
            </p:cNvPr>
            <p:cNvSpPr txBox="1"/>
            <p:nvPr/>
          </p:nvSpPr>
          <p:spPr>
            <a:xfrm>
              <a:off x="55279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12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38" name="テキスト ボックス 58">
              <a:extLst>
                <a:ext uri="{FF2B5EF4-FFF2-40B4-BE49-F238E27FC236}">
                  <a16:creationId xmlns:a16="http://schemas.microsoft.com/office/drawing/2014/main" id="{8D638DE1-0449-4D7C-9EC3-A2CBFB85C9C1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39" name="直線コネクタ 138">
              <a:extLst>
                <a:ext uri="{FF2B5EF4-FFF2-40B4-BE49-F238E27FC236}">
                  <a16:creationId xmlns:a16="http://schemas.microsoft.com/office/drawing/2014/main" id="{D6AD0497-D2FC-4473-8B04-87DFD85B6BD6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0" name="グループ化 139">
            <a:extLst>
              <a:ext uri="{FF2B5EF4-FFF2-40B4-BE49-F238E27FC236}">
                <a16:creationId xmlns:a16="http://schemas.microsoft.com/office/drawing/2014/main" id="{4113E8D3-157A-4D10-A8D8-006143560AFB}"/>
              </a:ext>
            </a:extLst>
          </p:cNvPr>
          <p:cNvGrpSpPr/>
          <p:nvPr/>
        </p:nvGrpSpPr>
        <p:grpSpPr>
          <a:xfrm>
            <a:off x="8326493" y="923563"/>
            <a:ext cx="3506410" cy="5774798"/>
            <a:chOff x="4658308" y="908213"/>
            <a:chExt cx="3506410" cy="5774798"/>
          </a:xfrm>
        </p:grpSpPr>
        <p:sp>
          <p:nvSpPr>
            <p:cNvPr id="141" name="タイトル 1">
              <a:extLst>
                <a:ext uri="{FF2B5EF4-FFF2-40B4-BE49-F238E27FC236}">
                  <a16:creationId xmlns:a16="http://schemas.microsoft.com/office/drawing/2014/main" id="{CB25538B-90A3-4BD9-9A92-D340497D6FAA}"/>
                </a:ext>
              </a:extLst>
            </p:cNvPr>
            <p:cNvSpPr txBox="1">
              <a:spLocks/>
            </p:cNvSpPr>
            <p:nvPr/>
          </p:nvSpPr>
          <p:spPr>
            <a:xfrm>
              <a:off x="4992624" y="6196183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grpSp>
          <p:nvGrpSpPr>
            <p:cNvPr id="142" name="グループ化 141">
              <a:extLst>
                <a:ext uri="{FF2B5EF4-FFF2-40B4-BE49-F238E27FC236}">
                  <a16:creationId xmlns:a16="http://schemas.microsoft.com/office/drawing/2014/main" id="{AF266D93-F09D-4FE4-8C96-1DF6024D6FE4}"/>
                </a:ext>
              </a:extLst>
            </p:cNvPr>
            <p:cNvGrpSpPr/>
            <p:nvPr/>
          </p:nvGrpSpPr>
          <p:grpSpPr>
            <a:xfrm>
              <a:off x="4658308" y="908213"/>
              <a:ext cx="3506410" cy="5774798"/>
              <a:chOff x="4658308" y="908213"/>
              <a:chExt cx="3506410" cy="5774798"/>
            </a:xfrm>
          </p:grpSpPr>
          <p:sp>
            <p:nvSpPr>
              <p:cNvPr id="143" name="タイトル 1">
                <a:extLst>
                  <a:ext uri="{FF2B5EF4-FFF2-40B4-BE49-F238E27FC236}">
                    <a16:creationId xmlns:a16="http://schemas.microsoft.com/office/drawing/2014/main" id="{B3042110-9BDA-4425-94E7-3CAFE6069EA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979647" y="6513973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grpSp>
            <p:nvGrpSpPr>
              <p:cNvPr id="144" name="グループ化 143">
                <a:extLst>
                  <a:ext uri="{FF2B5EF4-FFF2-40B4-BE49-F238E27FC236}">
                    <a16:creationId xmlns:a16="http://schemas.microsoft.com/office/drawing/2014/main" id="{B1E4E62B-6C59-4FF6-BDB2-16889A29E96F}"/>
                  </a:ext>
                </a:extLst>
              </p:cNvPr>
              <p:cNvGrpSpPr/>
              <p:nvPr/>
            </p:nvGrpSpPr>
            <p:grpSpPr>
              <a:xfrm>
                <a:off x="4658308" y="908213"/>
                <a:ext cx="3506410" cy="5690549"/>
                <a:chOff x="4386914" y="907185"/>
                <a:chExt cx="3506410" cy="5690549"/>
              </a:xfrm>
            </p:grpSpPr>
            <p:sp>
              <p:nvSpPr>
                <p:cNvPr id="145" name="タイトル 1">
                  <a:extLst>
                    <a:ext uri="{FF2B5EF4-FFF2-40B4-BE49-F238E27FC236}">
                      <a16:creationId xmlns:a16="http://schemas.microsoft.com/office/drawing/2014/main" id="{8208ADDE-FEB6-4220-8781-38769BDABE78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386914" y="907185"/>
                  <a:ext cx="685938" cy="658960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en-US" altLang="ja-JP" sz="5400" dirty="0">
                      <a:latin typeface="+mj-ea"/>
                      <a:cs typeface="Calibri Light"/>
                    </a:rPr>
                    <a:t>G</a:t>
                  </a:r>
                  <a:endParaRPr lang="en-US" altLang="ja-JP" sz="5400" dirty="0">
                    <a:ea typeface="ＭＳ Ｐゴシック"/>
                    <a:cs typeface="Calibri Light"/>
                  </a:endParaRPr>
                </a:p>
              </p:txBody>
            </p:sp>
            <p:pic>
              <p:nvPicPr>
                <p:cNvPr id="146" name="図 145" descr="ボトル が含まれている画像&#10;&#10;自動的に生成された説明">
                  <a:extLst>
                    <a:ext uri="{FF2B5EF4-FFF2-40B4-BE49-F238E27FC236}">
                      <a16:creationId xmlns:a16="http://schemas.microsoft.com/office/drawing/2014/main" id="{82DA22A7-7481-4633-903B-6758E6D99FD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4509368" y="1784777"/>
                  <a:ext cx="626014" cy="1224049"/>
                </a:xfrm>
                <a:prstGeom prst="rect">
                  <a:avLst/>
                </a:prstGeom>
              </p:spPr>
            </p:pic>
            <p:sp>
              <p:nvSpPr>
                <p:cNvPr id="147" name="タイトル 1">
                  <a:extLst>
                    <a:ext uri="{FF2B5EF4-FFF2-40B4-BE49-F238E27FC236}">
                      <a16:creationId xmlns:a16="http://schemas.microsoft.com/office/drawing/2014/main" id="{B8E18AED-7BF9-4E21-A13D-094992704D3E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882064" y="1079076"/>
                  <a:ext cx="3011260" cy="925145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en-US" altLang="ja-JP" sz="3200" dirty="0">
                      <a:latin typeface="+mj-ea"/>
                      <a:cs typeface="Calibri Light"/>
                    </a:rPr>
                    <a:t>12</a:t>
                  </a:r>
                  <a:r>
                    <a:rPr lang="ja-JP" altLang="en-US" sz="3200" dirty="0">
                      <a:latin typeface="+mj-ea"/>
                      <a:cs typeface="Calibri Light"/>
                    </a:rPr>
                    <a:t>分で</a:t>
                  </a:r>
                  <a:endParaRPr lang="en-US" altLang="ja-JP" sz="3200" dirty="0">
                    <a:latin typeface="+mj-ea"/>
                    <a:cs typeface="Calibri Light"/>
                  </a:endParaRPr>
                </a:p>
                <a:p>
                  <a:r>
                    <a:rPr lang="ja-JP" altLang="en-US" sz="3200" dirty="0">
                      <a:latin typeface="+mj-ea"/>
                      <a:cs typeface="Calibri Light"/>
                    </a:rPr>
                    <a:t>いっぱいになる</a:t>
                  </a:r>
                  <a:endParaRPr lang="en-US" altLang="ja-JP" sz="3200" dirty="0">
                    <a:latin typeface="+mj-ea"/>
                    <a:cs typeface="Calibri Light"/>
                  </a:endParaRPr>
                </a:p>
                <a:p>
                  <a:r>
                    <a:rPr lang="ja-JP" altLang="en-US" sz="3200" dirty="0">
                      <a:latin typeface="+mj-ea"/>
                      <a:ea typeface="ＭＳ Ｐゴシック"/>
                      <a:cs typeface="Calibri Light"/>
                    </a:rPr>
                    <a:t>じゃ口</a:t>
                  </a:r>
                  <a:endParaRPr lang="en-US" altLang="ja-JP" sz="3200" dirty="0">
                    <a:ea typeface="ＭＳ Ｐゴシック"/>
                    <a:cs typeface="Calibri Light"/>
                  </a:endParaRPr>
                </a:p>
                <a:p>
                  <a:endParaRPr lang="en-US" altLang="ja-JP" sz="3200" dirty="0">
                    <a:ea typeface="ＭＳ Ｐゴシック"/>
                    <a:cs typeface="Calibri Light"/>
                  </a:endParaRPr>
                </a:p>
              </p:txBody>
            </p:sp>
            <p:grpSp>
              <p:nvGrpSpPr>
                <p:cNvPr id="148" name="グループ化 147">
                  <a:extLst>
                    <a:ext uri="{FF2B5EF4-FFF2-40B4-BE49-F238E27FC236}">
                      <a16:creationId xmlns:a16="http://schemas.microsoft.com/office/drawing/2014/main" id="{2282C049-52F4-4F52-8A13-C365AD3DC707}"/>
                    </a:ext>
                  </a:extLst>
                </p:cNvPr>
                <p:cNvGrpSpPr/>
                <p:nvPr/>
              </p:nvGrpSpPr>
              <p:grpSpPr>
                <a:xfrm>
                  <a:off x="4882064" y="2509778"/>
                  <a:ext cx="2849224" cy="4087956"/>
                  <a:chOff x="7026434" y="2291633"/>
                  <a:chExt cx="2849224" cy="4087956"/>
                </a:xfrm>
              </p:grpSpPr>
              <p:cxnSp>
                <p:nvCxnSpPr>
                  <p:cNvPr id="161" name="直線コネクタ 160">
                    <a:extLst>
                      <a:ext uri="{FF2B5EF4-FFF2-40B4-BE49-F238E27FC236}">
                        <a16:creationId xmlns:a16="http://schemas.microsoft.com/office/drawing/2014/main" id="{7207DE01-648C-45BC-A00B-2E422A8109B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026434" y="2291691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2" name="直線コネクタ 161">
                    <a:extLst>
                      <a:ext uri="{FF2B5EF4-FFF2-40B4-BE49-F238E27FC236}">
                        <a16:creationId xmlns:a16="http://schemas.microsoft.com/office/drawing/2014/main" id="{C76C3315-BBF3-4DCE-93A0-CFF4FCFEB6F1}"/>
                      </a:ext>
                    </a:extLst>
                  </p:cNvPr>
                  <p:cNvCxnSpPr/>
                  <p:nvPr/>
                </p:nvCxnSpPr>
                <p:spPr>
                  <a:xfrm>
                    <a:off x="7026434" y="6378961"/>
                    <a:ext cx="2849224" cy="0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3" name="直線コネクタ 162">
                    <a:extLst>
                      <a:ext uri="{FF2B5EF4-FFF2-40B4-BE49-F238E27FC236}">
                        <a16:creationId xmlns:a16="http://schemas.microsoft.com/office/drawing/2014/main" id="{6AA11061-8C99-459C-BEF8-75A5369ED56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875658" y="2291633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49" name="タイトル 1">
                  <a:extLst>
                    <a:ext uri="{FF2B5EF4-FFF2-40B4-BE49-F238E27FC236}">
                      <a16:creationId xmlns:a16="http://schemas.microsoft.com/office/drawing/2014/main" id="{A7070721-D7F9-454B-828B-3C7997183C3D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721230" y="2479002"/>
                  <a:ext cx="216786" cy="169038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ja-JP" altLang="en-US" sz="500" dirty="0">
                      <a:latin typeface="+mj-ea"/>
                      <a:cs typeface="Calibri Light"/>
                    </a:rPr>
                    <a:t>●</a:t>
                  </a:r>
                  <a:endParaRPr lang="en-US" altLang="ja-JP" sz="500" dirty="0">
                    <a:ea typeface="ＭＳ Ｐゴシック"/>
                    <a:cs typeface="Calibri Light"/>
                  </a:endParaRPr>
                </a:p>
              </p:txBody>
            </p:sp>
            <p:sp>
              <p:nvSpPr>
                <p:cNvPr id="150" name="タイトル 1">
                  <a:extLst>
                    <a:ext uri="{FF2B5EF4-FFF2-40B4-BE49-F238E27FC236}">
                      <a16:creationId xmlns:a16="http://schemas.microsoft.com/office/drawing/2014/main" id="{C849BF2C-4CC8-4110-BDDF-AA8F1B9FCD13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721230" y="2818619"/>
                  <a:ext cx="216786" cy="169038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ja-JP" altLang="en-US" sz="500" dirty="0">
                      <a:latin typeface="+mj-ea"/>
                      <a:cs typeface="Calibri Light"/>
                    </a:rPr>
                    <a:t>●</a:t>
                  </a:r>
                  <a:endParaRPr lang="en-US" altLang="ja-JP" sz="500" dirty="0">
                    <a:ea typeface="ＭＳ Ｐゴシック"/>
                    <a:cs typeface="Calibri Light"/>
                  </a:endParaRPr>
                </a:p>
              </p:txBody>
            </p:sp>
            <p:sp>
              <p:nvSpPr>
                <p:cNvPr id="151" name="タイトル 1">
                  <a:extLst>
                    <a:ext uri="{FF2B5EF4-FFF2-40B4-BE49-F238E27FC236}">
                      <a16:creationId xmlns:a16="http://schemas.microsoft.com/office/drawing/2014/main" id="{3BBAEFDA-E27D-43D7-9C2E-064A4FD73AE8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721230" y="3158236"/>
                  <a:ext cx="216786" cy="169038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ja-JP" altLang="en-US" sz="500" dirty="0">
                      <a:latin typeface="+mj-ea"/>
                      <a:cs typeface="Calibri Light"/>
                    </a:rPr>
                    <a:t>●</a:t>
                  </a:r>
                  <a:endParaRPr lang="en-US" altLang="ja-JP" sz="500" dirty="0">
                    <a:ea typeface="ＭＳ Ｐゴシック"/>
                    <a:cs typeface="Calibri Light"/>
                  </a:endParaRPr>
                </a:p>
              </p:txBody>
            </p:sp>
            <p:sp>
              <p:nvSpPr>
                <p:cNvPr id="152" name="タイトル 1">
                  <a:extLst>
                    <a:ext uri="{FF2B5EF4-FFF2-40B4-BE49-F238E27FC236}">
                      <a16:creationId xmlns:a16="http://schemas.microsoft.com/office/drawing/2014/main" id="{A4584C76-DCF5-4006-BE9F-BF0D658DB736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721230" y="4856321"/>
                  <a:ext cx="216786" cy="169038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ja-JP" altLang="en-US" sz="500" dirty="0">
                      <a:latin typeface="+mj-ea"/>
                      <a:cs typeface="Calibri Light"/>
                    </a:rPr>
                    <a:t>●</a:t>
                  </a:r>
                  <a:endParaRPr lang="en-US" altLang="ja-JP" sz="500" dirty="0">
                    <a:ea typeface="ＭＳ Ｐゴシック"/>
                    <a:cs typeface="Calibri Light"/>
                  </a:endParaRPr>
                </a:p>
              </p:txBody>
            </p:sp>
            <p:sp>
              <p:nvSpPr>
                <p:cNvPr id="153" name="タイトル 1">
                  <a:extLst>
                    <a:ext uri="{FF2B5EF4-FFF2-40B4-BE49-F238E27FC236}">
                      <a16:creationId xmlns:a16="http://schemas.microsoft.com/office/drawing/2014/main" id="{7E9FC793-03C5-4867-A40C-6D4EA4B4E9B5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721230" y="3497853"/>
                  <a:ext cx="216786" cy="169038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ja-JP" altLang="en-US" sz="500" dirty="0">
                      <a:latin typeface="+mj-ea"/>
                      <a:cs typeface="Calibri Light"/>
                    </a:rPr>
                    <a:t>●</a:t>
                  </a:r>
                  <a:endParaRPr lang="en-US" altLang="ja-JP" sz="500" dirty="0">
                    <a:ea typeface="ＭＳ Ｐゴシック"/>
                    <a:cs typeface="Calibri Light"/>
                  </a:endParaRPr>
                </a:p>
              </p:txBody>
            </p:sp>
            <p:sp>
              <p:nvSpPr>
                <p:cNvPr id="154" name="タイトル 1">
                  <a:extLst>
                    <a:ext uri="{FF2B5EF4-FFF2-40B4-BE49-F238E27FC236}">
                      <a16:creationId xmlns:a16="http://schemas.microsoft.com/office/drawing/2014/main" id="{96841FDF-5540-4C7A-A30C-5E058BD7D488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721230" y="5875172"/>
                  <a:ext cx="216786" cy="169038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ja-JP" altLang="en-US" sz="500" dirty="0">
                      <a:latin typeface="+mj-ea"/>
                      <a:cs typeface="Calibri Light"/>
                    </a:rPr>
                    <a:t>●</a:t>
                  </a:r>
                  <a:endParaRPr lang="en-US" altLang="ja-JP" sz="500" dirty="0">
                    <a:ea typeface="ＭＳ Ｐゴシック"/>
                    <a:cs typeface="Calibri Light"/>
                  </a:endParaRPr>
                </a:p>
              </p:txBody>
            </p:sp>
            <p:sp>
              <p:nvSpPr>
                <p:cNvPr id="155" name="タイトル 1">
                  <a:extLst>
                    <a:ext uri="{FF2B5EF4-FFF2-40B4-BE49-F238E27FC236}">
                      <a16:creationId xmlns:a16="http://schemas.microsoft.com/office/drawing/2014/main" id="{6329B4D3-CB04-4FF6-A3FC-2CC44BA8E695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721230" y="4177087"/>
                  <a:ext cx="216786" cy="169038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ja-JP" altLang="en-US" sz="500" dirty="0">
                      <a:latin typeface="+mj-ea"/>
                      <a:cs typeface="Calibri Light"/>
                    </a:rPr>
                    <a:t>●</a:t>
                  </a:r>
                  <a:endParaRPr lang="en-US" altLang="ja-JP" sz="500" dirty="0">
                    <a:ea typeface="ＭＳ Ｐゴシック"/>
                    <a:cs typeface="Calibri Light"/>
                  </a:endParaRPr>
                </a:p>
              </p:txBody>
            </p:sp>
            <p:sp>
              <p:nvSpPr>
                <p:cNvPr id="156" name="タイトル 1">
                  <a:extLst>
                    <a:ext uri="{FF2B5EF4-FFF2-40B4-BE49-F238E27FC236}">
                      <a16:creationId xmlns:a16="http://schemas.microsoft.com/office/drawing/2014/main" id="{745852CC-2417-44D8-8807-0541C75989C6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721230" y="5195938"/>
                  <a:ext cx="216786" cy="169038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ja-JP" altLang="en-US" sz="500" dirty="0">
                      <a:latin typeface="+mj-ea"/>
                      <a:cs typeface="Calibri Light"/>
                    </a:rPr>
                    <a:t>●</a:t>
                  </a:r>
                  <a:endParaRPr lang="en-US" altLang="ja-JP" sz="500" dirty="0">
                    <a:ea typeface="ＭＳ Ｐゴシック"/>
                    <a:cs typeface="Calibri Light"/>
                  </a:endParaRPr>
                </a:p>
              </p:txBody>
            </p:sp>
            <p:sp>
              <p:nvSpPr>
                <p:cNvPr id="157" name="タイトル 1">
                  <a:extLst>
                    <a:ext uri="{FF2B5EF4-FFF2-40B4-BE49-F238E27FC236}">
                      <a16:creationId xmlns:a16="http://schemas.microsoft.com/office/drawing/2014/main" id="{43AC7618-7CCE-4537-925A-667E99B59FEE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721230" y="5535555"/>
                  <a:ext cx="216786" cy="169038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ja-JP" altLang="en-US" sz="500" dirty="0">
                      <a:latin typeface="+mj-ea"/>
                      <a:cs typeface="Calibri Light"/>
                    </a:rPr>
                    <a:t>●</a:t>
                  </a:r>
                  <a:endParaRPr lang="en-US" altLang="ja-JP" sz="500" dirty="0">
                    <a:ea typeface="ＭＳ Ｐゴシック"/>
                    <a:cs typeface="Calibri Light"/>
                  </a:endParaRPr>
                </a:p>
              </p:txBody>
            </p:sp>
            <p:sp>
              <p:nvSpPr>
                <p:cNvPr id="158" name="タイトル 1">
                  <a:extLst>
                    <a:ext uri="{FF2B5EF4-FFF2-40B4-BE49-F238E27FC236}">
                      <a16:creationId xmlns:a16="http://schemas.microsoft.com/office/drawing/2014/main" id="{31EC83F3-F4B8-499F-A32D-3EC254B3333C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721230" y="3837470"/>
                  <a:ext cx="216786" cy="169038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ja-JP" altLang="en-US" sz="500" dirty="0">
                      <a:latin typeface="+mj-ea"/>
                      <a:cs typeface="Calibri Light"/>
                    </a:rPr>
                    <a:t>●</a:t>
                  </a:r>
                  <a:endParaRPr lang="en-US" altLang="ja-JP" sz="500" dirty="0">
                    <a:ea typeface="ＭＳ Ｐゴシック"/>
                    <a:cs typeface="Calibri Light"/>
                  </a:endParaRPr>
                </a:p>
              </p:txBody>
            </p:sp>
            <p:sp>
              <p:nvSpPr>
                <p:cNvPr id="159" name="タイトル 1">
                  <a:extLst>
                    <a:ext uri="{FF2B5EF4-FFF2-40B4-BE49-F238E27FC236}">
                      <a16:creationId xmlns:a16="http://schemas.microsoft.com/office/drawing/2014/main" id="{51F07004-B555-45A1-BAE9-75AB43634E6D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721230" y="4516704"/>
                  <a:ext cx="216786" cy="169038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ja-JP" altLang="en-US" sz="500" dirty="0">
                      <a:latin typeface="+mj-ea"/>
                      <a:cs typeface="Calibri Light"/>
                    </a:rPr>
                    <a:t>●</a:t>
                  </a:r>
                  <a:endParaRPr lang="en-US" altLang="ja-JP" sz="500" dirty="0">
                    <a:ea typeface="ＭＳ Ｐゴシック"/>
                    <a:cs typeface="Calibri Light"/>
                  </a:endParaRPr>
                </a:p>
              </p:txBody>
            </p:sp>
            <p:sp>
              <p:nvSpPr>
                <p:cNvPr id="160" name="タイトル 1">
                  <a:extLst>
                    <a:ext uri="{FF2B5EF4-FFF2-40B4-BE49-F238E27FC236}">
                      <a16:creationId xmlns:a16="http://schemas.microsoft.com/office/drawing/2014/main" id="{C72E8274-32A2-459F-AEDC-FE86E7047FBE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434769" y="1892246"/>
                  <a:ext cx="553420" cy="417374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ja-JP" altLang="en-US" sz="3200" dirty="0">
                      <a:latin typeface="+mj-ea"/>
                      <a:cs typeface="Calibri Light"/>
                    </a:rPr>
                    <a:t>分</a:t>
                  </a:r>
                  <a:endParaRPr lang="en-US" altLang="ja-JP" sz="3200" dirty="0">
                    <a:ea typeface="ＭＳ Ｐゴシック"/>
                    <a:cs typeface="Calibri Light"/>
                  </a:endParaRPr>
                </a:p>
              </p:txBody>
            </p:sp>
          </p:grpSp>
        </p:grpSp>
      </p:grpSp>
      <p:grpSp>
        <p:nvGrpSpPr>
          <p:cNvPr id="165" name="グループ化 164">
            <a:extLst>
              <a:ext uri="{FF2B5EF4-FFF2-40B4-BE49-F238E27FC236}">
                <a16:creationId xmlns:a16="http://schemas.microsoft.com/office/drawing/2014/main" id="{11295F07-DA00-43D7-853C-4D4DB309DE36}"/>
              </a:ext>
            </a:extLst>
          </p:cNvPr>
          <p:cNvGrpSpPr/>
          <p:nvPr/>
        </p:nvGrpSpPr>
        <p:grpSpPr>
          <a:xfrm>
            <a:off x="8285852" y="2325998"/>
            <a:ext cx="607261" cy="4532002"/>
            <a:chOff x="4792446" y="2324915"/>
            <a:chExt cx="607261" cy="4532002"/>
          </a:xfrm>
        </p:grpSpPr>
        <p:sp>
          <p:nvSpPr>
            <p:cNvPr id="166" name="タイトル 1">
              <a:extLst>
                <a:ext uri="{FF2B5EF4-FFF2-40B4-BE49-F238E27FC236}">
                  <a16:creationId xmlns:a16="http://schemas.microsoft.com/office/drawing/2014/main" id="{07AE571C-64E9-40B8-8D00-CC82FE80A508}"/>
                </a:ext>
              </a:extLst>
            </p:cNvPr>
            <p:cNvSpPr txBox="1">
              <a:spLocks/>
            </p:cNvSpPr>
            <p:nvPr/>
          </p:nvSpPr>
          <p:spPr>
            <a:xfrm>
              <a:off x="4797232" y="2324915"/>
              <a:ext cx="553420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12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67" name="タイトル 1">
              <a:extLst>
                <a:ext uri="{FF2B5EF4-FFF2-40B4-BE49-F238E27FC236}">
                  <a16:creationId xmlns:a16="http://schemas.microsoft.com/office/drawing/2014/main" id="{AD1DA50F-8D68-470A-A6F0-01211D3E4A0B}"/>
                </a:ext>
              </a:extLst>
            </p:cNvPr>
            <p:cNvSpPr txBox="1">
              <a:spLocks/>
            </p:cNvSpPr>
            <p:nvPr/>
          </p:nvSpPr>
          <p:spPr>
            <a:xfrm>
              <a:off x="4968752" y="6425797"/>
              <a:ext cx="382053" cy="43112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0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68" name="タイトル 1">
              <a:extLst>
                <a:ext uri="{FF2B5EF4-FFF2-40B4-BE49-F238E27FC236}">
                  <a16:creationId xmlns:a16="http://schemas.microsoft.com/office/drawing/2014/main" id="{98DBE0D1-5ABF-4470-A009-AA53893DC018}"/>
                </a:ext>
              </a:extLst>
            </p:cNvPr>
            <p:cNvSpPr txBox="1">
              <a:spLocks/>
            </p:cNvSpPr>
            <p:nvPr/>
          </p:nvSpPr>
          <p:spPr>
            <a:xfrm>
              <a:off x="4942515" y="6050444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1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69" name="タイトル 1">
              <a:extLst>
                <a:ext uri="{FF2B5EF4-FFF2-40B4-BE49-F238E27FC236}">
                  <a16:creationId xmlns:a16="http://schemas.microsoft.com/office/drawing/2014/main" id="{512974CF-F681-46D5-8D94-E948BD99D2A5}"/>
                </a:ext>
              </a:extLst>
            </p:cNvPr>
            <p:cNvSpPr txBox="1">
              <a:spLocks/>
            </p:cNvSpPr>
            <p:nvPr/>
          </p:nvSpPr>
          <p:spPr>
            <a:xfrm>
              <a:off x="4792446" y="3004179"/>
              <a:ext cx="543380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10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0" name="タイトル 1">
              <a:extLst>
                <a:ext uri="{FF2B5EF4-FFF2-40B4-BE49-F238E27FC236}">
                  <a16:creationId xmlns:a16="http://schemas.microsoft.com/office/drawing/2014/main" id="{69E29D7C-8181-4CE8-BDE6-622619D3A2B9}"/>
                </a:ext>
              </a:extLst>
            </p:cNvPr>
            <p:cNvSpPr txBox="1">
              <a:spLocks/>
            </p:cNvSpPr>
            <p:nvPr/>
          </p:nvSpPr>
          <p:spPr>
            <a:xfrm>
              <a:off x="4942515" y="5745422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2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1" name="タイトル 1">
              <a:extLst>
                <a:ext uri="{FF2B5EF4-FFF2-40B4-BE49-F238E27FC236}">
                  <a16:creationId xmlns:a16="http://schemas.microsoft.com/office/drawing/2014/main" id="{66569769-D87C-479E-9A13-FFBE960831FF}"/>
                </a:ext>
              </a:extLst>
            </p:cNvPr>
            <p:cNvSpPr txBox="1">
              <a:spLocks/>
            </p:cNvSpPr>
            <p:nvPr/>
          </p:nvSpPr>
          <p:spPr>
            <a:xfrm>
              <a:off x="4962610" y="5400208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3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2" name="タイトル 1">
              <a:extLst>
                <a:ext uri="{FF2B5EF4-FFF2-40B4-BE49-F238E27FC236}">
                  <a16:creationId xmlns:a16="http://schemas.microsoft.com/office/drawing/2014/main" id="{21CBCC7C-79D1-4B93-B75E-91AB625EEB98}"/>
                </a:ext>
              </a:extLst>
            </p:cNvPr>
            <p:cNvSpPr txBox="1">
              <a:spLocks/>
            </p:cNvSpPr>
            <p:nvPr/>
          </p:nvSpPr>
          <p:spPr>
            <a:xfrm>
              <a:off x="4962610" y="5024850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4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3" name="タイトル 1">
              <a:extLst>
                <a:ext uri="{FF2B5EF4-FFF2-40B4-BE49-F238E27FC236}">
                  <a16:creationId xmlns:a16="http://schemas.microsoft.com/office/drawing/2014/main" id="{C0FD7892-AAD6-411C-A361-F35AADE5BD43}"/>
                </a:ext>
              </a:extLst>
            </p:cNvPr>
            <p:cNvSpPr txBox="1">
              <a:spLocks/>
            </p:cNvSpPr>
            <p:nvPr/>
          </p:nvSpPr>
          <p:spPr>
            <a:xfrm>
              <a:off x="4962610" y="4719828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5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4" name="タイトル 1">
              <a:extLst>
                <a:ext uri="{FF2B5EF4-FFF2-40B4-BE49-F238E27FC236}">
                  <a16:creationId xmlns:a16="http://schemas.microsoft.com/office/drawing/2014/main" id="{96954891-E2C5-4384-B4E3-A5ABB57DBFF0}"/>
                </a:ext>
              </a:extLst>
            </p:cNvPr>
            <p:cNvSpPr txBox="1">
              <a:spLocks/>
            </p:cNvSpPr>
            <p:nvPr/>
          </p:nvSpPr>
          <p:spPr>
            <a:xfrm>
              <a:off x="4933407" y="4375955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6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5" name="タイトル 1">
              <a:extLst>
                <a:ext uri="{FF2B5EF4-FFF2-40B4-BE49-F238E27FC236}">
                  <a16:creationId xmlns:a16="http://schemas.microsoft.com/office/drawing/2014/main" id="{B825BAF2-3BB6-4C0A-AB25-125071643D27}"/>
                </a:ext>
              </a:extLst>
            </p:cNvPr>
            <p:cNvSpPr txBox="1">
              <a:spLocks/>
            </p:cNvSpPr>
            <p:nvPr/>
          </p:nvSpPr>
          <p:spPr>
            <a:xfrm>
              <a:off x="4954268" y="4018887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7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6" name="タイトル 1">
              <a:extLst>
                <a:ext uri="{FF2B5EF4-FFF2-40B4-BE49-F238E27FC236}">
                  <a16:creationId xmlns:a16="http://schemas.microsoft.com/office/drawing/2014/main" id="{86A5F240-896D-4B23-8CAF-32F491E5210A}"/>
                </a:ext>
              </a:extLst>
            </p:cNvPr>
            <p:cNvSpPr txBox="1">
              <a:spLocks/>
            </p:cNvSpPr>
            <p:nvPr/>
          </p:nvSpPr>
          <p:spPr>
            <a:xfrm>
              <a:off x="4962610" y="3665917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8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7" name="タイトル 1">
              <a:extLst>
                <a:ext uri="{FF2B5EF4-FFF2-40B4-BE49-F238E27FC236}">
                  <a16:creationId xmlns:a16="http://schemas.microsoft.com/office/drawing/2014/main" id="{203CEF88-4D70-4EA1-B358-FD94BC09C2DE}"/>
                </a:ext>
              </a:extLst>
            </p:cNvPr>
            <p:cNvSpPr txBox="1">
              <a:spLocks/>
            </p:cNvSpPr>
            <p:nvPr/>
          </p:nvSpPr>
          <p:spPr>
            <a:xfrm>
              <a:off x="4962610" y="3327045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9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8" name="タイトル 1">
              <a:extLst>
                <a:ext uri="{FF2B5EF4-FFF2-40B4-BE49-F238E27FC236}">
                  <a16:creationId xmlns:a16="http://schemas.microsoft.com/office/drawing/2014/main" id="{A45C43A8-3C75-43E0-8E6F-B91083FD4BD8}"/>
                </a:ext>
              </a:extLst>
            </p:cNvPr>
            <p:cNvSpPr txBox="1">
              <a:spLocks/>
            </p:cNvSpPr>
            <p:nvPr/>
          </p:nvSpPr>
          <p:spPr>
            <a:xfrm>
              <a:off x="4833359" y="2628822"/>
              <a:ext cx="566348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11</a:t>
              </a:r>
            </a:p>
            <a:p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</p:grpSp>
      <p:sp>
        <p:nvSpPr>
          <p:cNvPr id="179" name="正方形/長方形 178">
            <a:extLst>
              <a:ext uri="{FF2B5EF4-FFF2-40B4-BE49-F238E27FC236}">
                <a16:creationId xmlns:a16="http://schemas.microsoft.com/office/drawing/2014/main" id="{D4954436-EFAC-4D43-BCF7-E96DDA1A0F31}"/>
              </a:ext>
            </a:extLst>
          </p:cNvPr>
          <p:cNvSpPr/>
          <p:nvPr/>
        </p:nvSpPr>
        <p:spPr>
          <a:xfrm>
            <a:off x="1156321" y="2560493"/>
            <a:ext cx="2772000" cy="4032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0" name="正方形/長方形 179">
            <a:extLst>
              <a:ext uri="{FF2B5EF4-FFF2-40B4-BE49-F238E27FC236}">
                <a16:creationId xmlns:a16="http://schemas.microsoft.com/office/drawing/2014/main" id="{C1469BF8-3166-431B-BE44-71DBE1C2C0DD}"/>
              </a:ext>
            </a:extLst>
          </p:cNvPr>
          <p:cNvSpPr/>
          <p:nvPr/>
        </p:nvSpPr>
        <p:spPr>
          <a:xfrm>
            <a:off x="1145593" y="5945770"/>
            <a:ext cx="2782800" cy="64198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181" name="グループ化 180">
            <a:extLst>
              <a:ext uri="{FF2B5EF4-FFF2-40B4-BE49-F238E27FC236}">
                <a16:creationId xmlns:a16="http://schemas.microsoft.com/office/drawing/2014/main" id="{875B4E64-14F2-466D-BC39-46BA814ADB6F}"/>
              </a:ext>
            </a:extLst>
          </p:cNvPr>
          <p:cNvGrpSpPr/>
          <p:nvPr/>
        </p:nvGrpSpPr>
        <p:grpSpPr>
          <a:xfrm>
            <a:off x="529006" y="836685"/>
            <a:ext cx="3640160" cy="5836111"/>
            <a:chOff x="8231429" y="871273"/>
            <a:chExt cx="3640160" cy="5836111"/>
          </a:xfrm>
        </p:grpSpPr>
        <p:grpSp>
          <p:nvGrpSpPr>
            <p:cNvPr id="182" name="グループ化 181">
              <a:extLst>
                <a:ext uri="{FF2B5EF4-FFF2-40B4-BE49-F238E27FC236}">
                  <a16:creationId xmlns:a16="http://schemas.microsoft.com/office/drawing/2014/main" id="{DB20D248-EAC4-4798-B028-E83E99AB2890}"/>
                </a:ext>
              </a:extLst>
            </p:cNvPr>
            <p:cNvGrpSpPr/>
            <p:nvPr/>
          </p:nvGrpSpPr>
          <p:grpSpPr>
            <a:xfrm>
              <a:off x="8231429" y="871273"/>
              <a:ext cx="3640160" cy="5782476"/>
              <a:chOff x="8231429" y="871273"/>
              <a:chExt cx="3640160" cy="5782476"/>
            </a:xfrm>
          </p:grpSpPr>
          <p:sp>
            <p:nvSpPr>
              <p:cNvPr id="190" name="タイトル 1">
                <a:extLst>
                  <a:ext uri="{FF2B5EF4-FFF2-40B4-BE49-F238E27FC236}">
                    <a16:creationId xmlns:a16="http://schemas.microsoft.com/office/drawing/2014/main" id="{7D581450-3960-48E0-940E-385909D4BA5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54749" y="871273"/>
                <a:ext cx="685938" cy="658960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5400" dirty="0">
                    <a:latin typeface="+mj-ea"/>
                    <a:cs typeface="Calibri Light"/>
                  </a:rPr>
                  <a:t>F</a:t>
                </a:r>
                <a:endParaRPr lang="en-US" altLang="ja-JP" sz="5400" dirty="0">
                  <a:ea typeface="ＭＳ Ｐゴシック"/>
                  <a:cs typeface="Calibri Light"/>
                </a:endParaRPr>
              </a:p>
            </p:txBody>
          </p:sp>
          <p:pic>
            <p:nvPicPr>
              <p:cNvPr id="191" name="図 190" descr="ボトル が含まれている画像&#10;&#10;自動的に生成された説明">
                <a:extLst>
                  <a:ext uri="{FF2B5EF4-FFF2-40B4-BE49-F238E27FC236}">
                    <a16:creationId xmlns:a16="http://schemas.microsoft.com/office/drawing/2014/main" id="{7804F180-9B76-49A8-B634-D9F905E1E12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8231429" y="1667058"/>
                <a:ext cx="809256" cy="1582344"/>
              </a:xfrm>
              <a:prstGeom prst="rect">
                <a:avLst/>
              </a:prstGeom>
            </p:spPr>
          </p:pic>
          <p:sp>
            <p:nvSpPr>
              <p:cNvPr id="192" name="タイトル 1">
                <a:extLst>
                  <a:ext uri="{FF2B5EF4-FFF2-40B4-BE49-F238E27FC236}">
                    <a16:creationId xmlns:a16="http://schemas.microsoft.com/office/drawing/2014/main" id="{EB0C0C7D-A0D5-4D08-894A-AF8C51DCA9E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860329" y="1060515"/>
                <a:ext cx="3011260" cy="925145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3200" dirty="0">
                    <a:latin typeface="+mj-ea"/>
                    <a:cs typeface="Calibri Light"/>
                  </a:rPr>
                  <a:t>６分で</a:t>
                </a:r>
                <a:endParaRPr lang="en-US" altLang="ja-JP" sz="3200" dirty="0">
                  <a:latin typeface="+mj-ea"/>
                  <a:cs typeface="Calibri Light"/>
                </a:endParaRPr>
              </a:p>
              <a:p>
                <a:r>
                  <a:rPr lang="ja-JP" altLang="en-US" sz="3200" dirty="0">
                    <a:latin typeface="+mj-ea"/>
                    <a:cs typeface="Calibri Light"/>
                  </a:rPr>
                  <a:t>いっぱいになる</a:t>
                </a:r>
                <a:endParaRPr lang="en-US" altLang="ja-JP" sz="3200" dirty="0">
                  <a:latin typeface="+mj-ea"/>
                  <a:cs typeface="Calibri Light"/>
                </a:endParaRPr>
              </a:p>
              <a:p>
                <a:r>
                  <a:rPr lang="ja-JP" altLang="en-US" sz="3200" dirty="0">
                    <a:latin typeface="+mj-ea"/>
                    <a:ea typeface="ＭＳ Ｐゴシック"/>
                    <a:cs typeface="Calibri Light"/>
                  </a:rPr>
                  <a:t>じゃ口</a:t>
                </a:r>
                <a:endParaRPr lang="en-US" altLang="ja-JP" sz="3200" dirty="0">
                  <a:ea typeface="ＭＳ Ｐゴシック"/>
                  <a:cs typeface="Calibri Light"/>
                </a:endParaRPr>
              </a:p>
              <a:p>
                <a:endParaRPr lang="en-US" altLang="ja-JP" sz="3200" dirty="0">
                  <a:ea typeface="ＭＳ Ｐゴシック"/>
                  <a:cs typeface="Calibri Light"/>
                </a:endParaRPr>
              </a:p>
            </p:txBody>
          </p:sp>
          <p:grpSp>
            <p:nvGrpSpPr>
              <p:cNvPr id="193" name="グループ化 192">
                <a:extLst>
                  <a:ext uri="{FF2B5EF4-FFF2-40B4-BE49-F238E27FC236}">
                    <a16:creationId xmlns:a16="http://schemas.microsoft.com/office/drawing/2014/main" id="{D82CA716-7B6B-441C-86BC-2BB08B7C2019}"/>
                  </a:ext>
                </a:extLst>
              </p:cNvPr>
              <p:cNvGrpSpPr/>
              <p:nvPr/>
            </p:nvGrpSpPr>
            <p:grpSpPr>
              <a:xfrm>
                <a:off x="8813724" y="2565851"/>
                <a:ext cx="2849224" cy="4087898"/>
                <a:chOff x="7026434" y="2412267"/>
                <a:chExt cx="2849224" cy="4087898"/>
              </a:xfrm>
            </p:grpSpPr>
            <p:cxnSp>
              <p:nvCxnSpPr>
                <p:cNvPr id="194" name="直線コネクタ 193">
                  <a:extLst>
                    <a:ext uri="{FF2B5EF4-FFF2-40B4-BE49-F238E27FC236}">
                      <a16:creationId xmlns:a16="http://schemas.microsoft.com/office/drawing/2014/main" id="{8DF61C0A-1D98-4CE8-8E44-7ED3F1EF90D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26434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直線コネクタ 194">
                  <a:extLst>
                    <a:ext uri="{FF2B5EF4-FFF2-40B4-BE49-F238E27FC236}">
                      <a16:creationId xmlns:a16="http://schemas.microsoft.com/office/drawing/2014/main" id="{F8BC1BF9-E825-483B-B942-C71E7A91E8B7}"/>
                    </a:ext>
                  </a:extLst>
                </p:cNvPr>
                <p:cNvCxnSpPr/>
                <p:nvPr/>
              </p:nvCxnSpPr>
              <p:spPr>
                <a:xfrm>
                  <a:off x="7026434" y="6479441"/>
                  <a:ext cx="2849224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96" name="直線コネクタ 195">
                  <a:extLst>
                    <a:ext uri="{FF2B5EF4-FFF2-40B4-BE49-F238E27FC236}">
                      <a16:creationId xmlns:a16="http://schemas.microsoft.com/office/drawing/2014/main" id="{E6350108-96ED-4C7D-821A-5D504E6959E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66421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83" name="タイトル 1">
              <a:extLst>
                <a:ext uri="{FF2B5EF4-FFF2-40B4-BE49-F238E27FC236}">
                  <a16:creationId xmlns:a16="http://schemas.microsoft.com/office/drawing/2014/main" id="{E9F5AFD2-B615-44BB-801F-CC2E3E3EB59C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252194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184" name="タイトル 1">
              <a:extLst>
                <a:ext uri="{FF2B5EF4-FFF2-40B4-BE49-F238E27FC236}">
                  <a16:creationId xmlns:a16="http://schemas.microsoft.com/office/drawing/2014/main" id="{874B0C35-CC6A-4877-B328-B181FF72AA89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386074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185" name="タイトル 1">
              <a:extLst>
                <a:ext uri="{FF2B5EF4-FFF2-40B4-BE49-F238E27FC236}">
                  <a16:creationId xmlns:a16="http://schemas.microsoft.com/office/drawing/2014/main" id="{9B5D9FC7-8FE2-41D6-B85B-3ED8996116E6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519954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186" name="タイトル 1">
              <a:extLst>
                <a:ext uri="{FF2B5EF4-FFF2-40B4-BE49-F238E27FC236}">
                  <a16:creationId xmlns:a16="http://schemas.microsoft.com/office/drawing/2014/main" id="{8515D282-75F5-441F-A794-521F0DCEE3B0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319134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187" name="タイトル 1">
              <a:extLst>
                <a:ext uri="{FF2B5EF4-FFF2-40B4-BE49-F238E27FC236}">
                  <a16:creationId xmlns:a16="http://schemas.microsoft.com/office/drawing/2014/main" id="{E4B9CD60-9BA8-4420-9BF0-E628FAF105BD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586894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188" name="タイトル 1">
              <a:extLst>
                <a:ext uri="{FF2B5EF4-FFF2-40B4-BE49-F238E27FC236}">
                  <a16:creationId xmlns:a16="http://schemas.microsoft.com/office/drawing/2014/main" id="{613BF79E-C954-4C87-95E9-8E457A383B16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453014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189" name="タイトル 1">
              <a:extLst>
                <a:ext uri="{FF2B5EF4-FFF2-40B4-BE49-F238E27FC236}">
                  <a16:creationId xmlns:a16="http://schemas.microsoft.com/office/drawing/2014/main" id="{3DADA916-F7A2-4F76-A54D-DB312892B223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6538346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</p:grpSp>
      <p:cxnSp>
        <p:nvCxnSpPr>
          <p:cNvPr id="197" name="直線コネクタ 196">
            <a:extLst>
              <a:ext uri="{FF2B5EF4-FFF2-40B4-BE49-F238E27FC236}">
                <a16:creationId xmlns:a16="http://schemas.microsoft.com/office/drawing/2014/main" id="{0DD47878-3F1D-42C6-AA9E-E3DD651949AC}"/>
              </a:ext>
            </a:extLst>
          </p:cNvPr>
          <p:cNvCxnSpPr>
            <a:cxnSpLocks/>
          </p:cNvCxnSpPr>
          <p:nvPr/>
        </p:nvCxnSpPr>
        <p:spPr>
          <a:xfrm>
            <a:off x="1129498" y="5913421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98" name="グループ化 197">
            <a:extLst>
              <a:ext uri="{FF2B5EF4-FFF2-40B4-BE49-F238E27FC236}">
                <a16:creationId xmlns:a16="http://schemas.microsoft.com/office/drawing/2014/main" id="{D62434B9-F7E1-4DA8-82EE-4D565BF5D9E9}"/>
              </a:ext>
            </a:extLst>
          </p:cNvPr>
          <p:cNvGrpSpPr/>
          <p:nvPr/>
        </p:nvGrpSpPr>
        <p:grpSpPr>
          <a:xfrm>
            <a:off x="2248983" y="4683293"/>
            <a:ext cx="555388" cy="1262477"/>
            <a:chOff x="79181" y="88430"/>
            <a:chExt cx="163881" cy="361252"/>
          </a:xfrm>
        </p:grpSpPr>
        <p:sp>
          <p:nvSpPr>
            <p:cNvPr id="199" name="テキスト ボックス 57">
              <a:extLst>
                <a:ext uri="{FF2B5EF4-FFF2-40B4-BE49-F238E27FC236}">
                  <a16:creationId xmlns:a16="http://schemas.microsoft.com/office/drawing/2014/main" id="{82C40621-713D-4140-B13F-12126F215953}"/>
                </a:ext>
              </a:extLst>
            </p:cNvPr>
            <p:cNvSpPr txBox="1"/>
            <p:nvPr/>
          </p:nvSpPr>
          <p:spPr>
            <a:xfrm>
              <a:off x="93824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6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200" name="テキスト ボックス 58">
              <a:extLst>
                <a:ext uri="{FF2B5EF4-FFF2-40B4-BE49-F238E27FC236}">
                  <a16:creationId xmlns:a16="http://schemas.microsoft.com/office/drawing/2014/main" id="{C74F571D-19EF-4D3D-BA93-8A868E471C9A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201" name="直線コネクタ 200">
              <a:extLst>
                <a:ext uri="{FF2B5EF4-FFF2-40B4-BE49-F238E27FC236}">
                  <a16:creationId xmlns:a16="http://schemas.microsoft.com/office/drawing/2014/main" id="{0C1B5525-2158-4911-9C7A-236A6859B848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3" name="グループ化 202">
            <a:extLst>
              <a:ext uri="{FF2B5EF4-FFF2-40B4-BE49-F238E27FC236}">
                <a16:creationId xmlns:a16="http://schemas.microsoft.com/office/drawing/2014/main" id="{94489588-B17C-4A27-8472-1DB8235BA40C}"/>
              </a:ext>
            </a:extLst>
          </p:cNvPr>
          <p:cNvGrpSpPr/>
          <p:nvPr/>
        </p:nvGrpSpPr>
        <p:grpSpPr>
          <a:xfrm>
            <a:off x="338771" y="2325998"/>
            <a:ext cx="872283" cy="4462431"/>
            <a:chOff x="8041194" y="2360586"/>
            <a:chExt cx="872283" cy="4462431"/>
          </a:xfrm>
        </p:grpSpPr>
        <p:sp>
          <p:nvSpPr>
            <p:cNvPr id="204" name="タイトル 1">
              <a:extLst>
                <a:ext uri="{FF2B5EF4-FFF2-40B4-BE49-F238E27FC236}">
                  <a16:creationId xmlns:a16="http://schemas.microsoft.com/office/drawing/2014/main" id="{CC9BA14A-910E-430D-86D6-4D76E602EDB4}"/>
                </a:ext>
              </a:extLst>
            </p:cNvPr>
            <p:cNvSpPr txBox="1">
              <a:spLocks/>
            </p:cNvSpPr>
            <p:nvPr/>
          </p:nvSpPr>
          <p:spPr>
            <a:xfrm>
              <a:off x="8041194" y="4393237"/>
              <a:ext cx="872283" cy="494321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3200" dirty="0">
                  <a:latin typeface="+mj-ea"/>
                  <a:cs typeface="Calibri Light"/>
                </a:rPr>
                <a:t>3</a:t>
              </a:r>
              <a:r>
                <a:rPr lang="ja-JP" altLang="en-US" sz="3200" dirty="0">
                  <a:latin typeface="+mj-ea"/>
                  <a:cs typeface="Calibri Light"/>
                </a:rPr>
                <a:t>分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sp>
          <p:nvSpPr>
            <p:cNvPr id="205" name="タイトル 1">
              <a:extLst>
                <a:ext uri="{FF2B5EF4-FFF2-40B4-BE49-F238E27FC236}">
                  <a16:creationId xmlns:a16="http://schemas.microsoft.com/office/drawing/2014/main" id="{4A3DADD2-FFB7-4837-B62E-AA4636248141}"/>
                </a:ext>
              </a:extLst>
            </p:cNvPr>
            <p:cNvSpPr txBox="1">
              <a:spLocks/>
            </p:cNvSpPr>
            <p:nvPr/>
          </p:nvSpPr>
          <p:spPr>
            <a:xfrm>
              <a:off x="8041194" y="6391897"/>
              <a:ext cx="872283" cy="43112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3200" dirty="0">
                  <a:latin typeface="+mj-ea"/>
                  <a:cs typeface="Calibri Light"/>
                </a:rPr>
                <a:t>0</a:t>
              </a:r>
              <a:r>
                <a:rPr lang="ja-JP" altLang="en-US" sz="3200" dirty="0">
                  <a:latin typeface="+mj-ea"/>
                  <a:cs typeface="Calibri Light"/>
                </a:rPr>
                <a:t>分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sp>
          <p:nvSpPr>
            <p:cNvPr id="206" name="タイトル 1">
              <a:extLst>
                <a:ext uri="{FF2B5EF4-FFF2-40B4-BE49-F238E27FC236}">
                  <a16:creationId xmlns:a16="http://schemas.microsoft.com/office/drawing/2014/main" id="{B37DE1A6-CBFC-4422-9427-8709EC6150D2}"/>
                </a:ext>
              </a:extLst>
            </p:cNvPr>
            <p:cNvSpPr txBox="1">
              <a:spLocks/>
            </p:cNvSpPr>
            <p:nvPr/>
          </p:nvSpPr>
          <p:spPr>
            <a:xfrm>
              <a:off x="8041194" y="5026349"/>
              <a:ext cx="872283" cy="529393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3200" dirty="0">
                  <a:latin typeface="+mj-ea"/>
                  <a:cs typeface="Calibri Light"/>
                </a:rPr>
                <a:t>2</a:t>
              </a:r>
              <a:r>
                <a:rPr lang="ja-JP" altLang="en-US" sz="3200" dirty="0">
                  <a:latin typeface="+mj-ea"/>
                  <a:cs typeface="Calibri Light"/>
                </a:rPr>
                <a:t>分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sp>
          <p:nvSpPr>
            <p:cNvPr id="207" name="タイトル 1">
              <a:extLst>
                <a:ext uri="{FF2B5EF4-FFF2-40B4-BE49-F238E27FC236}">
                  <a16:creationId xmlns:a16="http://schemas.microsoft.com/office/drawing/2014/main" id="{53DF116D-52D5-4956-8398-D5DDEAFE38D9}"/>
                </a:ext>
              </a:extLst>
            </p:cNvPr>
            <p:cNvSpPr txBox="1">
              <a:spLocks/>
            </p:cNvSpPr>
            <p:nvPr/>
          </p:nvSpPr>
          <p:spPr>
            <a:xfrm>
              <a:off x="8041194" y="5694533"/>
              <a:ext cx="872283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3200" dirty="0">
                  <a:latin typeface="+mj-ea"/>
                  <a:cs typeface="Calibri Light"/>
                </a:rPr>
                <a:t>1</a:t>
              </a:r>
              <a:r>
                <a:rPr lang="ja-JP" altLang="en-US" sz="3200" dirty="0">
                  <a:latin typeface="+mj-ea"/>
                  <a:cs typeface="Calibri Light"/>
                </a:rPr>
                <a:t>分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sp>
          <p:nvSpPr>
            <p:cNvPr id="208" name="タイトル 1">
              <a:extLst>
                <a:ext uri="{FF2B5EF4-FFF2-40B4-BE49-F238E27FC236}">
                  <a16:creationId xmlns:a16="http://schemas.microsoft.com/office/drawing/2014/main" id="{C7AEF7F3-9416-4359-B9BD-ED0A713668B2}"/>
                </a:ext>
              </a:extLst>
            </p:cNvPr>
            <p:cNvSpPr txBox="1">
              <a:spLocks/>
            </p:cNvSpPr>
            <p:nvPr/>
          </p:nvSpPr>
          <p:spPr>
            <a:xfrm>
              <a:off x="8041194" y="3654994"/>
              <a:ext cx="872283" cy="599452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3200" dirty="0">
                  <a:latin typeface="+mj-ea"/>
                  <a:cs typeface="Calibri Light"/>
                </a:rPr>
                <a:t>4</a:t>
              </a:r>
              <a:r>
                <a:rPr lang="ja-JP" altLang="en-US" sz="3200" dirty="0">
                  <a:latin typeface="+mj-ea"/>
                  <a:cs typeface="Calibri Light"/>
                </a:rPr>
                <a:t>分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sp>
          <p:nvSpPr>
            <p:cNvPr id="209" name="タイトル 1">
              <a:extLst>
                <a:ext uri="{FF2B5EF4-FFF2-40B4-BE49-F238E27FC236}">
                  <a16:creationId xmlns:a16="http://schemas.microsoft.com/office/drawing/2014/main" id="{FDE4A788-313A-44FB-AC57-3C926B29FB32}"/>
                </a:ext>
              </a:extLst>
            </p:cNvPr>
            <p:cNvSpPr txBox="1">
              <a:spLocks/>
            </p:cNvSpPr>
            <p:nvPr/>
          </p:nvSpPr>
          <p:spPr>
            <a:xfrm>
              <a:off x="8041194" y="2916751"/>
              <a:ext cx="872283" cy="599452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3200" dirty="0">
                  <a:latin typeface="+mj-ea"/>
                  <a:cs typeface="Calibri Light"/>
                </a:rPr>
                <a:t>5</a:t>
              </a:r>
              <a:r>
                <a:rPr lang="ja-JP" altLang="en-US" sz="3200" dirty="0">
                  <a:latin typeface="+mj-ea"/>
                  <a:cs typeface="Calibri Light"/>
                </a:rPr>
                <a:t>分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sp>
          <p:nvSpPr>
            <p:cNvPr id="210" name="タイトル 1">
              <a:extLst>
                <a:ext uri="{FF2B5EF4-FFF2-40B4-BE49-F238E27FC236}">
                  <a16:creationId xmlns:a16="http://schemas.microsoft.com/office/drawing/2014/main" id="{64A7B681-7782-4564-AADB-19BCD8CBC22B}"/>
                </a:ext>
              </a:extLst>
            </p:cNvPr>
            <p:cNvSpPr txBox="1">
              <a:spLocks/>
            </p:cNvSpPr>
            <p:nvPr/>
          </p:nvSpPr>
          <p:spPr>
            <a:xfrm>
              <a:off x="8041194" y="2360586"/>
              <a:ext cx="872283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3200" dirty="0">
                  <a:latin typeface="+mj-ea"/>
                  <a:cs typeface="Calibri Light"/>
                </a:rPr>
                <a:t>6</a:t>
              </a:r>
              <a:r>
                <a:rPr lang="ja-JP" altLang="en-US" sz="3200" dirty="0">
                  <a:latin typeface="+mj-ea"/>
                  <a:cs typeface="Calibri Light"/>
                </a:rPr>
                <a:t>分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</p:grpSp>
      <p:sp>
        <p:nvSpPr>
          <p:cNvPr id="211" name="正方形/長方形 210">
            <a:extLst>
              <a:ext uri="{FF2B5EF4-FFF2-40B4-BE49-F238E27FC236}">
                <a16:creationId xmlns:a16="http://schemas.microsoft.com/office/drawing/2014/main" id="{64FC8281-DE1E-4F53-B97E-C85C9F40F0DC}"/>
              </a:ext>
            </a:extLst>
          </p:cNvPr>
          <p:cNvSpPr/>
          <p:nvPr/>
        </p:nvSpPr>
        <p:spPr>
          <a:xfrm>
            <a:off x="4856976" y="2532172"/>
            <a:ext cx="2772000" cy="4032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2" name="正方形/長方形 211">
            <a:extLst>
              <a:ext uri="{FF2B5EF4-FFF2-40B4-BE49-F238E27FC236}">
                <a16:creationId xmlns:a16="http://schemas.microsoft.com/office/drawing/2014/main" id="{FEF81B7C-AA3B-46B5-947B-CFAC2F2C33A3}"/>
              </a:ext>
            </a:extLst>
          </p:cNvPr>
          <p:cNvSpPr/>
          <p:nvPr/>
        </p:nvSpPr>
        <p:spPr>
          <a:xfrm>
            <a:off x="4831153" y="5891550"/>
            <a:ext cx="2782800" cy="60050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213" name="グループ化 212">
            <a:extLst>
              <a:ext uri="{FF2B5EF4-FFF2-40B4-BE49-F238E27FC236}">
                <a16:creationId xmlns:a16="http://schemas.microsoft.com/office/drawing/2014/main" id="{E3421B78-0AF8-410F-9F6C-CF5CA66DAD97}"/>
              </a:ext>
            </a:extLst>
          </p:cNvPr>
          <p:cNvGrpSpPr/>
          <p:nvPr/>
        </p:nvGrpSpPr>
        <p:grpSpPr>
          <a:xfrm>
            <a:off x="4798066" y="1759540"/>
            <a:ext cx="2883038" cy="4826122"/>
            <a:chOff x="8779910" y="1832492"/>
            <a:chExt cx="2883038" cy="4826122"/>
          </a:xfrm>
        </p:grpSpPr>
        <p:pic>
          <p:nvPicPr>
            <p:cNvPr id="214" name="図 213" descr="ボトル が含まれている画像&#10;&#10;自動的に生成された説明">
              <a:extLst>
                <a:ext uri="{FF2B5EF4-FFF2-40B4-BE49-F238E27FC236}">
                  <a16:creationId xmlns:a16="http://schemas.microsoft.com/office/drawing/2014/main" id="{DCF77480-4F2F-4570-90EF-5121D732561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779910" y="1832492"/>
              <a:ext cx="605897" cy="1226000"/>
            </a:xfrm>
            <a:prstGeom prst="rect">
              <a:avLst/>
            </a:prstGeom>
          </p:spPr>
        </p:pic>
        <p:grpSp>
          <p:nvGrpSpPr>
            <p:cNvPr id="215" name="グループ化 214">
              <a:extLst>
                <a:ext uri="{FF2B5EF4-FFF2-40B4-BE49-F238E27FC236}">
                  <a16:creationId xmlns:a16="http://schemas.microsoft.com/office/drawing/2014/main" id="{E38F6098-5895-491E-994E-ADA45901EA97}"/>
                </a:ext>
              </a:extLst>
            </p:cNvPr>
            <p:cNvGrpSpPr/>
            <p:nvPr/>
          </p:nvGrpSpPr>
          <p:grpSpPr>
            <a:xfrm>
              <a:off x="8813724" y="2565851"/>
              <a:ext cx="2849224" cy="4092763"/>
              <a:chOff x="7026434" y="2412267"/>
              <a:chExt cx="2849224" cy="4092763"/>
            </a:xfrm>
          </p:grpSpPr>
          <p:cxnSp>
            <p:nvCxnSpPr>
              <p:cNvPr id="216" name="直線コネクタ 215">
                <a:extLst>
                  <a:ext uri="{FF2B5EF4-FFF2-40B4-BE49-F238E27FC236}">
                    <a16:creationId xmlns:a16="http://schemas.microsoft.com/office/drawing/2014/main" id="{8A9D5B0D-BF2A-4204-8586-43169AE6D7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26434" y="2417132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7" name="直線コネクタ 216">
                <a:extLst>
                  <a:ext uri="{FF2B5EF4-FFF2-40B4-BE49-F238E27FC236}">
                    <a16:creationId xmlns:a16="http://schemas.microsoft.com/office/drawing/2014/main" id="{0883CE2D-E124-4429-90AF-1EF74EB04D20}"/>
                  </a:ext>
                </a:extLst>
              </p:cNvPr>
              <p:cNvCxnSpPr/>
              <p:nvPr/>
            </p:nvCxnSpPr>
            <p:spPr>
              <a:xfrm>
                <a:off x="7026434" y="6479441"/>
                <a:ext cx="2849224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8" name="直線コネクタ 217">
                <a:extLst>
                  <a:ext uri="{FF2B5EF4-FFF2-40B4-BE49-F238E27FC236}">
                    <a16:creationId xmlns:a16="http://schemas.microsoft.com/office/drawing/2014/main" id="{D37D4156-38D2-4F45-8E2F-D1358ECA6E7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66421" y="2412267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19" name="タイトル 1">
            <a:extLst>
              <a:ext uri="{FF2B5EF4-FFF2-40B4-BE49-F238E27FC236}">
                <a16:creationId xmlns:a16="http://schemas.microsoft.com/office/drawing/2014/main" id="{51BBFC55-E86A-4FA5-BD70-6EBB396C3935}"/>
              </a:ext>
            </a:extLst>
          </p:cNvPr>
          <p:cNvSpPr txBox="1">
            <a:spLocks/>
          </p:cNvSpPr>
          <p:nvPr/>
        </p:nvSpPr>
        <p:spPr>
          <a:xfrm>
            <a:off x="4658527" y="546437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220" name="タイトル 1">
            <a:extLst>
              <a:ext uri="{FF2B5EF4-FFF2-40B4-BE49-F238E27FC236}">
                <a16:creationId xmlns:a16="http://schemas.microsoft.com/office/drawing/2014/main" id="{6265D952-9E2C-44E1-819D-F085B3F15AA8}"/>
              </a:ext>
            </a:extLst>
          </p:cNvPr>
          <p:cNvSpPr txBox="1">
            <a:spLocks/>
          </p:cNvSpPr>
          <p:nvPr/>
        </p:nvSpPr>
        <p:spPr>
          <a:xfrm>
            <a:off x="4666845" y="345628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223" name="タイトル 1">
            <a:extLst>
              <a:ext uri="{FF2B5EF4-FFF2-40B4-BE49-F238E27FC236}">
                <a16:creationId xmlns:a16="http://schemas.microsoft.com/office/drawing/2014/main" id="{FA46D0F9-59A5-47FD-AE7E-9C5EF1CAE216}"/>
              </a:ext>
            </a:extLst>
          </p:cNvPr>
          <p:cNvSpPr txBox="1">
            <a:spLocks/>
          </p:cNvSpPr>
          <p:nvPr/>
        </p:nvSpPr>
        <p:spPr>
          <a:xfrm>
            <a:off x="4640594" y="6468419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224" name="タイトル 1">
            <a:extLst>
              <a:ext uri="{FF2B5EF4-FFF2-40B4-BE49-F238E27FC236}">
                <a16:creationId xmlns:a16="http://schemas.microsoft.com/office/drawing/2014/main" id="{57F487B4-F46F-4AC4-BC99-A5D3C10BF5DC}"/>
              </a:ext>
            </a:extLst>
          </p:cNvPr>
          <p:cNvSpPr txBox="1">
            <a:spLocks/>
          </p:cNvSpPr>
          <p:nvPr/>
        </p:nvSpPr>
        <p:spPr>
          <a:xfrm>
            <a:off x="4658426" y="2452235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225" name="タイトル 1">
            <a:extLst>
              <a:ext uri="{FF2B5EF4-FFF2-40B4-BE49-F238E27FC236}">
                <a16:creationId xmlns:a16="http://schemas.microsoft.com/office/drawing/2014/main" id="{6F75C219-C36A-40BC-9C64-61FE60E617B3}"/>
              </a:ext>
            </a:extLst>
          </p:cNvPr>
          <p:cNvSpPr txBox="1">
            <a:spLocks/>
          </p:cNvSpPr>
          <p:nvPr/>
        </p:nvSpPr>
        <p:spPr>
          <a:xfrm>
            <a:off x="4667738" y="4460327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cxnSp>
        <p:nvCxnSpPr>
          <p:cNvPr id="226" name="直線コネクタ 225">
            <a:extLst>
              <a:ext uri="{FF2B5EF4-FFF2-40B4-BE49-F238E27FC236}">
                <a16:creationId xmlns:a16="http://schemas.microsoft.com/office/drawing/2014/main" id="{0BCDA230-DF4F-4C2D-8894-960BCA0CE1AB}"/>
              </a:ext>
            </a:extLst>
          </p:cNvPr>
          <p:cNvCxnSpPr>
            <a:cxnSpLocks/>
          </p:cNvCxnSpPr>
          <p:nvPr/>
        </p:nvCxnSpPr>
        <p:spPr>
          <a:xfrm>
            <a:off x="4846064" y="5559566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227" name="グループ化 226">
            <a:extLst>
              <a:ext uri="{FF2B5EF4-FFF2-40B4-BE49-F238E27FC236}">
                <a16:creationId xmlns:a16="http://schemas.microsoft.com/office/drawing/2014/main" id="{F395D4CD-5AE8-4920-AA1D-9B70CC873DFB}"/>
              </a:ext>
            </a:extLst>
          </p:cNvPr>
          <p:cNvGrpSpPr/>
          <p:nvPr/>
        </p:nvGrpSpPr>
        <p:grpSpPr>
          <a:xfrm>
            <a:off x="6282312" y="3411019"/>
            <a:ext cx="748923" cy="1262477"/>
            <a:chOff x="55279" y="88430"/>
            <a:chExt cx="220988" cy="361252"/>
          </a:xfrm>
        </p:grpSpPr>
        <p:sp>
          <p:nvSpPr>
            <p:cNvPr id="228" name="テキスト ボックス 57">
              <a:extLst>
                <a:ext uri="{FF2B5EF4-FFF2-40B4-BE49-F238E27FC236}">
                  <a16:creationId xmlns:a16="http://schemas.microsoft.com/office/drawing/2014/main" id="{CAA68E0D-3651-4EB7-B69E-E345B162FCA1}"/>
                </a:ext>
              </a:extLst>
            </p:cNvPr>
            <p:cNvSpPr txBox="1"/>
            <p:nvPr/>
          </p:nvSpPr>
          <p:spPr>
            <a:xfrm>
              <a:off x="55279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12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229" name="テキスト ボックス 58">
              <a:extLst>
                <a:ext uri="{FF2B5EF4-FFF2-40B4-BE49-F238E27FC236}">
                  <a16:creationId xmlns:a16="http://schemas.microsoft.com/office/drawing/2014/main" id="{DD137B27-09EC-4908-B1D0-B722E4A21F63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230" name="直線コネクタ 229">
              <a:extLst>
                <a:ext uri="{FF2B5EF4-FFF2-40B4-BE49-F238E27FC236}">
                  <a16:creationId xmlns:a16="http://schemas.microsoft.com/office/drawing/2014/main" id="{789D4E97-C293-454E-BC04-33FBD0DECC44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1" name="タイトル 1">
            <a:extLst>
              <a:ext uri="{FF2B5EF4-FFF2-40B4-BE49-F238E27FC236}">
                <a16:creationId xmlns:a16="http://schemas.microsoft.com/office/drawing/2014/main" id="{C2F3F8C6-E531-4B3B-9476-3B5DC645141C}"/>
              </a:ext>
            </a:extLst>
          </p:cNvPr>
          <p:cNvSpPr txBox="1">
            <a:spLocks/>
          </p:cNvSpPr>
          <p:nvPr/>
        </p:nvSpPr>
        <p:spPr>
          <a:xfrm>
            <a:off x="4435490" y="6321428"/>
            <a:ext cx="382053" cy="4311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latin typeface="+mj-ea"/>
                <a:cs typeface="Calibri Light"/>
              </a:rPr>
              <a:t>0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232" name="タイトル 1">
            <a:extLst>
              <a:ext uri="{FF2B5EF4-FFF2-40B4-BE49-F238E27FC236}">
                <a16:creationId xmlns:a16="http://schemas.microsoft.com/office/drawing/2014/main" id="{7FB16DD7-E042-4D9F-946E-14A2761C79C7}"/>
              </a:ext>
            </a:extLst>
          </p:cNvPr>
          <p:cNvSpPr txBox="1">
            <a:spLocks/>
          </p:cNvSpPr>
          <p:nvPr/>
        </p:nvSpPr>
        <p:spPr>
          <a:xfrm>
            <a:off x="4437774" y="5651680"/>
            <a:ext cx="408290" cy="26845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latin typeface="+mj-ea"/>
                <a:cs typeface="Calibri Light"/>
              </a:rPr>
              <a:t>1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233" name="タイトル 1">
            <a:extLst>
              <a:ext uri="{FF2B5EF4-FFF2-40B4-BE49-F238E27FC236}">
                <a16:creationId xmlns:a16="http://schemas.microsoft.com/office/drawing/2014/main" id="{6931BE2A-BF51-4777-A200-B945489FEB27}"/>
              </a:ext>
            </a:extLst>
          </p:cNvPr>
          <p:cNvSpPr txBox="1">
            <a:spLocks/>
          </p:cNvSpPr>
          <p:nvPr/>
        </p:nvSpPr>
        <p:spPr>
          <a:xfrm>
            <a:off x="5273742" y="1420537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F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pic>
        <p:nvPicPr>
          <p:cNvPr id="234" name="図 233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5245065F-B43E-4CB1-8916-D9704AB00FB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4584" y="1870458"/>
            <a:ext cx="541707" cy="1094272"/>
          </a:xfrm>
          <a:prstGeom prst="rect">
            <a:avLst/>
          </a:prstGeom>
        </p:spPr>
      </p:pic>
      <p:sp>
        <p:nvSpPr>
          <p:cNvPr id="235" name="タイトル 1">
            <a:extLst>
              <a:ext uri="{FF2B5EF4-FFF2-40B4-BE49-F238E27FC236}">
                <a16:creationId xmlns:a16="http://schemas.microsoft.com/office/drawing/2014/main" id="{22C48501-F999-49E5-AA6B-2298DE439A05}"/>
              </a:ext>
            </a:extLst>
          </p:cNvPr>
          <p:cNvSpPr txBox="1">
            <a:spLocks/>
          </p:cNvSpPr>
          <p:nvPr/>
        </p:nvSpPr>
        <p:spPr>
          <a:xfrm>
            <a:off x="6466886" y="1340198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G</a:t>
            </a:r>
          </a:p>
        </p:txBody>
      </p:sp>
      <p:grpSp>
        <p:nvGrpSpPr>
          <p:cNvPr id="236" name="グループ化 235">
            <a:extLst>
              <a:ext uri="{FF2B5EF4-FFF2-40B4-BE49-F238E27FC236}">
                <a16:creationId xmlns:a16="http://schemas.microsoft.com/office/drawing/2014/main" id="{98ACF6FC-2A2B-4BF3-B58E-A3DF6D1BF38B}"/>
              </a:ext>
            </a:extLst>
          </p:cNvPr>
          <p:cNvGrpSpPr/>
          <p:nvPr/>
        </p:nvGrpSpPr>
        <p:grpSpPr>
          <a:xfrm>
            <a:off x="5257918" y="3455353"/>
            <a:ext cx="555389" cy="1264542"/>
            <a:chOff x="79181" y="88430"/>
            <a:chExt cx="163881" cy="361843"/>
          </a:xfrm>
        </p:grpSpPr>
        <p:sp>
          <p:nvSpPr>
            <p:cNvPr id="237" name="テキスト ボックス 57">
              <a:extLst>
                <a:ext uri="{FF2B5EF4-FFF2-40B4-BE49-F238E27FC236}">
                  <a16:creationId xmlns:a16="http://schemas.microsoft.com/office/drawing/2014/main" id="{D854BEB9-53E9-4063-A94A-B4B4A46D2409}"/>
                </a:ext>
              </a:extLst>
            </p:cNvPr>
            <p:cNvSpPr txBox="1"/>
            <p:nvPr/>
          </p:nvSpPr>
          <p:spPr>
            <a:xfrm>
              <a:off x="98861" y="230101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6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238" name="テキスト ボックス 58">
              <a:extLst>
                <a:ext uri="{FF2B5EF4-FFF2-40B4-BE49-F238E27FC236}">
                  <a16:creationId xmlns:a16="http://schemas.microsoft.com/office/drawing/2014/main" id="{4D117A42-E407-4846-A16C-6D36653B3361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239" name="直線コネクタ 238">
              <a:extLst>
                <a:ext uri="{FF2B5EF4-FFF2-40B4-BE49-F238E27FC236}">
                  <a16:creationId xmlns:a16="http://schemas.microsoft.com/office/drawing/2014/main" id="{63405F24-75F0-4E7D-97EA-3D41B24C766E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40" name="タイトル 1">
            <a:extLst>
              <a:ext uri="{FF2B5EF4-FFF2-40B4-BE49-F238E27FC236}">
                <a16:creationId xmlns:a16="http://schemas.microsoft.com/office/drawing/2014/main" id="{5CBF6BCE-B494-49A4-BE28-F60D1E088F17}"/>
              </a:ext>
            </a:extLst>
          </p:cNvPr>
          <p:cNvSpPr txBox="1">
            <a:spLocks/>
          </p:cNvSpPr>
          <p:nvPr/>
        </p:nvSpPr>
        <p:spPr>
          <a:xfrm>
            <a:off x="5766236" y="3731762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+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sp>
        <p:nvSpPr>
          <p:cNvPr id="242" name="タイトル 1">
            <a:extLst>
              <a:ext uri="{FF2B5EF4-FFF2-40B4-BE49-F238E27FC236}">
                <a16:creationId xmlns:a16="http://schemas.microsoft.com/office/drawing/2014/main" id="{DE7DD669-D040-4193-95FA-29D0ED497CC7}"/>
              </a:ext>
            </a:extLst>
          </p:cNvPr>
          <p:cNvSpPr txBox="1">
            <a:spLocks/>
          </p:cNvSpPr>
          <p:nvPr/>
        </p:nvSpPr>
        <p:spPr>
          <a:xfrm>
            <a:off x="5894763" y="1435031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+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sp>
        <p:nvSpPr>
          <p:cNvPr id="243" name="タイトル 1">
            <a:extLst>
              <a:ext uri="{FF2B5EF4-FFF2-40B4-BE49-F238E27FC236}">
                <a16:creationId xmlns:a16="http://schemas.microsoft.com/office/drawing/2014/main" id="{164AC144-93A0-4460-AAAA-6F60DE886B03}"/>
              </a:ext>
            </a:extLst>
          </p:cNvPr>
          <p:cNvSpPr txBox="1">
            <a:spLocks/>
          </p:cNvSpPr>
          <p:nvPr/>
        </p:nvSpPr>
        <p:spPr>
          <a:xfrm>
            <a:off x="5032023" y="2802347"/>
            <a:ext cx="2548492" cy="61022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ea typeface="ＭＳ Ｐゴシック"/>
                <a:cs typeface="Calibri Light"/>
              </a:rPr>
              <a:t>１分間で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水そう全体の　　　　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244" name="タイトル 1">
            <a:extLst>
              <a:ext uri="{FF2B5EF4-FFF2-40B4-BE49-F238E27FC236}">
                <a16:creationId xmlns:a16="http://schemas.microsoft.com/office/drawing/2014/main" id="{591F0D88-FA75-4B74-9BEC-9FFBC7F25A73}"/>
              </a:ext>
            </a:extLst>
          </p:cNvPr>
          <p:cNvSpPr txBox="1">
            <a:spLocks/>
          </p:cNvSpPr>
          <p:nvPr/>
        </p:nvSpPr>
        <p:spPr>
          <a:xfrm>
            <a:off x="597557" y="-16541"/>
            <a:ext cx="9843235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b="1" dirty="0">
                <a:latin typeface="+mj-ea"/>
                <a:cs typeface="Calibri Light"/>
              </a:rPr>
              <a:t>F</a:t>
            </a:r>
            <a:r>
              <a:rPr lang="ja-JP" altLang="en-US" sz="3200" dirty="0">
                <a:latin typeface="+mj-ea"/>
                <a:cs typeface="Calibri Light"/>
              </a:rPr>
              <a:t>のじゃ口と</a:t>
            </a:r>
            <a:r>
              <a:rPr lang="en-US" altLang="ja-JP" sz="3200" b="1" dirty="0">
                <a:latin typeface="+mj-ea"/>
                <a:cs typeface="Calibri Light"/>
              </a:rPr>
              <a:t>G</a:t>
            </a:r>
            <a:r>
              <a:rPr lang="ja-JP" altLang="en-US" sz="3200" dirty="0">
                <a:latin typeface="+mj-ea"/>
                <a:cs typeface="Calibri Light"/>
              </a:rPr>
              <a:t>のじゃ口</a:t>
            </a:r>
            <a:r>
              <a:rPr lang="en-US" altLang="ja-JP" sz="3200" dirty="0">
                <a:latin typeface="+mj-ea"/>
                <a:cs typeface="Calibri Light"/>
              </a:rPr>
              <a:t>2</a:t>
            </a:r>
            <a:r>
              <a:rPr lang="ja-JP" altLang="en-US" sz="3200" dirty="0">
                <a:latin typeface="+mj-ea"/>
                <a:cs typeface="Calibri Light"/>
              </a:rPr>
              <a:t>つを使って水を入れると，</a:t>
            </a:r>
            <a:endParaRPr lang="en-US" altLang="ja-JP" sz="3200" dirty="0">
              <a:latin typeface="+mj-ea"/>
              <a:cs typeface="Calibri Light"/>
            </a:endParaRPr>
          </a:p>
        </p:txBody>
      </p:sp>
      <p:sp>
        <p:nvSpPr>
          <p:cNvPr id="245" name="タイトル 1">
            <a:extLst>
              <a:ext uri="{FF2B5EF4-FFF2-40B4-BE49-F238E27FC236}">
                <a16:creationId xmlns:a16="http://schemas.microsoft.com/office/drawing/2014/main" id="{789AEDC3-8464-46DC-BB55-006F58A16B21}"/>
              </a:ext>
            </a:extLst>
          </p:cNvPr>
          <p:cNvSpPr txBox="1">
            <a:spLocks/>
          </p:cNvSpPr>
          <p:nvPr/>
        </p:nvSpPr>
        <p:spPr>
          <a:xfrm>
            <a:off x="2845592" y="485298"/>
            <a:ext cx="2460689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b="1" dirty="0">
                <a:latin typeface="+mj-ea"/>
                <a:cs typeface="Calibri Light"/>
              </a:rPr>
              <a:t>18</a:t>
            </a:r>
            <a:r>
              <a:rPr lang="ja-JP" altLang="en-US" sz="3200" b="1" dirty="0">
                <a:latin typeface="+mj-ea"/>
                <a:cs typeface="Calibri Light"/>
              </a:rPr>
              <a:t>分で入る。</a:t>
            </a:r>
            <a:endParaRPr lang="en-US" altLang="ja-JP" sz="3200" dirty="0">
              <a:latin typeface="+mj-ea"/>
              <a:cs typeface="Calibri Light"/>
            </a:endParaRPr>
          </a:p>
        </p:txBody>
      </p:sp>
      <p:sp>
        <p:nvSpPr>
          <p:cNvPr id="246" name="タイトル 1">
            <a:extLst>
              <a:ext uri="{FF2B5EF4-FFF2-40B4-BE49-F238E27FC236}">
                <a16:creationId xmlns:a16="http://schemas.microsoft.com/office/drawing/2014/main" id="{A43DB190-B57A-472E-9B13-AD39221D147C}"/>
              </a:ext>
            </a:extLst>
          </p:cNvPr>
          <p:cNvSpPr txBox="1">
            <a:spLocks/>
          </p:cNvSpPr>
          <p:nvPr/>
        </p:nvSpPr>
        <p:spPr>
          <a:xfrm>
            <a:off x="5183837" y="511937"/>
            <a:ext cx="2460689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b="1" dirty="0">
                <a:latin typeface="+mj-ea"/>
                <a:cs typeface="Calibri Light"/>
              </a:rPr>
              <a:t>5</a:t>
            </a:r>
            <a:r>
              <a:rPr lang="ja-JP" altLang="en-US" sz="3200" b="1" dirty="0">
                <a:latin typeface="+mj-ea"/>
                <a:cs typeface="Calibri Light"/>
              </a:rPr>
              <a:t>分で入る。</a:t>
            </a:r>
            <a:endParaRPr lang="en-US" altLang="ja-JP" sz="3200" dirty="0">
              <a:latin typeface="+mj-ea"/>
              <a:cs typeface="Calibri Light"/>
            </a:endParaRPr>
          </a:p>
        </p:txBody>
      </p:sp>
      <p:sp>
        <p:nvSpPr>
          <p:cNvPr id="247" name="タイトル 1">
            <a:extLst>
              <a:ext uri="{FF2B5EF4-FFF2-40B4-BE49-F238E27FC236}">
                <a16:creationId xmlns:a16="http://schemas.microsoft.com/office/drawing/2014/main" id="{96167309-1343-45A5-8234-27FC798012AD}"/>
              </a:ext>
            </a:extLst>
          </p:cNvPr>
          <p:cNvSpPr txBox="1">
            <a:spLocks/>
          </p:cNvSpPr>
          <p:nvPr/>
        </p:nvSpPr>
        <p:spPr>
          <a:xfrm>
            <a:off x="7369133" y="494210"/>
            <a:ext cx="2376817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b="1" dirty="0">
                <a:latin typeface="+mj-ea"/>
                <a:cs typeface="Calibri Light"/>
              </a:rPr>
              <a:t>4</a:t>
            </a:r>
            <a:r>
              <a:rPr lang="ja-JP" altLang="en-US" sz="3200" b="1" dirty="0">
                <a:latin typeface="+mj-ea"/>
                <a:cs typeface="Calibri Light"/>
              </a:rPr>
              <a:t>分で入る。</a:t>
            </a:r>
            <a:endParaRPr lang="en-US" altLang="ja-JP" sz="3200" dirty="0">
              <a:latin typeface="+mj-ea"/>
              <a:cs typeface="Calibri Light"/>
            </a:endParaRPr>
          </a:p>
        </p:txBody>
      </p:sp>
      <p:sp>
        <p:nvSpPr>
          <p:cNvPr id="248" name="タイトル 1">
            <a:extLst>
              <a:ext uri="{FF2B5EF4-FFF2-40B4-BE49-F238E27FC236}">
                <a16:creationId xmlns:a16="http://schemas.microsoft.com/office/drawing/2014/main" id="{4714A339-94D8-45A1-B31C-4DA477AB8D23}"/>
              </a:ext>
            </a:extLst>
          </p:cNvPr>
          <p:cNvSpPr txBox="1">
            <a:spLocks/>
          </p:cNvSpPr>
          <p:nvPr/>
        </p:nvSpPr>
        <p:spPr>
          <a:xfrm>
            <a:off x="1119539" y="499967"/>
            <a:ext cx="1507678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>
                <a:latin typeface="+mj-ea"/>
                <a:cs typeface="Calibri Light"/>
              </a:rPr>
              <a:t>正解は</a:t>
            </a:r>
            <a:endParaRPr lang="en-US" altLang="ja-JP" sz="3200" dirty="0">
              <a:latin typeface="+mj-ea"/>
              <a:cs typeface="Calibri Light"/>
            </a:endParaRPr>
          </a:p>
        </p:txBody>
      </p:sp>
      <p:sp>
        <p:nvSpPr>
          <p:cNvPr id="249" name="タイトル 1">
            <a:extLst>
              <a:ext uri="{FF2B5EF4-FFF2-40B4-BE49-F238E27FC236}">
                <a16:creationId xmlns:a16="http://schemas.microsoft.com/office/drawing/2014/main" id="{74498134-9910-4450-BC7D-9049B02884D7}"/>
              </a:ext>
            </a:extLst>
          </p:cNvPr>
          <p:cNvSpPr txBox="1">
            <a:spLocks/>
          </p:cNvSpPr>
          <p:nvPr/>
        </p:nvSpPr>
        <p:spPr>
          <a:xfrm>
            <a:off x="9766169" y="504076"/>
            <a:ext cx="1507678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>
                <a:latin typeface="+mj-ea"/>
                <a:cs typeface="Calibri Light"/>
              </a:rPr>
              <a:t>どれ？</a:t>
            </a:r>
            <a:endParaRPr lang="en-US" altLang="ja-JP" sz="3200" dirty="0">
              <a:latin typeface="+mj-ea"/>
              <a:cs typeface="Calibri Light"/>
            </a:endParaRPr>
          </a:p>
        </p:txBody>
      </p:sp>
      <p:sp>
        <p:nvSpPr>
          <p:cNvPr id="251" name="正方形/長方形 250">
            <a:extLst>
              <a:ext uri="{FF2B5EF4-FFF2-40B4-BE49-F238E27FC236}">
                <a16:creationId xmlns:a16="http://schemas.microsoft.com/office/drawing/2014/main" id="{9346D3CC-D6C2-4A01-831B-B46C9941CDAA}"/>
              </a:ext>
            </a:extLst>
          </p:cNvPr>
          <p:cNvSpPr/>
          <p:nvPr/>
        </p:nvSpPr>
        <p:spPr>
          <a:xfrm>
            <a:off x="8853148" y="6271749"/>
            <a:ext cx="2782800" cy="315546"/>
          </a:xfrm>
          <a:prstGeom prst="rect">
            <a:avLst/>
          </a:prstGeom>
          <a:solidFill>
            <a:srgbClr val="008B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4" name="正方形/長方形 133">
            <a:extLst>
              <a:ext uri="{FF2B5EF4-FFF2-40B4-BE49-F238E27FC236}">
                <a16:creationId xmlns:a16="http://schemas.microsoft.com/office/drawing/2014/main" id="{A5034B05-FC61-4035-8BDD-1905F1F7A19A}"/>
              </a:ext>
            </a:extLst>
          </p:cNvPr>
          <p:cNvSpPr/>
          <p:nvPr/>
        </p:nvSpPr>
        <p:spPr>
          <a:xfrm>
            <a:off x="4859674" y="5591778"/>
            <a:ext cx="2782800" cy="315546"/>
          </a:xfrm>
          <a:prstGeom prst="rect">
            <a:avLst/>
          </a:prstGeom>
          <a:solidFill>
            <a:srgbClr val="008B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52" name="矢印: 下カーブ 251">
            <a:extLst>
              <a:ext uri="{FF2B5EF4-FFF2-40B4-BE49-F238E27FC236}">
                <a16:creationId xmlns:a16="http://schemas.microsoft.com/office/drawing/2014/main" id="{7BA55575-BC08-4BB9-AA96-79F1D81A6451}"/>
              </a:ext>
            </a:extLst>
          </p:cNvPr>
          <p:cNvSpPr/>
          <p:nvPr/>
        </p:nvSpPr>
        <p:spPr>
          <a:xfrm rot="21248049">
            <a:off x="3016595" y="5515685"/>
            <a:ext cx="2192167" cy="731520"/>
          </a:xfrm>
          <a:prstGeom prst="curved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53" name="矢印: 下カーブ 252">
            <a:extLst>
              <a:ext uri="{FF2B5EF4-FFF2-40B4-BE49-F238E27FC236}">
                <a16:creationId xmlns:a16="http://schemas.microsoft.com/office/drawing/2014/main" id="{EFA1C317-9766-4BBB-956D-390364E6405E}"/>
              </a:ext>
            </a:extLst>
          </p:cNvPr>
          <p:cNvSpPr/>
          <p:nvPr/>
        </p:nvSpPr>
        <p:spPr>
          <a:xfrm rot="773719" flipH="1">
            <a:off x="6841088" y="5400494"/>
            <a:ext cx="2850385" cy="731520"/>
          </a:xfrm>
          <a:prstGeom prst="curved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pSp>
        <p:nvGrpSpPr>
          <p:cNvPr id="120" name="グループ化 119">
            <a:extLst>
              <a:ext uri="{FF2B5EF4-FFF2-40B4-BE49-F238E27FC236}">
                <a16:creationId xmlns:a16="http://schemas.microsoft.com/office/drawing/2014/main" id="{75DFA16A-D752-4112-949D-FEAC08280CC9}"/>
              </a:ext>
            </a:extLst>
          </p:cNvPr>
          <p:cNvGrpSpPr/>
          <p:nvPr/>
        </p:nvGrpSpPr>
        <p:grpSpPr>
          <a:xfrm>
            <a:off x="5456028" y="4348837"/>
            <a:ext cx="748923" cy="1262477"/>
            <a:chOff x="55279" y="88430"/>
            <a:chExt cx="220988" cy="361252"/>
          </a:xfrm>
        </p:grpSpPr>
        <p:sp>
          <p:nvSpPr>
            <p:cNvPr id="121" name="テキスト ボックス 57">
              <a:extLst>
                <a:ext uri="{FF2B5EF4-FFF2-40B4-BE49-F238E27FC236}">
                  <a16:creationId xmlns:a16="http://schemas.microsoft.com/office/drawing/2014/main" id="{722B7FD9-6EEE-43A9-83A6-65AFFB5CBF12}"/>
                </a:ext>
              </a:extLst>
            </p:cNvPr>
            <p:cNvSpPr txBox="1"/>
            <p:nvPr/>
          </p:nvSpPr>
          <p:spPr>
            <a:xfrm>
              <a:off x="55279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12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22" name="テキスト ボックス 58">
              <a:extLst>
                <a:ext uri="{FF2B5EF4-FFF2-40B4-BE49-F238E27FC236}">
                  <a16:creationId xmlns:a16="http://schemas.microsoft.com/office/drawing/2014/main" id="{A48DC257-F8D7-473C-8D0A-1409C74F46B6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3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23" name="直線コネクタ 122">
              <a:extLst>
                <a:ext uri="{FF2B5EF4-FFF2-40B4-BE49-F238E27FC236}">
                  <a16:creationId xmlns:a16="http://schemas.microsoft.com/office/drawing/2014/main" id="{BB5BFEAB-6F53-4ACA-81DF-84FC625A9DD0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5" name="タイトル 1">
            <a:extLst>
              <a:ext uri="{FF2B5EF4-FFF2-40B4-BE49-F238E27FC236}">
                <a16:creationId xmlns:a16="http://schemas.microsoft.com/office/drawing/2014/main" id="{0214B3D8-6213-4B6A-B2A5-F0A6BD5065E5}"/>
              </a:ext>
            </a:extLst>
          </p:cNvPr>
          <p:cNvSpPr txBox="1">
            <a:spLocks/>
          </p:cNvSpPr>
          <p:nvPr/>
        </p:nvSpPr>
        <p:spPr>
          <a:xfrm>
            <a:off x="4939952" y="4669580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=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sp>
        <p:nvSpPr>
          <p:cNvPr id="126" name="タイトル 1">
            <a:extLst>
              <a:ext uri="{FF2B5EF4-FFF2-40B4-BE49-F238E27FC236}">
                <a16:creationId xmlns:a16="http://schemas.microsoft.com/office/drawing/2014/main" id="{5D5C09EF-C083-4A30-9F0B-34D6EB849DE7}"/>
              </a:ext>
            </a:extLst>
          </p:cNvPr>
          <p:cNvSpPr txBox="1">
            <a:spLocks/>
          </p:cNvSpPr>
          <p:nvPr/>
        </p:nvSpPr>
        <p:spPr>
          <a:xfrm>
            <a:off x="6136958" y="4618454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=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grpSp>
        <p:nvGrpSpPr>
          <p:cNvPr id="127" name="グループ化 126">
            <a:extLst>
              <a:ext uri="{FF2B5EF4-FFF2-40B4-BE49-F238E27FC236}">
                <a16:creationId xmlns:a16="http://schemas.microsoft.com/office/drawing/2014/main" id="{7B6813B8-588A-4F0D-B9DD-614D1BE4C7C1}"/>
              </a:ext>
            </a:extLst>
          </p:cNvPr>
          <p:cNvGrpSpPr/>
          <p:nvPr/>
        </p:nvGrpSpPr>
        <p:grpSpPr>
          <a:xfrm>
            <a:off x="6694368" y="4337264"/>
            <a:ext cx="555389" cy="1264542"/>
            <a:chOff x="79181" y="88430"/>
            <a:chExt cx="163881" cy="361843"/>
          </a:xfrm>
        </p:grpSpPr>
        <p:sp>
          <p:nvSpPr>
            <p:cNvPr id="128" name="テキスト ボックス 57">
              <a:extLst>
                <a:ext uri="{FF2B5EF4-FFF2-40B4-BE49-F238E27FC236}">
                  <a16:creationId xmlns:a16="http://schemas.microsoft.com/office/drawing/2014/main" id="{FEFFA627-406C-422E-8159-DA0EF6A8BE6E}"/>
                </a:ext>
              </a:extLst>
            </p:cNvPr>
            <p:cNvSpPr txBox="1"/>
            <p:nvPr/>
          </p:nvSpPr>
          <p:spPr>
            <a:xfrm>
              <a:off x="98861" y="230101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4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29" name="テキスト ボックス 58">
              <a:extLst>
                <a:ext uri="{FF2B5EF4-FFF2-40B4-BE49-F238E27FC236}">
                  <a16:creationId xmlns:a16="http://schemas.microsoft.com/office/drawing/2014/main" id="{E4B81E51-B981-41AE-BA43-D0D628252B55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30" name="直線コネクタ 129">
              <a:extLst>
                <a:ext uri="{FF2B5EF4-FFF2-40B4-BE49-F238E27FC236}">
                  <a16:creationId xmlns:a16="http://schemas.microsoft.com/office/drawing/2014/main" id="{8782F403-F9AA-4F7E-A680-FFC77DF8CCD2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1" name="テキスト ボックス 58">
            <a:extLst>
              <a:ext uri="{FF2B5EF4-FFF2-40B4-BE49-F238E27FC236}">
                <a16:creationId xmlns:a16="http://schemas.microsoft.com/office/drawing/2014/main" id="{C6F5BC2A-A3B4-4B4D-974A-CFFFDA4ECFAC}"/>
              </a:ext>
            </a:extLst>
          </p:cNvPr>
          <p:cNvSpPr txBox="1"/>
          <p:nvPr/>
        </p:nvSpPr>
        <p:spPr>
          <a:xfrm>
            <a:off x="3934168" y="2108428"/>
            <a:ext cx="492443" cy="83099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4800" dirty="0">
                <a:latin typeface="+mj-ea"/>
                <a:ea typeface="+mj-ea"/>
              </a:rPr>
              <a:t>1</a:t>
            </a:r>
            <a:endParaRPr kumimoji="1" lang="ja-JP" altLang="en-US" sz="4800" dirty="0">
              <a:latin typeface="+mj-ea"/>
              <a:ea typeface="+mj-ea"/>
            </a:endParaRPr>
          </a:p>
        </p:txBody>
      </p:sp>
      <p:sp>
        <p:nvSpPr>
          <p:cNvPr id="132" name="テキスト ボックス 58">
            <a:extLst>
              <a:ext uri="{FF2B5EF4-FFF2-40B4-BE49-F238E27FC236}">
                <a16:creationId xmlns:a16="http://schemas.microsoft.com/office/drawing/2014/main" id="{1110C8BE-B270-4E17-B967-36D6A0D9F222}"/>
              </a:ext>
            </a:extLst>
          </p:cNvPr>
          <p:cNvSpPr txBox="1"/>
          <p:nvPr/>
        </p:nvSpPr>
        <p:spPr>
          <a:xfrm>
            <a:off x="11730933" y="2050952"/>
            <a:ext cx="492443" cy="83099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4800" dirty="0">
                <a:latin typeface="+mj-ea"/>
                <a:ea typeface="+mj-ea"/>
              </a:rPr>
              <a:t>1</a:t>
            </a:r>
            <a:endParaRPr kumimoji="1" lang="ja-JP" altLang="en-US" sz="4800" dirty="0">
              <a:latin typeface="+mj-ea"/>
              <a:ea typeface="+mj-ea"/>
            </a:endParaRPr>
          </a:p>
        </p:txBody>
      </p:sp>
      <p:sp>
        <p:nvSpPr>
          <p:cNvPr id="164" name="テキスト ボックス 58">
            <a:extLst>
              <a:ext uri="{FF2B5EF4-FFF2-40B4-BE49-F238E27FC236}">
                <a16:creationId xmlns:a16="http://schemas.microsoft.com/office/drawing/2014/main" id="{2FCC94F5-F449-4E5F-8769-6E1E7E38063C}"/>
              </a:ext>
            </a:extLst>
          </p:cNvPr>
          <p:cNvSpPr txBox="1"/>
          <p:nvPr/>
        </p:nvSpPr>
        <p:spPr>
          <a:xfrm>
            <a:off x="7714759" y="2008143"/>
            <a:ext cx="492443" cy="83099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4800" dirty="0">
                <a:latin typeface="+mj-ea"/>
                <a:ea typeface="+mj-ea"/>
              </a:rPr>
              <a:t>1</a:t>
            </a:r>
            <a:endParaRPr kumimoji="1" lang="ja-JP" altLang="en-US" sz="48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969406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" grpId="0" animBg="1"/>
      <p:bldP spid="179" grpId="0" animBg="1"/>
      <p:bldP spid="180" grpId="0" animBg="1"/>
      <p:bldP spid="211" grpId="0" animBg="1"/>
      <p:bldP spid="212" grpId="0" animBg="1"/>
      <p:bldP spid="219" grpId="0"/>
      <p:bldP spid="220" grpId="0"/>
      <p:bldP spid="223" grpId="0"/>
      <p:bldP spid="224" grpId="0"/>
      <p:bldP spid="225" grpId="0"/>
      <p:bldP spid="231" grpId="0"/>
      <p:bldP spid="232" grpId="0"/>
      <p:bldP spid="233" grpId="0"/>
      <p:bldP spid="235" grpId="0"/>
      <p:bldP spid="240" grpId="0"/>
      <p:bldP spid="242" grpId="0"/>
      <p:bldP spid="243" grpId="0"/>
      <p:bldP spid="244" grpId="0"/>
      <p:bldP spid="245" grpId="0"/>
      <p:bldP spid="246" grpId="0"/>
      <p:bldP spid="247" grpId="0"/>
      <p:bldP spid="248" grpId="0"/>
      <p:bldP spid="249" grpId="0"/>
      <p:bldP spid="251" grpId="0" animBg="1"/>
      <p:bldP spid="134" grpId="0" animBg="1"/>
      <p:bldP spid="252" grpId="0" animBg="1"/>
      <p:bldP spid="253" grpId="0" animBg="1"/>
      <p:bldP spid="125" grpId="0"/>
      <p:bldP spid="1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">
            <a:extLst>
              <a:ext uri="{FF2B5EF4-FFF2-40B4-BE49-F238E27FC236}">
                <a16:creationId xmlns:a16="http://schemas.microsoft.com/office/drawing/2014/main" id="{64422E98-9647-4FA8-B980-1C6DC9EA0983}"/>
              </a:ext>
            </a:extLst>
          </p:cNvPr>
          <p:cNvSpPr txBox="1">
            <a:spLocks/>
          </p:cNvSpPr>
          <p:nvPr/>
        </p:nvSpPr>
        <p:spPr>
          <a:xfrm>
            <a:off x="2360393" y="153565"/>
            <a:ext cx="7776516" cy="55038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dirty="0">
                <a:latin typeface="+mj-ea"/>
                <a:cs typeface="Calibri Light"/>
              </a:rPr>
              <a:t>学校から家まで走って</a:t>
            </a:r>
            <a:r>
              <a:rPr lang="en-US" altLang="ja-JP" sz="3600" b="1" dirty="0">
                <a:latin typeface="+mj-ea"/>
                <a:cs typeface="Calibri Light"/>
              </a:rPr>
              <a:t>12</a:t>
            </a:r>
            <a:r>
              <a:rPr lang="ja-JP" altLang="en-US" sz="3600" b="1" dirty="0">
                <a:latin typeface="+mj-ea"/>
                <a:cs typeface="Calibri Light"/>
              </a:rPr>
              <a:t>分かかります。</a:t>
            </a:r>
            <a:endParaRPr lang="en-US" altLang="ja-JP" sz="3600" b="1" dirty="0">
              <a:latin typeface="+mj-ea"/>
              <a:cs typeface="Calibri Light"/>
            </a:endParaRP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653FD924-E904-4ABC-B965-E70003D578A9}"/>
              </a:ext>
            </a:extLst>
          </p:cNvPr>
          <p:cNvSpPr txBox="1">
            <a:spLocks/>
          </p:cNvSpPr>
          <p:nvPr/>
        </p:nvSpPr>
        <p:spPr>
          <a:xfrm>
            <a:off x="127863" y="128730"/>
            <a:ext cx="2795447" cy="55038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dirty="0">
                <a:latin typeface="+mj-ea"/>
                <a:cs typeface="Calibri Light"/>
              </a:rPr>
              <a:t>れんくん</a:t>
            </a:r>
            <a:endParaRPr lang="en-US" altLang="ja-JP" sz="3600" b="1" dirty="0">
              <a:latin typeface="+mj-ea"/>
              <a:cs typeface="Calibri Light"/>
            </a:endParaRPr>
          </a:p>
        </p:txBody>
      </p:sp>
      <p:sp>
        <p:nvSpPr>
          <p:cNvPr id="33" name="タイトル 1">
            <a:extLst>
              <a:ext uri="{FF2B5EF4-FFF2-40B4-BE49-F238E27FC236}">
                <a16:creationId xmlns:a16="http://schemas.microsoft.com/office/drawing/2014/main" id="{BE6AA2D4-772F-4B62-9243-24880EB94821}"/>
              </a:ext>
            </a:extLst>
          </p:cNvPr>
          <p:cNvSpPr txBox="1">
            <a:spLocks/>
          </p:cNvSpPr>
          <p:nvPr/>
        </p:nvSpPr>
        <p:spPr>
          <a:xfrm>
            <a:off x="702467" y="1909297"/>
            <a:ext cx="3638625" cy="55038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dirty="0">
                <a:latin typeface="+mj-ea"/>
                <a:cs typeface="Calibri Light"/>
              </a:rPr>
              <a:t>学校出発して</a:t>
            </a:r>
            <a:r>
              <a:rPr lang="en-US" altLang="ja-JP" sz="3600" b="1" dirty="0">
                <a:latin typeface="+mj-ea"/>
                <a:cs typeface="Calibri Light"/>
              </a:rPr>
              <a:t>3</a:t>
            </a:r>
            <a:r>
              <a:rPr lang="ja-JP" altLang="en-US" sz="3600" b="1" dirty="0">
                <a:latin typeface="+mj-ea"/>
                <a:cs typeface="Calibri Light"/>
              </a:rPr>
              <a:t>分</a:t>
            </a:r>
            <a:endParaRPr lang="en-US" altLang="ja-JP" sz="3600" b="1" dirty="0">
              <a:latin typeface="+mj-ea"/>
              <a:cs typeface="Calibri Light"/>
            </a:endParaRPr>
          </a:p>
        </p:txBody>
      </p:sp>
      <p:sp>
        <p:nvSpPr>
          <p:cNvPr id="34" name="タイトル 1">
            <a:extLst>
              <a:ext uri="{FF2B5EF4-FFF2-40B4-BE49-F238E27FC236}">
                <a16:creationId xmlns:a16="http://schemas.microsoft.com/office/drawing/2014/main" id="{6FC1691A-1DA7-433F-BEFE-9A3043B21A07}"/>
              </a:ext>
            </a:extLst>
          </p:cNvPr>
          <p:cNvSpPr txBox="1">
            <a:spLocks/>
          </p:cNvSpPr>
          <p:nvPr/>
        </p:nvSpPr>
        <p:spPr>
          <a:xfrm>
            <a:off x="3898248" y="2780885"/>
            <a:ext cx="3943425" cy="55038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dirty="0">
                <a:latin typeface="+mj-ea"/>
                <a:cs typeface="Calibri Light"/>
              </a:rPr>
              <a:t>学校出発して</a:t>
            </a:r>
            <a:r>
              <a:rPr lang="en-US" altLang="ja-JP" sz="3600" b="1" dirty="0">
                <a:latin typeface="+mj-ea"/>
                <a:cs typeface="Calibri Light"/>
              </a:rPr>
              <a:t>9</a:t>
            </a:r>
            <a:r>
              <a:rPr lang="ja-JP" altLang="en-US" sz="3600" b="1" dirty="0">
                <a:latin typeface="+mj-ea"/>
                <a:cs typeface="Calibri Light"/>
              </a:rPr>
              <a:t>分</a:t>
            </a:r>
            <a:endParaRPr lang="en-US" altLang="ja-JP" sz="3600" b="1" dirty="0">
              <a:latin typeface="+mj-ea"/>
              <a:cs typeface="Calibri Light"/>
            </a:endParaRPr>
          </a:p>
        </p:txBody>
      </p:sp>
      <p:sp>
        <p:nvSpPr>
          <p:cNvPr id="35" name="タイトル 1">
            <a:extLst>
              <a:ext uri="{FF2B5EF4-FFF2-40B4-BE49-F238E27FC236}">
                <a16:creationId xmlns:a16="http://schemas.microsoft.com/office/drawing/2014/main" id="{02DAA28E-D097-4650-886E-93FEB63482DF}"/>
              </a:ext>
            </a:extLst>
          </p:cNvPr>
          <p:cNvSpPr txBox="1">
            <a:spLocks/>
          </p:cNvSpPr>
          <p:nvPr/>
        </p:nvSpPr>
        <p:spPr>
          <a:xfrm>
            <a:off x="2360393" y="1011800"/>
            <a:ext cx="6714334" cy="55038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dirty="0">
                <a:latin typeface="+mj-ea"/>
                <a:cs typeface="Calibri Light"/>
              </a:rPr>
              <a:t>れんくんはどのあたりにいるかな</a:t>
            </a:r>
            <a:endParaRPr lang="en-US" altLang="ja-JP" sz="3600" b="1" dirty="0">
              <a:latin typeface="+mj-ea"/>
              <a:cs typeface="Calibri Light"/>
            </a:endParaRPr>
          </a:p>
        </p:txBody>
      </p:sp>
      <p:pic>
        <p:nvPicPr>
          <p:cNvPr id="13" name="図 12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DDCBD25F-943B-4A00-B79A-D5F02F2D826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71146" y="3416932"/>
            <a:ext cx="422000" cy="1188990"/>
          </a:xfrm>
          <a:prstGeom prst="rect">
            <a:avLst/>
          </a:prstGeom>
        </p:spPr>
      </p:pic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D2E4A4D0-0566-4129-A0E7-A22EC4862AA9}"/>
              </a:ext>
            </a:extLst>
          </p:cNvPr>
          <p:cNvGrpSpPr/>
          <p:nvPr/>
        </p:nvGrpSpPr>
        <p:grpSpPr>
          <a:xfrm>
            <a:off x="670449" y="3429000"/>
            <a:ext cx="9750084" cy="2585283"/>
            <a:chOff x="670449" y="3429000"/>
            <a:chExt cx="9750084" cy="2585283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522D7D07-6998-4E31-BD62-5EF18A3C4665}"/>
                </a:ext>
              </a:extLst>
            </p:cNvPr>
            <p:cNvSpPr/>
            <p:nvPr/>
          </p:nvSpPr>
          <p:spPr>
            <a:xfrm>
              <a:off x="1274326" y="4593853"/>
              <a:ext cx="8640000" cy="27519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pic>
          <p:nvPicPr>
            <p:cNvPr id="11" name="図 10" descr="挿絵 が含まれている画像&#10;&#10;自動的に生成された説明">
              <a:extLst>
                <a:ext uri="{FF2B5EF4-FFF2-40B4-BE49-F238E27FC236}">
                  <a16:creationId xmlns:a16="http://schemas.microsoft.com/office/drawing/2014/main" id="{4F2F3476-3D97-4450-BD80-D93E8767E32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0449" y="5078390"/>
              <a:ext cx="948947" cy="569368"/>
            </a:xfrm>
            <a:prstGeom prst="rect">
              <a:avLst/>
            </a:prstGeom>
          </p:spPr>
        </p:pic>
        <p:pic>
          <p:nvPicPr>
            <p:cNvPr id="12" name="図 11" descr="抽象, 挿絵 が含まれている画像&#10;&#10;自動的に生成された説明">
              <a:extLst>
                <a:ext uri="{FF2B5EF4-FFF2-40B4-BE49-F238E27FC236}">
                  <a16:creationId xmlns:a16="http://schemas.microsoft.com/office/drawing/2014/main" id="{FF06670F-F26E-4A7A-9CAB-9889A5C614D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29744" y="5223494"/>
              <a:ext cx="790789" cy="790789"/>
            </a:xfrm>
            <a:prstGeom prst="rect">
              <a:avLst/>
            </a:prstGeom>
          </p:spPr>
        </p:pic>
        <p:pic>
          <p:nvPicPr>
            <p:cNvPr id="15" name="図 14" descr="挿絵 が含まれている画像&#10;&#10;自動的に生成された説明">
              <a:extLst>
                <a:ext uri="{FF2B5EF4-FFF2-40B4-BE49-F238E27FC236}">
                  <a16:creationId xmlns:a16="http://schemas.microsoft.com/office/drawing/2014/main" id="{95B586C7-8177-4362-98B1-0EC7662FA2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9714909" y="3429000"/>
              <a:ext cx="422000" cy="1188990"/>
            </a:xfrm>
            <a:prstGeom prst="rect">
              <a:avLst/>
            </a:prstGeom>
          </p:spPr>
        </p:pic>
      </p:grpSp>
      <p:sp>
        <p:nvSpPr>
          <p:cNvPr id="20" name="矢印: 右 19">
            <a:extLst>
              <a:ext uri="{FF2B5EF4-FFF2-40B4-BE49-F238E27FC236}">
                <a16:creationId xmlns:a16="http://schemas.microsoft.com/office/drawing/2014/main" id="{49718B7A-5DCC-40AE-9BBB-C95B598EDBDF}"/>
              </a:ext>
            </a:extLst>
          </p:cNvPr>
          <p:cNvSpPr/>
          <p:nvPr/>
        </p:nvSpPr>
        <p:spPr>
          <a:xfrm>
            <a:off x="1280393" y="4633684"/>
            <a:ext cx="2160000" cy="484632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FC000"/>
              </a:solidFill>
            </a:endParaRPr>
          </a:p>
        </p:txBody>
      </p:sp>
      <p:sp>
        <p:nvSpPr>
          <p:cNvPr id="21" name="矢印: 右 20">
            <a:extLst>
              <a:ext uri="{FF2B5EF4-FFF2-40B4-BE49-F238E27FC236}">
                <a16:creationId xmlns:a16="http://schemas.microsoft.com/office/drawing/2014/main" id="{5B7F3253-480E-44CA-8070-200B183BAA50}"/>
              </a:ext>
            </a:extLst>
          </p:cNvPr>
          <p:cNvSpPr/>
          <p:nvPr/>
        </p:nvSpPr>
        <p:spPr>
          <a:xfrm>
            <a:off x="1274326" y="4751365"/>
            <a:ext cx="6480000" cy="484632"/>
          </a:xfrm>
          <a:prstGeom prst="rightArrow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C000"/>
              </a:solidFill>
            </a:endParaRPr>
          </a:p>
        </p:txBody>
      </p: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982F5196-8D13-4F0E-90B7-82211849A2BE}"/>
              </a:ext>
            </a:extLst>
          </p:cNvPr>
          <p:cNvGrpSpPr/>
          <p:nvPr/>
        </p:nvGrpSpPr>
        <p:grpSpPr>
          <a:xfrm>
            <a:off x="6878733" y="5146417"/>
            <a:ext cx="807244" cy="1151916"/>
            <a:chOff x="82738" y="101201"/>
            <a:chExt cx="104167" cy="329616"/>
          </a:xfrm>
        </p:grpSpPr>
        <p:sp>
          <p:nvSpPr>
            <p:cNvPr id="28" name="テキスト ボックス 57">
              <a:extLst>
                <a:ext uri="{FF2B5EF4-FFF2-40B4-BE49-F238E27FC236}">
                  <a16:creationId xmlns:a16="http://schemas.microsoft.com/office/drawing/2014/main" id="{247F497D-673C-4119-96BF-238FF5987A99}"/>
                </a:ext>
              </a:extLst>
            </p:cNvPr>
            <p:cNvSpPr txBox="1"/>
            <p:nvPr/>
          </p:nvSpPr>
          <p:spPr>
            <a:xfrm>
              <a:off x="82738" y="228258"/>
              <a:ext cx="104167" cy="202559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000" dirty="0">
                  <a:latin typeface="+mj-ea"/>
                  <a:ea typeface="+mj-ea"/>
                </a:rPr>
                <a:t>12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sp>
          <p:nvSpPr>
            <p:cNvPr id="29" name="テキスト ボックス 58">
              <a:extLst>
                <a:ext uri="{FF2B5EF4-FFF2-40B4-BE49-F238E27FC236}">
                  <a16:creationId xmlns:a16="http://schemas.microsoft.com/office/drawing/2014/main" id="{AFF6E1F4-1749-490B-A9AE-4C8D8A1AECCA}"/>
                </a:ext>
              </a:extLst>
            </p:cNvPr>
            <p:cNvSpPr txBox="1"/>
            <p:nvPr/>
          </p:nvSpPr>
          <p:spPr>
            <a:xfrm>
              <a:off x="96812" y="101201"/>
              <a:ext cx="52141" cy="202559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000" dirty="0">
                  <a:latin typeface="+mj-ea"/>
                  <a:ea typeface="+mj-ea"/>
                </a:rPr>
                <a:t>9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C2ED9F83-0822-440E-BDA4-3D4283BBCE3D}"/>
                </a:ext>
              </a:extLst>
            </p:cNvPr>
            <p:cNvCxnSpPr>
              <a:cxnSpLocks/>
            </p:cNvCxnSpPr>
            <p:nvPr/>
          </p:nvCxnSpPr>
          <p:spPr>
            <a:xfrm>
              <a:off x="85595" y="274320"/>
              <a:ext cx="84016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2" name="タイトル 1">
            <a:extLst>
              <a:ext uri="{FF2B5EF4-FFF2-40B4-BE49-F238E27FC236}">
                <a16:creationId xmlns:a16="http://schemas.microsoft.com/office/drawing/2014/main" id="{508EB115-2E98-4A6E-BED6-495131AFE216}"/>
              </a:ext>
            </a:extLst>
          </p:cNvPr>
          <p:cNvSpPr txBox="1">
            <a:spLocks/>
          </p:cNvSpPr>
          <p:nvPr/>
        </p:nvSpPr>
        <p:spPr>
          <a:xfrm>
            <a:off x="7403661" y="5375884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=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838CEEA1-1C40-47B6-BC70-B744F219466A}"/>
              </a:ext>
            </a:extLst>
          </p:cNvPr>
          <p:cNvGrpSpPr/>
          <p:nvPr/>
        </p:nvGrpSpPr>
        <p:grpSpPr>
          <a:xfrm>
            <a:off x="7819142" y="5146417"/>
            <a:ext cx="651084" cy="1151916"/>
            <a:chOff x="85595" y="101201"/>
            <a:chExt cx="84016" cy="329616"/>
          </a:xfrm>
        </p:grpSpPr>
        <p:sp>
          <p:nvSpPr>
            <p:cNvPr id="37" name="テキスト ボックス 57">
              <a:extLst>
                <a:ext uri="{FF2B5EF4-FFF2-40B4-BE49-F238E27FC236}">
                  <a16:creationId xmlns:a16="http://schemas.microsoft.com/office/drawing/2014/main" id="{2C82A633-10A2-4A4A-8B0D-8AA3B9E84F44}"/>
                </a:ext>
              </a:extLst>
            </p:cNvPr>
            <p:cNvSpPr txBox="1"/>
            <p:nvPr/>
          </p:nvSpPr>
          <p:spPr>
            <a:xfrm>
              <a:off x="98196" y="228258"/>
              <a:ext cx="54940" cy="202559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000" dirty="0">
                  <a:latin typeface="+mj-ea"/>
                  <a:ea typeface="+mj-ea"/>
                </a:rPr>
                <a:t>4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sp>
          <p:nvSpPr>
            <p:cNvPr id="38" name="テキスト ボックス 58">
              <a:extLst>
                <a:ext uri="{FF2B5EF4-FFF2-40B4-BE49-F238E27FC236}">
                  <a16:creationId xmlns:a16="http://schemas.microsoft.com/office/drawing/2014/main" id="{A0784169-ED1C-4A3B-B15F-8CADA0CEFE3B}"/>
                </a:ext>
              </a:extLst>
            </p:cNvPr>
            <p:cNvSpPr txBox="1"/>
            <p:nvPr/>
          </p:nvSpPr>
          <p:spPr>
            <a:xfrm>
              <a:off x="96812" y="101201"/>
              <a:ext cx="52141" cy="202559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000" dirty="0">
                  <a:latin typeface="+mj-ea"/>
                  <a:ea typeface="+mj-ea"/>
                </a:rPr>
                <a:t>3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F00FC503-E708-43FE-9159-7EB50F2F4102}"/>
                </a:ext>
              </a:extLst>
            </p:cNvPr>
            <p:cNvCxnSpPr>
              <a:cxnSpLocks/>
            </p:cNvCxnSpPr>
            <p:nvPr/>
          </p:nvCxnSpPr>
          <p:spPr>
            <a:xfrm>
              <a:off x="85595" y="274320"/>
              <a:ext cx="84016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3618C8C8-7105-49BD-86A9-1D56EF02910B}"/>
              </a:ext>
            </a:extLst>
          </p:cNvPr>
          <p:cNvGrpSpPr/>
          <p:nvPr/>
        </p:nvGrpSpPr>
        <p:grpSpPr>
          <a:xfrm>
            <a:off x="2562256" y="4966923"/>
            <a:ext cx="807244" cy="1211550"/>
            <a:chOff x="82738" y="84137"/>
            <a:chExt cx="104167" cy="346680"/>
          </a:xfrm>
        </p:grpSpPr>
        <p:sp>
          <p:nvSpPr>
            <p:cNvPr id="23" name="テキスト ボックス 57">
              <a:extLst>
                <a:ext uri="{FF2B5EF4-FFF2-40B4-BE49-F238E27FC236}">
                  <a16:creationId xmlns:a16="http://schemas.microsoft.com/office/drawing/2014/main" id="{1AF0A5BB-4007-4D93-B189-CCDBBB6EFA68}"/>
                </a:ext>
              </a:extLst>
            </p:cNvPr>
            <p:cNvSpPr txBox="1"/>
            <p:nvPr/>
          </p:nvSpPr>
          <p:spPr>
            <a:xfrm>
              <a:off x="82738" y="228258"/>
              <a:ext cx="104167" cy="202559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000" dirty="0">
                  <a:latin typeface="+mj-ea"/>
                  <a:ea typeface="+mj-ea"/>
                </a:rPr>
                <a:t>12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sp>
          <p:nvSpPr>
            <p:cNvPr id="24" name="テキスト ボックス 58">
              <a:extLst>
                <a:ext uri="{FF2B5EF4-FFF2-40B4-BE49-F238E27FC236}">
                  <a16:creationId xmlns:a16="http://schemas.microsoft.com/office/drawing/2014/main" id="{42159303-1AE2-4E94-BBB9-246C6457FC4E}"/>
                </a:ext>
              </a:extLst>
            </p:cNvPr>
            <p:cNvSpPr txBox="1"/>
            <p:nvPr/>
          </p:nvSpPr>
          <p:spPr>
            <a:xfrm>
              <a:off x="96812" y="84137"/>
              <a:ext cx="52141" cy="202559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000" dirty="0">
                  <a:latin typeface="+mj-ea"/>
                  <a:ea typeface="+mj-ea"/>
                </a:rPr>
                <a:t>3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cxnSp>
          <p:nvCxnSpPr>
            <p:cNvPr id="25" name="直線コネクタ 24">
              <a:extLst>
                <a:ext uri="{FF2B5EF4-FFF2-40B4-BE49-F238E27FC236}">
                  <a16:creationId xmlns:a16="http://schemas.microsoft.com/office/drawing/2014/main" id="{C4D40F99-5FD2-49AA-9AE9-278B5840FFF9}"/>
                </a:ext>
              </a:extLst>
            </p:cNvPr>
            <p:cNvCxnSpPr>
              <a:cxnSpLocks/>
            </p:cNvCxnSpPr>
            <p:nvPr/>
          </p:nvCxnSpPr>
          <p:spPr>
            <a:xfrm>
              <a:off x="85595" y="274320"/>
              <a:ext cx="84016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0" name="タイトル 1">
            <a:extLst>
              <a:ext uri="{FF2B5EF4-FFF2-40B4-BE49-F238E27FC236}">
                <a16:creationId xmlns:a16="http://schemas.microsoft.com/office/drawing/2014/main" id="{40C35E14-39AE-4257-9B5F-3A1C2E092430}"/>
              </a:ext>
            </a:extLst>
          </p:cNvPr>
          <p:cNvSpPr txBox="1">
            <a:spLocks/>
          </p:cNvSpPr>
          <p:nvPr/>
        </p:nvSpPr>
        <p:spPr>
          <a:xfrm>
            <a:off x="3152638" y="5256024"/>
            <a:ext cx="728165" cy="6153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=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F88FE955-95EC-4A3D-8FBA-8D1D48D90D94}"/>
              </a:ext>
            </a:extLst>
          </p:cNvPr>
          <p:cNvGrpSpPr/>
          <p:nvPr/>
        </p:nvGrpSpPr>
        <p:grpSpPr>
          <a:xfrm>
            <a:off x="3595976" y="5026557"/>
            <a:ext cx="651084" cy="1151916"/>
            <a:chOff x="85595" y="101201"/>
            <a:chExt cx="84016" cy="329616"/>
          </a:xfrm>
        </p:grpSpPr>
        <p:sp>
          <p:nvSpPr>
            <p:cNvPr id="42" name="テキスト ボックス 57">
              <a:extLst>
                <a:ext uri="{FF2B5EF4-FFF2-40B4-BE49-F238E27FC236}">
                  <a16:creationId xmlns:a16="http://schemas.microsoft.com/office/drawing/2014/main" id="{5A36761C-A731-4117-8856-A2EA22723840}"/>
                </a:ext>
              </a:extLst>
            </p:cNvPr>
            <p:cNvSpPr txBox="1"/>
            <p:nvPr/>
          </p:nvSpPr>
          <p:spPr>
            <a:xfrm>
              <a:off x="98196" y="228258"/>
              <a:ext cx="54940" cy="202559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000" dirty="0">
                  <a:latin typeface="+mj-ea"/>
                  <a:ea typeface="+mj-ea"/>
                </a:rPr>
                <a:t>4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sp>
          <p:nvSpPr>
            <p:cNvPr id="43" name="テキスト ボックス 58">
              <a:extLst>
                <a:ext uri="{FF2B5EF4-FFF2-40B4-BE49-F238E27FC236}">
                  <a16:creationId xmlns:a16="http://schemas.microsoft.com/office/drawing/2014/main" id="{DCACE525-E5F5-4D51-9F29-F766F3302CB7}"/>
                </a:ext>
              </a:extLst>
            </p:cNvPr>
            <p:cNvSpPr txBox="1"/>
            <p:nvPr/>
          </p:nvSpPr>
          <p:spPr>
            <a:xfrm>
              <a:off x="96812" y="101201"/>
              <a:ext cx="52141" cy="202559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000" dirty="0">
                  <a:latin typeface="+mj-ea"/>
                  <a:ea typeface="+mj-ea"/>
                </a:rPr>
                <a:t>1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cxnSp>
          <p:nvCxnSpPr>
            <p:cNvPr id="44" name="直線コネクタ 43">
              <a:extLst>
                <a:ext uri="{FF2B5EF4-FFF2-40B4-BE49-F238E27FC236}">
                  <a16:creationId xmlns:a16="http://schemas.microsoft.com/office/drawing/2014/main" id="{7B0F4FD6-E0EE-4F8F-A3CC-9FC0208FF0A0}"/>
                </a:ext>
              </a:extLst>
            </p:cNvPr>
            <p:cNvCxnSpPr>
              <a:cxnSpLocks/>
            </p:cNvCxnSpPr>
            <p:nvPr/>
          </p:nvCxnSpPr>
          <p:spPr>
            <a:xfrm>
              <a:off x="85595" y="274320"/>
              <a:ext cx="84016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0DE282BE-DFC3-4436-8A1E-8CC78B8FF08D}"/>
              </a:ext>
            </a:extLst>
          </p:cNvPr>
          <p:cNvCxnSpPr>
            <a:cxnSpLocks/>
          </p:cNvCxnSpPr>
          <p:nvPr/>
        </p:nvCxnSpPr>
        <p:spPr>
          <a:xfrm>
            <a:off x="1274326" y="4155017"/>
            <a:ext cx="0" cy="936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5AF53CFC-C83A-4436-A45C-41C73C7B8774}"/>
              </a:ext>
            </a:extLst>
          </p:cNvPr>
          <p:cNvGrpSpPr/>
          <p:nvPr/>
        </p:nvGrpSpPr>
        <p:grpSpPr>
          <a:xfrm>
            <a:off x="1993549" y="4155017"/>
            <a:ext cx="7938347" cy="936000"/>
            <a:chOff x="1993549" y="4155017"/>
            <a:chExt cx="7938347" cy="936000"/>
          </a:xfrm>
        </p:grpSpPr>
        <p:cxnSp>
          <p:nvCxnSpPr>
            <p:cNvPr id="45" name="直線コネクタ 44">
              <a:extLst>
                <a:ext uri="{FF2B5EF4-FFF2-40B4-BE49-F238E27FC236}">
                  <a16:creationId xmlns:a16="http://schemas.microsoft.com/office/drawing/2014/main" id="{9AF0373C-94D4-4C41-9D59-92E48070E78F}"/>
                </a:ext>
              </a:extLst>
            </p:cNvPr>
            <p:cNvCxnSpPr>
              <a:cxnSpLocks/>
            </p:cNvCxnSpPr>
            <p:nvPr/>
          </p:nvCxnSpPr>
          <p:spPr>
            <a:xfrm>
              <a:off x="3438718" y="4155017"/>
              <a:ext cx="0" cy="93600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7B3CF3B0-2082-46CC-A806-70CA6D2C1167}"/>
                </a:ext>
              </a:extLst>
            </p:cNvPr>
            <p:cNvCxnSpPr>
              <a:cxnSpLocks/>
            </p:cNvCxnSpPr>
            <p:nvPr/>
          </p:nvCxnSpPr>
          <p:spPr>
            <a:xfrm>
              <a:off x="5603111" y="4155017"/>
              <a:ext cx="0" cy="93600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21DABDED-D13F-47C8-A726-091F5C5F74ED}"/>
                </a:ext>
              </a:extLst>
            </p:cNvPr>
            <p:cNvCxnSpPr>
              <a:cxnSpLocks/>
            </p:cNvCxnSpPr>
            <p:nvPr/>
          </p:nvCxnSpPr>
          <p:spPr>
            <a:xfrm>
              <a:off x="7767504" y="4155017"/>
              <a:ext cx="0" cy="93600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62F43E54-4355-4FFE-B0F8-6E6294FBF6A0}"/>
                </a:ext>
              </a:extLst>
            </p:cNvPr>
            <p:cNvCxnSpPr>
              <a:cxnSpLocks/>
            </p:cNvCxnSpPr>
            <p:nvPr/>
          </p:nvCxnSpPr>
          <p:spPr>
            <a:xfrm>
              <a:off x="9931896" y="4155017"/>
              <a:ext cx="0" cy="93600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49" name="グループ化 48">
              <a:extLst>
                <a:ext uri="{FF2B5EF4-FFF2-40B4-BE49-F238E27FC236}">
                  <a16:creationId xmlns:a16="http://schemas.microsoft.com/office/drawing/2014/main" id="{81A2C5DF-390E-45B1-A387-F4C1B7481EAA}"/>
                </a:ext>
              </a:extLst>
            </p:cNvPr>
            <p:cNvGrpSpPr/>
            <p:nvPr/>
          </p:nvGrpSpPr>
          <p:grpSpPr>
            <a:xfrm>
              <a:off x="1993549" y="4326555"/>
              <a:ext cx="7938347" cy="764462"/>
              <a:chOff x="1993549" y="4155017"/>
              <a:chExt cx="7938347" cy="936000"/>
            </a:xfrm>
          </p:grpSpPr>
          <p:cxnSp>
            <p:nvCxnSpPr>
              <p:cNvPr id="50" name="直線コネクタ 49">
                <a:extLst>
                  <a:ext uri="{FF2B5EF4-FFF2-40B4-BE49-F238E27FC236}">
                    <a16:creationId xmlns:a16="http://schemas.microsoft.com/office/drawing/2014/main" id="{E8FA3271-F450-4CC4-8243-AB6815EDC14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03110" y="4155017"/>
                <a:ext cx="0" cy="936000"/>
              </a:xfrm>
              <a:prstGeom prst="line">
                <a:avLst/>
              </a:prstGeom>
              <a:ln w="571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直線コネクタ 50">
                <a:extLst>
                  <a:ext uri="{FF2B5EF4-FFF2-40B4-BE49-F238E27FC236}">
                    <a16:creationId xmlns:a16="http://schemas.microsoft.com/office/drawing/2014/main" id="{4CFE51B7-07ED-490D-A465-654F2D391ED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93549" y="4155017"/>
                <a:ext cx="0" cy="936000"/>
              </a:xfrm>
              <a:prstGeom prst="line">
                <a:avLst/>
              </a:prstGeom>
              <a:ln w="571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2" name="直線コネクタ 51">
                <a:extLst>
                  <a:ext uri="{FF2B5EF4-FFF2-40B4-BE49-F238E27FC236}">
                    <a16:creationId xmlns:a16="http://schemas.microsoft.com/office/drawing/2014/main" id="{9F01167A-32DA-4C5A-BEB6-0FD74921A71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931896" y="4155017"/>
                <a:ext cx="0" cy="936000"/>
              </a:xfrm>
              <a:prstGeom prst="line">
                <a:avLst/>
              </a:prstGeom>
              <a:ln w="571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直線コネクタ 52">
                <a:extLst>
                  <a:ext uri="{FF2B5EF4-FFF2-40B4-BE49-F238E27FC236}">
                    <a16:creationId xmlns:a16="http://schemas.microsoft.com/office/drawing/2014/main" id="{BF3D50FD-8C63-4963-922B-1BC2BC9AD37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24574" y="4155017"/>
                <a:ext cx="0" cy="936000"/>
              </a:xfrm>
              <a:prstGeom prst="line">
                <a:avLst/>
              </a:prstGeom>
              <a:ln w="571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" name="直線コネクタ 53">
                <a:extLst>
                  <a:ext uri="{FF2B5EF4-FFF2-40B4-BE49-F238E27FC236}">
                    <a16:creationId xmlns:a16="http://schemas.microsoft.com/office/drawing/2014/main" id="{BA698D00-7C88-48EE-B6C8-BB609BA21B1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15013" y="4155017"/>
                <a:ext cx="0" cy="936000"/>
              </a:xfrm>
              <a:prstGeom prst="line">
                <a:avLst/>
              </a:prstGeom>
              <a:ln w="571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" name="直線コネクタ 54">
                <a:extLst>
                  <a:ext uri="{FF2B5EF4-FFF2-40B4-BE49-F238E27FC236}">
                    <a16:creationId xmlns:a16="http://schemas.microsoft.com/office/drawing/2014/main" id="{BA5F3337-2113-49CB-AE77-DF96D932E6C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46038" y="4155017"/>
                <a:ext cx="0" cy="936000"/>
              </a:xfrm>
              <a:prstGeom prst="line">
                <a:avLst/>
              </a:prstGeom>
              <a:ln w="571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" name="直線コネクタ 55">
                <a:extLst>
                  <a:ext uri="{FF2B5EF4-FFF2-40B4-BE49-F238E27FC236}">
                    <a16:creationId xmlns:a16="http://schemas.microsoft.com/office/drawing/2014/main" id="{F0975E19-A16A-4122-B882-C4D423491F0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36477" y="4155017"/>
                <a:ext cx="0" cy="936000"/>
              </a:xfrm>
              <a:prstGeom prst="line">
                <a:avLst/>
              </a:prstGeom>
              <a:ln w="571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" name="直線コネクタ 56">
                <a:extLst>
                  <a:ext uri="{FF2B5EF4-FFF2-40B4-BE49-F238E27FC236}">
                    <a16:creationId xmlns:a16="http://schemas.microsoft.com/office/drawing/2014/main" id="{CCBDFB60-75FC-4F42-A0ED-922EDAF8B1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767502" y="4155017"/>
                <a:ext cx="0" cy="936000"/>
              </a:xfrm>
              <a:prstGeom prst="line">
                <a:avLst/>
              </a:prstGeom>
              <a:ln w="571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" name="直線コネクタ 57">
                <a:extLst>
                  <a:ext uri="{FF2B5EF4-FFF2-40B4-BE49-F238E27FC236}">
                    <a16:creationId xmlns:a16="http://schemas.microsoft.com/office/drawing/2014/main" id="{8E56B6E3-DADD-43C7-A3FA-179CC8C8EF6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157941" y="4155017"/>
                <a:ext cx="0" cy="936000"/>
              </a:xfrm>
              <a:prstGeom prst="line">
                <a:avLst/>
              </a:prstGeom>
              <a:ln w="571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直線コネクタ 58">
                <a:extLst>
                  <a:ext uri="{FF2B5EF4-FFF2-40B4-BE49-F238E27FC236}">
                    <a16:creationId xmlns:a16="http://schemas.microsoft.com/office/drawing/2014/main" id="{DB9C8E88-118F-449A-A21A-2159D118F4F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488966" y="4155017"/>
                <a:ext cx="0" cy="936000"/>
              </a:xfrm>
              <a:prstGeom prst="line">
                <a:avLst/>
              </a:prstGeom>
              <a:ln w="571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直線コネクタ 59">
                <a:extLst>
                  <a:ext uri="{FF2B5EF4-FFF2-40B4-BE49-F238E27FC236}">
                    <a16:creationId xmlns:a16="http://schemas.microsoft.com/office/drawing/2014/main" id="{16B78521-35EE-43AE-9636-776049E2A12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79405" y="4155017"/>
                <a:ext cx="0" cy="936000"/>
              </a:xfrm>
              <a:prstGeom prst="line">
                <a:avLst/>
              </a:prstGeom>
              <a:ln w="571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直線コネクタ 60">
                <a:extLst>
                  <a:ext uri="{FF2B5EF4-FFF2-40B4-BE49-F238E27FC236}">
                    <a16:creationId xmlns:a16="http://schemas.microsoft.com/office/drawing/2014/main" id="{B2960464-5BC1-4EA6-97F9-41E778E1590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10430" y="4155017"/>
                <a:ext cx="0" cy="936000"/>
              </a:xfrm>
              <a:prstGeom prst="line">
                <a:avLst/>
              </a:prstGeom>
              <a:ln w="571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62" name="タイトル 1">
            <a:extLst>
              <a:ext uri="{FF2B5EF4-FFF2-40B4-BE49-F238E27FC236}">
                <a16:creationId xmlns:a16="http://schemas.microsoft.com/office/drawing/2014/main" id="{20EE0D28-8F1D-41EC-AB70-375D6F702B47}"/>
              </a:ext>
            </a:extLst>
          </p:cNvPr>
          <p:cNvSpPr txBox="1">
            <a:spLocks/>
          </p:cNvSpPr>
          <p:nvPr/>
        </p:nvSpPr>
        <p:spPr>
          <a:xfrm>
            <a:off x="2152387" y="6178938"/>
            <a:ext cx="3217250" cy="55038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dirty="0">
                <a:latin typeface="+mj-ea"/>
                <a:cs typeface="Calibri Light"/>
              </a:rPr>
              <a:t>全体のきょりの</a:t>
            </a:r>
            <a:endParaRPr lang="en-US" altLang="ja-JP" sz="3600" b="1" dirty="0">
              <a:latin typeface="+mj-ea"/>
              <a:cs typeface="Calibri Light"/>
            </a:endParaRPr>
          </a:p>
        </p:txBody>
      </p:sp>
      <p:sp>
        <p:nvSpPr>
          <p:cNvPr id="63" name="タイトル 1">
            <a:extLst>
              <a:ext uri="{FF2B5EF4-FFF2-40B4-BE49-F238E27FC236}">
                <a16:creationId xmlns:a16="http://schemas.microsoft.com/office/drawing/2014/main" id="{32F7CFEA-1179-4822-B595-35C19A8CF8F8}"/>
              </a:ext>
            </a:extLst>
          </p:cNvPr>
          <p:cNvSpPr txBox="1">
            <a:spLocks/>
          </p:cNvSpPr>
          <p:nvPr/>
        </p:nvSpPr>
        <p:spPr>
          <a:xfrm>
            <a:off x="5943331" y="6174538"/>
            <a:ext cx="3217250" cy="55038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dirty="0">
                <a:latin typeface="+mj-ea"/>
                <a:cs typeface="Calibri Light"/>
              </a:rPr>
              <a:t>全体のきょりの</a:t>
            </a:r>
            <a:endParaRPr lang="en-US" altLang="ja-JP" sz="3600" b="1" dirty="0">
              <a:latin typeface="+mj-ea"/>
              <a:cs typeface="Calibri Light"/>
            </a:endParaRPr>
          </a:p>
        </p:txBody>
      </p:sp>
      <p:sp>
        <p:nvSpPr>
          <p:cNvPr id="64" name="タイトル 1">
            <a:extLst>
              <a:ext uri="{FF2B5EF4-FFF2-40B4-BE49-F238E27FC236}">
                <a16:creationId xmlns:a16="http://schemas.microsoft.com/office/drawing/2014/main" id="{F64CBE22-831A-4007-ACA1-FF3A56E256DC}"/>
              </a:ext>
            </a:extLst>
          </p:cNvPr>
          <p:cNvSpPr txBox="1">
            <a:spLocks/>
          </p:cNvSpPr>
          <p:nvPr/>
        </p:nvSpPr>
        <p:spPr>
          <a:xfrm>
            <a:off x="9352837" y="2845345"/>
            <a:ext cx="1146143" cy="48517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b="1" dirty="0">
                <a:latin typeface="+mj-ea"/>
                <a:cs typeface="Calibri Light"/>
              </a:rPr>
              <a:t>12</a:t>
            </a:r>
            <a:r>
              <a:rPr lang="ja-JP" altLang="en-US" sz="3600" b="1" dirty="0">
                <a:latin typeface="+mj-ea"/>
                <a:cs typeface="Calibri Light"/>
              </a:rPr>
              <a:t>分</a:t>
            </a:r>
            <a:endParaRPr lang="en-US" altLang="ja-JP" sz="3600" b="1" dirty="0">
              <a:latin typeface="+mj-ea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861632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8" grpId="0"/>
      <p:bldP spid="33" grpId="0"/>
      <p:bldP spid="34" grpId="0"/>
      <p:bldP spid="35" grpId="0"/>
      <p:bldP spid="20" grpId="0" animBg="1"/>
      <p:bldP spid="21" grpId="0" animBg="1"/>
      <p:bldP spid="32" grpId="0"/>
      <p:bldP spid="40" grpId="0"/>
      <p:bldP spid="62" grpId="0"/>
      <p:bldP spid="63" grpId="0"/>
      <p:bldP spid="6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正方形/長方形 164">
            <a:extLst>
              <a:ext uri="{FF2B5EF4-FFF2-40B4-BE49-F238E27FC236}">
                <a16:creationId xmlns:a16="http://schemas.microsoft.com/office/drawing/2014/main" id="{F018FF55-72ED-4212-BF06-48209A922A0D}"/>
              </a:ext>
            </a:extLst>
          </p:cNvPr>
          <p:cNvSpPr/>
          <p:nvPr/>
        </p:nvSpPr>
        <p:spPr>
          <a:xfrm>
            <a:off x="8838648" y="2595081"/>
            <a:ext cx="2808000" cy="4032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6" name="正方形/長方形 165">
            <a:extLst>
              <a:ext uri="{FF2B5EF4-FFF2-40B4-BE49-F238E27FC236}">
                <a16:creationId xmlns:a16="http://schemas.microsoft.com/office/drawing/2014/main" id="{EF095300-D916-4192-9A5A-32C4FA3ED47C}"/>
              </a:ext>
            </a:extLst>
          </p:cNvPr>
          <p:cNvSpPr/>
          <p:nvPr/>
        </p:nvSpPr>
        <p:spPr>
          <a:xfrm>
            <a:off x="8848016" y="6389098"/>
            <a:ext cx="2782800" cy="23323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9" name="正方形/長方形 168">
            <a:extLst>
              <a:ext uri="{FF2B5EF4-FFF2-40B4-BE49-F238E27FC236}">
                <a16:creationId xmlns:a16="http://schemas.microsoft.com/office/drawing/2014/main" id="{8A81D489-7E87-4BF9-B57B-9AFE45EFC310}"/>
              </a:ext>
            </a:extLst>
          </p:cNvPr>
          <p:cNvSpPr/>
          <p:nvPr/>
        </p:nvSpPr>
        <p:spPr>
          <a:xfrm>
            <a:off x="903986" y="2641441"/>
            <a:ext cx="2808000" cy="3996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0" name="正方形/長方形 169">
            <a:extLst>
              <a:ext uri="{FF2B5EF4-FFF2-40B4-BE49-F238E27FC236}">
                <a16:creationId xmlns:a16="http://schemas.microsoft.com/office/drawing/2014/main" id="{AF4D5785-8CB5-4243-890C-F0381596596C}"/>
              </a:ext>
            </a:extLst>
          </p:cNvPr>
          <p:cNvSpPr/>
          <p:nvPr/>
        </p:nvSpPr>
        <p:spPr>
          <a:xfrm>
            <a:off x="913354" y="6294842"/>
            <a:ext cx="2782800" cy="36380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0" name="タイトル 1">
            <a:extLst>
              <a:ext uri="{FF2B5EF4-FFF2-40B4-BE49-F238E27FC236}">
                <a16:creationId xmlns:a16="http://schemas.microsoft.com/office/drawing/2014/main" id="{83C4CB74-B4B6-476A-9840-F482D24CFBC5}"/>
              </a:ext>
            </a:extLst>
          </p:cNvPr>
          <p:cNvSpPr txBox="1">
            <a:spLocks/>
          </p:cNvSpPr>
          <p:nvPr/>
        </p:nvSpPr>
        <p:spPr>
          <a:xfrm>
            <a:off x="545483" y="-5201"/>
            <a:ext cx="11307746" cy="70026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ea typeface="ＭＳ Ｐゴシック"/>
                <a:cs typeface="Calibri Light"/>
              </a:rPr>
              <a:t>次の水そうに</a:t>
            </a:r>
            <a:r>
              <a:rPr lang="ja-JP" altLang="en-US" sz="3200" dirty="0">
                <a:solidFill>
                  <a:srgbClr val="FF0000"/>
                </a:solidFill>
                <a:ea typeface="ＭＳ Ｐゴシック"/>
                <a:cs typeface="Calibri Light"/>
              </a:rPr>
              <a:t>１分間</a:t>
            </a:r>
            <a:r>
              <a:rPr lang="ja-JP" altLang="en-US" sz="3200" dirty="0">
                <a:ea typeface="ＭＳ Ｐゴシック"/>
                <a:cs typeface="Calibri Light"/>
              </a:rPr>
              <a:t>水を入れました。どこまで入ったでしょう。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入ったところに赤線を引きましょう。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B424BA9D-6D44-4E34-BD82-3756BDAD2121}"/>
              </a:ext>
            </a:extLst>
          </p:cNvPr>
          <p:cNvCxnSpPr>
            <a:cxnSpLocks/>
          </p:cNvCxnSpPr>
          <p:nvPr/>
        </p:nvCxnSpPr>
        <p:spPr>
          <a:xfrm>
            <a:off x="915234" y="6255670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6E7A6747-8B00-4AB7-B76F-FFAC8247ACC0}"/>
              </a:ext>
            </a:extLst>
          </p:cNvPr>
          <p:cNvCxnSpPr>
            <a:cxnSpLocks/>
          </p:cNvCxnSpPr>
          <p:nvPr/>
        </p:nvCxnSpPr>
        <p:spPr>
          <a:xfrm>
            <a:off x="8831921" y="6365258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00" name="グループ化 99">
            <a:extLst>
              <a:ext uri="{FF2B5EF4-FFF2-40B4-BE49-F238E27FC236}">
                <a16:creationId xmlns:a16="http://schemas.microsoft.com/office/drawing/2014/main" id="{0899A5B7-EF21-45DA-88D8-E2CC88590299}"/>
              </a:ext>
            </a:extLst>
          </p:cNvPr>
          <p:cNvGrpSpPr/>
          <p:nvPr/>
        </p:nvGrpSpPr>
        <p:grpSpPr>
          <a:xfrm>
            <a:off x="1948409" y="5101856"/>
            <a:ext cx="748923" cy="1262477"/>
            <a:chOff x="55279" y="88430"/>
            <a:chExt cx="220988" cy="361252"/>
          </a:xfrm>
        </p:grpSpPr>
        <p:sp>
          <p:nvSpPr>
            <p:cNvPr id="101" name="テキスト ボックス 57">
              <a:extLst>
                <a:ext uri="{FF2B5EF4-FFF2-40B4-BE49-F238E27FC236}">
                  <a16:creationId xmlns:a16="http://schemas.microsoft.com/office/drawing/2014/main" id="{A5CAB87B-F459-48A2-B3DF-AE6D8D058BE5}"/>
                </a:ext>
              </a:extLst>
            </p:cNvPr>
            <p:cNvSpPr txBox="1"/>
            <p:nvPr/>
          </p:nvSpPr>
          <p:spPr>
            <a:xfrm>
              <a:off x="55279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10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02" name="テキスト ボックス 58">
              <a:extLst>
                <a:ext uri="{FF2B5EF4-FFF2-40B4-BE49-F238E27FC236}">
                  <a16:creationId xmlns:a16="http://schemas.microsoft.com/office/drawing/2014/main" id="{04D1DAB6-A10C-436B-A96C-1B4DFC57FF74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03" name="直線コネクタ 102">
              <a:extLst>
                <a:ext uri="{FF2B5EF4-FFF2-40B4-BE49-F238E27FC236}">
                  <a16:creationId xmlns:a16="http://schemas.microsoft.com/office/drawing/2014/main" id="{CD3006E1-E732-4C7D-8636-FE33C62F5963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8" name="グループ化 107">
            <a:extLst>
              <a:ext uri="{FF2B5EF4-FFF2-40B4-BE49-F238E27FC236}">
                <a16:creationId xmlns:a16="http://schemas.microsoft.com/office/drawing/2014/main" id="{AB40F567-3E4A-4551-A344-AFFE917D852F}"/>
              </a:ext>
            </a:extLst>
          </p:cNvPr>
          <p:cNvGrpSpPr/>
          <p:nvPr/>
        </p:nvGrpSpPr>
        <p:grpSpPr>
          <a:xfrm>
            <a:off x="9877658" y="5158505"/>
            <a:ext cx="748923" cy="1262477"/>
            <a:chOff x="55279" y="88430"/>
            <a:chExt cx="220988" cy="361252"/>
          </a:xfrm>
        </p:grpSpPr>
        <p:sp>
          <p:nvSpPr>
            <p:cNvPr id="109" name="テキスト ボックス 57">
              <a:extLst>
                <a:ext uri="{FF2B5EF4-FFF2-40B4-BE49-F238E27FC236}">
                  <a16:creationId xmlns:a16="http://schemas.microsoft.com/office/drawing/2014/main" id="{AAF58FDA-49DF-425A-8BFA-D49FBAFA7DDA}"/>
                </a:ext>
              </a:extLst>
            </p:cNvPr>
            <p:cNvSpPr txBox="1"/>
            <p:nvPr/>
          </p:nvSpPr>
          <p:spPr>
            <a:xfrm>
              <a:off x="55279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15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10" name="テキスト ボックス 58">
              <a:extLst>
                <a:ext uri="{FF2B5EF4-FFF2-40B4-BE49-F238E27FC236}">
                  <a16:creationId xmlns:a16="http://schemas.microsoft.com/office/drawing/2014/main" id="{F84DCBB3-87D4-4FAA-B28E-7FCA2E71CE60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11" name="直線コネクタ 110">
              <a:extLst>
                <a:ext uri="{FF2B5EF4-FFF2-40B4-BE49-F238E27FC236}">
                  <a16:creationId xmlns:a16="http://schemas.microsoft.com/office/drawing/2014/main" id="{D869D5E0-6319-4E9D-BA41-92E57CA7EC3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0CA00A98-0FFE-48C2-8145-10750A584990}"/>
              </a:ext>
            </a:extLst>
          </p:cNvPr>
          <p:cNvGrpSpPr/>
          <p:nvPr/>
        </p:nvGrpSpPr>
        <p:grpSpPr>
          <a:xfrm>
            <a:off x="191671" y="888117"/>
            <a:ext cx="3730175" cy="5949025"/>
            <a:chOff x="191671" y="908213"/>
            <a:chExt cx="3730175" cy="5949025"/>
          </a:xfrm>
        </p:grpSpPr>
        <p:sp>
          <p:nvSpPr>
            <p:cNvPr id="31" name="タイトル 1">
              <a:extLst>
                <a:ext uri="{FF2B5EF4-FFF2-40B4-BE49-F238E27FC236}">
                  <a16:creationId xmlns:a16="http://schemas.microsoft.com/office/drawing/2014/main" id="{75191EA5-90E7-42FF-A168-7D9436C432EF}"/>
                </a:ext>
              </a:extLst>
            </p:cNvPr>
            <p:cNvSpPr txBox="1">
              <a:spLocks/>
            </p:cNvSpPr>
            <p:nvPr/>
          </p:nvSpPr>
          <p:spPr>
            <a:xfrm>
              <a:off x="731658" y="2584323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32" name="タイトル 1">
              <a:extLst>
                <a:ext uri="{FF2B5EF4-FFF2-40B4-BE49-F238E27FC236}">
                  <a16:creationId xmlns:a16="http://schemas.microsoft.com/office/drawing/2014/main" id="{229A00DA-4C83-4488-B99E-2B2624420807}"/>
                </a:ext>
              </a:extLst>
            </p:cNvPr>
            <p:cNvSpPr txBox="1">
              <a:spLocks/>
            </p:cNvSpPr>
            <p:nvPr/>
          </p:nvSpPr>
          <p:spPr>
            <a:xfrm>
              <a:off x="731658" y="2985963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33" name="タイトル 1">
              <a:extLst>
                <a:ext uri="{FF2B5EF4-FFF2-40B4-BE49-F238E27FC236}">
                  <a16:creationId xmlns:a16="http://schemas.microsoft.com/office/drawing/2014/main" id="{DDFBF301-E1A5-4BA9-8C1C-DA3032A12372}"/>
                </a:ext>
              </a:extLst>
            </p:cNvPr>
            <p:cNvSpPr txBox="1">
              <a:spLocks/>
            </p:cNvSpPr>
            <p:nvPr/>
          </p:nvSpPr>
          <p:spPr>
            <a:xfrm>
              <a:off x="731658" y="3387603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34" name="タイトル 1">
              <a:extLst>
                <a:ext uri="{FF2B5EF4-FFF2-40B4-BE49-F238E27FC236}">
                  <a16:creationId xmlns:a16="http://schemas.microsoft.com/office/drawing/2014/main" id="{E8023E23-C570-483C-9846-BAB526A43891}"/>
                </a:ext>
              </a:extLst>
            </p:cNvPr>
            <p:cNvSpPr txBox="1">
              <a:spLocks/>
            </p:cNvSpPr>
            <p:nvPr/>
          </p:nvSpPr>
          <p:spPr>
            <a:xfrm>
              <a:off x="731658" y="4592523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35" name="タイトル 1">
              <a:extLst>
                <a:ext uri="{FF2B5EF4-FFF2-40B4-BE49-F238E27FC236}">
                  <a16:creationId xmlns:a16="http://schemas.microsoft.com/office/drawing/2014/main" id="{84932379-12F6-4FC4-A2FB-CCB5C64409DE}"/>
                </a:ext>
              </a:extLst>
            </p:cNvPr>
            <p:cNvSpPr txBox="1">
              <a:spLocks/>
            </p:cNvSpPr>
            <p:nvPr/>
          </p:nvSpPr>
          <p:spPr>
            <a:xfrm>
              <a:off x="731658" y="3789243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36" name="タイトル 1">
              <a:extLst>
                <a:ext uri="{FF2B5EF4-FFF2-40B4-BE49-F238E27FC236}">
                  <a16:creationId xmlns:a16="http://schemas.microsoft.com/office/drawing/2014/main" id="{482D6E01-3959-4AC0-B74C-9235F626D061}"/>
                </a:ext>
              </a:extLst>
            </p:cNvPr>
            <p:cNvSpPr txBox="1">
              <a:spLocks/>
            </p:cNvSpPr>
            <p:nvPr/>
          </p:nvSpPr>
          <p:spPr>
            <a:xfrm>
              <a:off x="731658" y="5797443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52" name="タイトル 1">
              <a:extLst>
                <a:ext uri="{FF2B5EF4-FFF2-40B4-BE49-F238E27FC236}">
                  <a16:creationId xmlns:a16="http://schemas.microsoft.com/office/drawing/2014/main" id="{B3029E6C-B3C1-4C04-BBE9-8C19D306C86C}"/>
                </a:ext>
              </a:extLst>
            </p:cNvPr>
            <p:cNvSpPr txBox="1">
              <a:spLocks/>
            </p:cNvSpPr>
            <p:nvPr/>
          </p:nvSpPr>
          <p:spPr>
            <a:xfrm>
              <a:off x="731658" y="4190883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53" name="タイトル 1">
              <a:extLst>
                <a:ext uri="{FF2B5EF4-FFF2-40B4-BE49-F238E27FC236}">
                  <a16:creationId xmlns:a16="http://schemas.microsoft.com/office/drawing/2014/main" id="{DF08CCC8-E7C6-48D0-B276-18D137E3F0C0}"/>
                </a:ext>
              </a:extLst>
            </p:cNvPr>
            <p:cNvSpPr txBox="1">
              <a:spLocks/>
            </p:cNvSpPr>
            <p:nvPr/>
          </p:nvSpPr>
          <p:spPr>
            <a:xfrm>
              <a:off x="731658" y="6199083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54" name="タイトル 1">
              <a:extLst>
                <a:ext uri="{FF2B5EF4-FFF2-40B4-BE49-F238E27FC236}">
                  <a16:creationId xmlns:a16="http://schemas.microsoft.com/office/drawing/2014/main" id="{E35F1CC8-44E1-46AE-AC3E-F44BD17AAF9B}"/>
                </a:ext>
              </a:extLst>
            </p:cNvPr>
            <p:cNvSpPr txBox="1">
              <a:spLocks/>
            </p:cNvSpPr>
            <p:nvPr/>
          </p:nvSpPr>
          <p:spPr>
            <a:xfrm>
              <a:off x="731658" y="4994163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55" name="タイトル 1">
              <a:extLst>
                <a:ext uri="{FF2B5EF4-FFF2-40B4-BE49-F238E27FC236}">
                  <a16:creationId xmlns:a16="http://schemas.microsoft.com/office/drawing/2014/main" id="{BC5BCFFB-5945-43EF-884D-7544D2716A84}"/>
                </a:ext>
              </a:extLst>
            </p:cNvPr>
            <p:cNvSpPr txBox="1">
              <a:spLocks/>
            </p:cNvSpPr>
            <p:nvPr/>
          </p:nvSpPr>
          <p:spPr>
            <a:xfrm>
              <a:off x="731658" y="5395803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56" name="タイトル 1">
              <a:extLst>
                <a:ext uri="{FF2B5EF4-FFF2-40B4-BE49-F238E27FC236}">
                  <a16:creationId xmlns:a16="http://schemas.microsoft.com/office/drawing/2014/main" id="{49F64D3C-54B3-4353-8A30-05EAF133226F}"/>
                </a:ext>
              </a:extLst>
            </p:cNvPr>
            <p:cNvSpPr txBox="1">
              <a:spLocks/>
            </p:cNvSpPr>
            <p:nvPr/>
          </p:nvSpPr>
          <p:spPr>
            <a:xfrm>
              <a:off x="731658" y="6600721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70D46500-B18B-4A0E-B499-2405E8CBF92D}"/>
                </a:ext>
              </a:extLst>
            </p:cNvPr>
            <p:cNvGrpSpPr/>
            <p:nvPr/>
          </p:nvGrpSpPr>
          <p:grpSpPr>
            <a:xfrm>
              <a:off x="191671" y="908213"/>
              <a:ext cx="3730175" cy="5949025"/>
              <a:chOff x="191671" y="908213"/>
              <a:chExt cx="3730175" cy="5949025"/>
            </a:xfrm>
          </p:grpSpPr>
          <p:grpSp>
            <p:nvGrpSpPr>
              <p:cNvPr id="15" name="グループ化 14">
                <a:extLst>
                  <a:ext uri="{FF2B5EF4-FFF2-40B4-BE49-F238E27FC236}">
                    <a16:creationId xmlns:a16="http://schemas.microsoft.com/office/drawing/2014/main" id="{F2598923-1A7D-489C-8DAC-8809F9A4D295}"/>
                  </a:ext>
                </a:extLst>
              </p:cNvPr>
              <p:cNvGrpSpPr/>
              <p:nvPr/>
            </p:nvGrpSpPr>
            <p:grpSpPr>
              <a:xfrm>
                <a:off x="419504" y="908213"/>
                <a:ext cx="3502342" cy="5799171"/>
                <a:chOff x="428893" y="927517"/>
                <a:chExt cx="3502342" cy="5799171"/>
              </a:xfrm>
            </p:grpSpPr>
            <p:sp>
              <p:nvSpPr>
                <p:cNvPr id="51" name="タイトル 1">
                  <a:extLst>
                    <a:ext uri="{FF2B5EF4-FFF2-40B4-BE49-F238E27FC236}">
                      <a16:creationId xmlns:a16="http://schemas.microsoft.com/office/drawing/2014/main" id="{45998866-DDB6-403D-B786-11666C254FE8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28893" y="927517"/>
                  <a:ext cx="685938" cy="658960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en-US" altLang="ja-JP" sz="5400" dirty="0">
                      <a:latin typeface="+mj-ea"/>
                      <a:cs typeface="Calibri Light"/>
                    </a:rPr>
                    <a:t>J</a:t>
                  </a:r>
                  <a:endParaRPr lang="en-US" altLang="ja-JP" sz="5400" dirty="0">
                    <a:ea typeface="ＭＳ Ｐゴシック"/>
                    <a:cs typeface="Calibri Light"/>
                  </a:endParaRPr>
                </a:p>
              </p:txBody>
            </p:sp>
            <p:pic>
              <p:nvPicPr>
                <p:cNvPr id="26" name="図 25" descr="ボトル が含まれている画像&#10;&#10;自動的に生成された説明">
                  <a:extLst>
                    <a:ext uri="{FF2B5EF4-FFF2-40B4-BE49-F238E27FC236}">
                      <a16:creationId xmlns:a16="http://schemas.microsoft.com/office/drawing/2014/main" id="{4B1459B3-F7B5-4573-9F7B-F90D19594CD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497083" y="1935860"/>
                  <a:ext cx="685935" cy="1341213"/>
                </a:xfrm>
                <a:prstGeom prst="rect">
                  <a:avLst/>
                </a:prstGeom>
              </p:spPr>
            </p:pic>
            <p:sp>
              <p:nvSpPr>
                <p:cNvPr id="24" name="タイトル 1">
                  <a:extLst>
                    <a:ext uri="{FF2B5EF4-FFF2-40B4-BE49-F238E27FC236}">
                      <a16:creationId xmlns:a16="http://schemas.microsoft.com/office/drawing/2014/main" id="{B008FDFC-916F-462D-90F7-D2D7AB112545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919975" y="950581"/>
                  <a:ext cx="3011260" cy="925145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en-US" altLang="ja-JP" sz="3200" dirty="0">
                      <a:latin typeface="+mj-ea"/>
                      <a:cs typeface="Calibri Light"/>
                    </a:rPr>
                    <a:t>10</a:t>
                  </a:r>
                  <a:r>
                    <a:rPr lang="ja-JP" altLang="en-US" sz="3200" dirty="0">
                      <a:latin typeface="+mj-ea"/>
                      <a:cs typeface="Calibri Light"/>
                    </a:rPr>
                    <a:t>分で</a:t>
                  </a:r>
                  <a:endParaRPr lang="en-US" altLang="ja-JP" sz="3200" dirty="0">
                    <a:latin typeface="+mj-ea"/>
                    <a:cs typeface="Calibri Light"/>
                  </a:endParaRPr>
                </a:p>
                <a:p>
                  <a:r>
                    <a:rPr lang="ja-JP" altLang="en-US" sz="3200" dirty="0">
                      <a:latin typeface="+mj-ea"/>
                      <a:cs typeface="Calibri Light"/>
                    </a:rPr>
                    <a:t>いっぱいになる</a:t>
                  </a:r>
                  <a:endParaRPr lang="en-US" altLang="ja-JP" sz="3200" dirty="0">
                    <a:latin typeface="+mj-ea"/>
                    <a:cs typeface="Calibri Light"/>
                  </a:endParaRPr>
                </a:p>
                <a:p>
                  <a:r>
                    <a:rPr lang="ja-JP" altLang="en-US" sz="3200" dirty="0">
                      <a:latin typeface="+mj-ea"/>
                      <a:ea typeface="ＭＳ Ｐゴシック"/>
                      <a:cs typeface="Calibri Light"/>
                    </a:rPr>
                    <a:t>じゃ口</a:t>
                  </a:r>
                  <a:endParaRPr lang="en-US" altLang="ja-JP" sz="3200" dirty="0">
                    <a:ea typeface="ＭＳ Ｐゴシック"/>
                    <a:cs typeface="Calibri Light"/>
                  </a:endParaRPr>
                </a:p>
                <a:p>
                  <a:endParaRPr lang="en-US" altLang="ja-JP" sz="3200" dirty="0">
                    <a:ea typeface="ＭＳ Ｐゴシック"/>
                    <a:cs typeface="Calibri Light"/>
                  </a:endParaRPr>
                </a:p>
              </p:txBody>
            </p:sp>
            <p:grpSp>
              <p:nvGrpSpPr>
                <p:cNvPr id="27" name="グループ化 26">
                  <a:extLst>
                    <a:ext uri="{FF2B5EF4-FFF2-40B4-BE49-F238E27FC236}">
                      <a16:creationId xmlns:a16="http://schemas.microsoft.com/office/drawing/2014/main" id="{45D77B79-0BB1-4EA4-BFDA-3137D2E0E915}"/>
                    </a:ext>
                  </a:extLst>
                </p:cNvPr>
                <p:cNvGrpSpPr/>
                <p:nvPr/>
              </p:nvGrpSpPr>
              <p:grpSpPr>
                <a:xfrm>
                  <a:off x="891730" y="2638790"/>
                  <a:ext cx="2849224" cy="4087898"/>
                  <a:chOff x="7026434" y="2412267"/>
                  <a:chExt cx="2849224" cy="4087898"/>
                </a:xfrm>
              </p:grpSpPr>
              <p:cxnSp>
                <p:nvCxnSpPr>
                  <p:cNvPr id="28" name="直線コネクタ 27">
                    <a:extLst>
                      <a:ext uri="{FF2B5EF4-FFF2-40B4-BE49-F238E27FC236}">
                        <a16:creationId xmlns:a16="http://schemas.microsoft.com/office/drawing/2014/main" id="{C415F6B1-1B5D-470A-9FEE-9C8B802C499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026434" y="2412267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直線コネクタ 28">
                    <a:extLst>
                      <a:ext uri="{FF2B5EF4-FFF2-40B4-BE49-F238E27FC236}">
                        <a16:creationId xmlns:a16="http://schemas.microsoft.com/office/drawing/2014/main" id="{FD5FEB6C-C904-4D64-9021-108D81897AA2}"/>
                      </a:ext>
                    </a:extLst>
                  </p:cNvPr>
                  <p:cNvCxnSpPr/>
                  <p:nvPr/>
                </p:nvCxnSpPr>
                <p:spPr>
                  <a:xfrm>
                    <a:off x="7026434" y="6479441"/>
                    <a:ext cx="2849224" cy="0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直線コネクタ 29">
                    <a:extLst>
                      <a:ext uri="{FF2B5EF4-FFF2-40B4-BE49-F238E27FC236}">
                        <a16:creationId xmlns:a16="http://schemas.microsoft.com/office/drawing/2014/main" id="{3D43CB57-A692-4411-A3EF-668E2AC335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866421" y="2412267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3" name="グループ化 2">
                <a:extLst>
                  <a:ext uri="{FF2B5EF4-FFF2-40B4-BE49-F238E27FC236}">
                    <a16:creationId xmlns:a16="http://schemas.microsoft.com/office/drawing/2014/main" id="{65DBBE39-948A-4C2D-8742-C5C365CFD66A}"/>
                  </a:ext>
                </a:extLst>
              </p:cNvPr>
              <p:cNvGrpSpPr/>
              <p:nvPr/>
            </p:nvGrpSpPr>
            <p:grpSpPr>
              <a:xfrm>
                <a:off x="191671" y="2029506"/>
                <a:ext cx="728397" cy="4827732"/>
                <a:chOff x="291344" y="2018382"/>
                <a:chExt cx="728397" cy="4827732"/>
              </a:xfrm>
            </p:grpSpPr>
            <p:grpSp>
              <p:nvGrpSpPr>
                <p:cNvPr id="2" name="グループ化 1">
                  <a:extLst>
                    <a:ext uri="{FF2B5EF4-FFF2-40B4-BE49-F238E27FC236}">
                      <a16:creationId xmlns:a16="http://schemas.microsoft.com/office/drawing/2014/main" id="{283153B3-3392-4D09-A8C1-F2D7DCA20C10}"/>
                    </a:ext>
                  </a:extLst>
                </p:cNvPr>
                <p:cNvGrpSpPr/>
                <p:nvPr/>
              </p:nvGrpSpPr>
              <p:grpSpPr>
                <a:xfrm>
                  <a:off x="291344" y="2018382"/>
                  <a:ext cx="728397" cy="4827732"/>
                  <a:chOff x="291344" y="2018382"/>
                  <a:chExt cx="728397" cy="4827732"/>
                </a:xfrm>
              </p:grpSpPr>
              <p:sp>
                <p:nvSpPr>
                  <p:cNvPr id="91" name="タイトル 1">
                    <a:extLst>
                      <a:ext uri="{FF2B5EF4-FFF2-40B4-BE49-F238E27FC236}">
                        <a16:creationId xmlns:a16="http://schemas.microsoft.com/office/drawing/2014/main" id="{612A8267-F0CF-4DBA-96C2-992F8405EE65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557304" y="6414994"/>
                    <a:ext cx="382053" cy="431120"/>
                  </a:xfrm>
                  <a:prstGeom prst="rect">
                    <a:avLst/>
                  </a:prstGeom>
                </p:spPr>
                <p:txBody>
                  <a:bodyPr>
                    <a:noAutofit/>
                  </a:bodyPr>
                  <a:lstStyle>
                    <a:lvl1pPr algn="l" defTabSz="914400" rtl="0" eaLnBrk="1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buNone/>
                      <a:defRPr kumimoji="1" sz="4400" kern="120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defRPr>
                    </a:lvl1pPr>
                  </a:lstStyle>
                  <a:p>
                    <a:r>
                      <a:rPr lang="en-US" altLang="ja-JP" sz="3200" dirty="0">
                        <a:latin typeface="+mj-ea"/>
                        <a:cs typeface="Calibri Light"/>
                      </a:rPr>
                      <a:t>0</a:t>
                    </a:r>
                    <a:endParaRPr lang="en-US" altLang="ja-JP" sz="3200" dirty="0">
                      <a:ea typeface="ＭＳ Ｐゴシック"/>
                      <a:cs typeface="Calibri Light"/>
                    </a:endParaRPr>
                  </a:p>
                </p:txBody>
              </p:sp>
              <p:sp>
                <p:nvSpPr>
                  <p:cNvPr id="92" name="タイトル 1">
                    <a:extLst>
                      <a:ext uri="{FF2B5EF4-FFF2-40B4-BE49-F238E27FC236}">
                        <a16:creationId xmlns:a16="http://schemas.microsoft.com/office/drawing/2014/main" id="{9ED589F8-B538-42D5-B212-D955AF57AF3C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531067" y="6002950"/>
                    <a:ext cx="408290" cy="558576"/>
                  </a:xfrm>
                  <a:prstGeom prst="rect">
                    <a:avLst/>
                  </a:prstGeom>
                </p:spPr>
                <p:txBody>
                  <a:bodyPr>
                    <a:noAutofit/>
                  </a:bodyPr>
                  <a:lstStyle>
                    <a:lvl1pPr algn="l" defTabSz="914400" rtl="0" eaLnBrk="1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buNone/>
                      <a:defRPr kumimoji="1" sz="4400" kern="120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defRPr>
                    </a:lvl1pPr>
                  </a:lstStyle>
                  <a:p>
                    <a:r>
                      <a:rPr lang="en-US" altLang="ja-JP" sz="3200" dirty="0">
                        <a:latin typeface="+mj-ea"/>
                        <a:cs typeface="Calibri Light"/>
                      </a:rPr>
                      <a:t>1</a:t>
                    </a:r>
                    <a:endParaRPr lang="en-US" altLang="ja-JP" sz="3200" dirty="0">
                      <a:ea typeface="ＭＳ Ｐゴシック"/>
                      <a:cs typeface="Calibri Light"/>
                    </a:endParaRPr>
                  </a:p>
                </p:txBody>
              </p:sp>
              <p:sp>
                <p:nvSpPr>
                  <p:cNvPr id="93" name="タイトル 1">
                    <a:extLst>
                      <a:ext uri="{FF2B5EF4-FFF2-40B4-BE49-F238E27FC236}">
                        <a16:creationId xmlns:a16="http://schemas.microsoft.com/office/drawing/2014/main" id="{848B9CF5-4335-4F33-814F-2902CC116666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341970" y="2355372"/>
                    <a:ext cx="677771" cy="417374"/>
                  </a:xfrm>
                  <a:prstGeom prst="rect">
                    <a:avLst/>
                  </a:prstGeom>
                </p:spPr>
                <p:txBody>
                  <a:bodyPr>
                    <a:noAutofit/>
                  </a:bodyPr>
                  <a:lstStyle>
                    <a:lvl1pPr algn="l" defTabSz="914400" rtl="0" eaLnBrk="1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buNone/>
                      <a:defRPr kumimoji="1" sz="4400" kern="120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defRPr>
                    </a:lvl1pPr>
                  </a:lstStyle>
                  <a:p>
                    <a:r>
                      <a:rPr lang="en-US" altLang="ja-JP" sz="3200" dirty="0">
                        <a:latin typeface="+mj-ea"/>
                        <a:cs typeface="Calibri Light"/>
                      </a:rPr>
                      <a:t>10</a:t>
                    </a:r>
                    <a:endParaRPr lang="en-US" altLang="ja-JP" sz="3200" dirty="0">
                      <a:ea typeface="ＭＳ Ｐゴシック"/>
                      <a:cs typeface="Calibri Light"/>
                    </a:endParaRPr>
                  </a:p>
                </p:txBody>
              </p:sp>
              <p:sp>
                <p:nvSpPr>
                  <p:cNvPr id="112" name="タイトル 1">
                    <a:extLst>
                      <a:ext uri="{FF2B5EF4-FFF2-40B4-BE49-F238E27FC236}">
                        <a16:creationId xmlns:a16="http://schemas.microsoft.com/office/drawing/2014/main" id="{01B1073D-D3E2-4F89-BC5D-81FCC9306C1F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291344" y="2018382"/>
                    <a:ext cx="553420" cy="417374"/>
                  </a:xfrm>
                  <a:prstGeom prst="rect">
                    <a:avLst/>
                  </a:prstGeom>
                </p:spPr>
                <p:txBody>
                  <a:bodyPr>
                    <a:noAutofit/>
                  </a:bodyPr>
                  <a:lstStyle>
                    <a:lvl1pPr algn="l" defTabSz="914400" rtl="0" eaLnBrk="1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buNone/>
                      <a:defRPr kumimoji="1" sz="4400" kern="120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defRPr>
                    </a:lvl1pPr>
                  </a:lstStyle>
                  <a:p>
                    <a:r>
                      <a:rPr lang="ja-JP" altLang="en-US" sz="3200" dirty="0">
                        <a:latin typeface="+mj-ea"/>
                        <a:cs typeface="Calibri Light"/>
                      </a:rPr>
                      <a:t>分</a:t>
                    </a:r>
                    <a:endParaRPr lang="en-US" altLang="ja-JP" sz="3200" dirty="0">
                      <a:ea typeface="ＭＳ Ｐゴシック"/>
                      <a:cs typeface="Calibri Light"/>
                    </a:endParaRPr>
                  </a:p>
                </p:txBody>
              </p:sp>
              <p:sp>
                <p:nvSpPr>
                  <p:cNvPr id="113" name="タイトル 1">
                    <a:extLst>
                      <a:ext uri="{FF2B5EF4-FFF2-40B4-BE49-F238E27FC236}">
                        <a16:creationId xmlns:a16="http://schemas.microsoft.com/office/drawing/2014/main" id="{E0AF7C90-B239-4A80-A869-FBF969309B11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531067" y="5590906"/>
                    <a:ext cx="408290" cy="558576"/>
                  </a:xfrm>
                  <a:prstGeom prst="rect">
                    <a:avLst/>
                  </a:prstGeom>
                </p:spPr>
                <p:txBody>
                  <a:bodyPr>
                    <a:noAutofit/>
                  </a:bodyPr>
                  <a:lstStyle>
                    <a:lvl1pPr algn="l" defTabSz="914400" rtl="0" eaLnBrk="1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buNone/>
                      <a:defRPr kumimoji="1" sz="4400" kern="120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defRPr>
                    </a:lvl1pPr>
                  </a:lstStyle>
                  <a:p>
                    <a:r>
                      <a:rPr lang="en-US" altLang="ja-JP" sz="3200" dirty="0">
                        <a:latin typeface="+mj-ea"/>
                        <a:cs typeface="Calibri Light"/>
                      </a:rPr>
                      <a:t>2</a:t>
                    </a:r>
                    <a:endParaRPr lang="en-US" altLang="ja-JP" sz="3200" dirty="0">
                      <a:ea typeface="ＭＳ Ｐゴシック"/>
                      <a:cs typeface="Calibri Light"/>
                    </a:endParaRPr>
                  </a:p>
                </p:txBody>
              </p:sp>
              <p:sp>
                <p:nvSpPr>
                  <p:cNvPr id="114" name="タイトル 1">
                    <a:extLst>
                      <a:ext uri="{FF2B5EF4-FFF2-40B4-BE49-F238E27FC236}">
                        <a16:creationId xmlns:a16="http://schemas.microsoft.com/office/drawing/2014/main" id="{93533DB1-E167-49E5-B99E-2443339EB410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531067" y="5178862"/>
                    <a:ext cx="408290" cy="558576"/>
                  </a:xfrm>
                  <a:prstGeom prst="rect">
                    <a:avLst/>
                  </a:prstGeom>
                </p:spPr>
                <p:txBody>
                  <a:bodyPr>
                    <a:noAutofit/>
                  </a:bodyPr>
                  <a:lstStyle>
                    <a:lvl1pPr algn="l" defTabSz="914400" rtl="0" eaLnBrk="1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buNone/>
                      <a:defRPr kumimoji="1" sz="4400" kern="120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defRPr>
                    </a:lvl1pPr>
                  </a:lstStyle>
                  <a:p>
                    <a:r>
                      <a:rPr lang="en-US" altLang="ja-JP" sz="3200" dirty="0">
                        <a:latin typeface="+mj-ea"/>
                        <a:cs typeface="Calibri Light"/>
                      </a:rPr>
                      <a:t>3</a:t>
                    </a:r>
                    <a:endParaRPr lang="en-US" altLang="ja-JP" sz="3200" dirty="0">
                      <a:ea typeface="ＭＳ Ｐゴシック"/>
                      <a:cs typeface="Calibri Light"/>
                    </a:endParaRPr>
                  </a:p>
                </p:txBody>
              </p:sp>
              <p:sp>
                <p:nvSpPr>
                  <p:cNvPr id="115" name="タイトル 1">
                    <a:extLst>
                      <a:ext uri="{FF2B5EF4-FFF2-40B4-BE49-F238E27FC236}">
                        <a16:creationId xmlns:a16="http://schemas.microsoft.com/office/drawing/2014/main" id="{B3DDBF28-2B4D-4398-9DDE-D59FB2D82CC4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531067" y="4817058"/>
                    <a:ext cx="408290" cy="558576"/>
                  </a:xfrm>
                  <a:prstGeom prst="rect">
                    <a:avLst/>
                  </a:prstGeom>
                </p:spPr>
                <p:txBody>
                  <a:bodyPr>
                    <a:noAutofit/>
                  </a:bodyPr>
                  <a:lstStyle>
                    <a:lvl1pPr algn="l" defTabSz="914400" rtl="0" eaLnBrk="1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buNone/>
                      <a:defRPr kumimoji="1" sz="4400" kern="120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defRPr>
                    </a:lvl1pPr>
                  </a:lstStyle>
                  <a:p>
                    <a:r>
                      <a:rPr lang="en-US" altLang="ja-JP" sz="3200" dirty="0">
                        <a:latin typeface="+mj-ea"/>
                        <a:cs typeface="Calibri Light"/>
                      </a:rPr>
                      <a:t>4</a:t>
                    </a:r>
                    <a:endParaRPr lang="en-US" altLang="ja-JP" sz="3200" dirty="0">
                      <a:ea typeface="ＭＳ Ｐゴシック"/>
                      <a:cs typeface="Calibri Light"/>
                    </a:endParaRPr>
                  </a:p>
                </p:txBody>
              </p:sp>
              <p:sp>
                <p:nvSpPr>
                  <p:cNvPr id="116" name="タイトル 1">
                    <a:extLst>
                      <a:ext uri="{FF2B5EF4-FFF2-40B4-BE49-F238E27FC236}">
                        <a16:creationId xmlns:a16="http://schemas.microsoft.com/office/drawing/2014/main" id="{94EC9E36-6751-48E9-ACFC-21EB34D93A6D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531067" y="4405014"/>
                    <a:ext cx="408290" cy="558576"/>
                  </a:xfrm>
                  <a:prstGeom prst="rect">
                    <a:avLst/>
                  </a:prstGeom>
                </p:spPr>
                <p:txBody>
                  <a:bodyPr>
                    <a:noAutofit/>
                  </a:bodyPr>
                  <a:lstStyle>
                    <a:lvl1pPr algn="l" defTabSz="914400" rtl="0" eaLnBrk="1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buNone/>
                      <a:defRPr kumimoji="1" sz="4400" kern="120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defRPr>
                    </a:lvl1pPr>
                  </a:lstStyle>
                  <a:p>
                    <a:r>
                      <a:rPr lang="en-US" altLang="ja-JP" sz="3200" dirty="0">
                        <a:latin typeface="+mj-ea"/>
                        <a:cs typeface="Calibri Light"/>
                      </a:rPr>
                      <a:t>5</a:t>
                    </a:r>
                    <a:endParaRPr lang="en-US" altLang="ja-JP" sz="3200" dirty="0">
                      <a:ea typeface="ＭＳ Ｐゴシック"/>
                      <a:cs typeface="Calibri Light"/>
                    </a:endParaRPr>
                  </a:p>
                </p:txBody>
              </p:sp>
              <p:sp>
                <p:nvSpPr>
                  <p:cNvPr id="117" name="タイトル 1">
                    <a:extLst>
                      <a:ext uri="{FF2B5EF4-FFF2-40B4-BE49-F238E27FC236}">
                        <a16:creationId xmlns:a16="http://schemas.microsoft.com/office/drawing/2014/main" id="{817DDE25-5782-4B6C-B90B-2E7F0140031F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531067" y="3992970"/>
                    <a:ext cx="408290" cy="558576"/>
                  </a:xfrm>
                  <a:prstGeom prst="rect">
                    <a:avLst/>
                  </a:prstGeom>
                </p:spPr>
                <p:txBody>
                  <a:bodyPr>
                    <a:noAutofit/>
                  </a:bodyPr>
                  <a:lstStyle>
                    <a:lvl1pPr algn="l" defTabSz="914400" rtl="0" eaLnBrk="1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buNone/>
                      <a:defRPr kumimoji="1" sz="4400" kern="120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defRPr>
                    </a:lvl1pPr>
                  </a:lstStyle>
                  <a:p>
                    <a:r>
                      <a:rPr lang="en-US" altLang="ja-JP" sz="3200" dirty="0">
                        <a:latin typeface="+mj-ea"/>
                        <a:cs typeface="Calibri Light"/>
                      </a:rPr>
                      <a:t>6</a:t>
                    </a:r>
                    <a:endParaRPr lang="en-US" altLang="ja-JP" sz="3200" dirty="0">
                      <a:ea typeface="ＭＳ Ｐゴシック"/>
                      <a:cs typeface="Calibri Light"/>
                    </a:endParaRPr>
                  </a:p>
                </p:txBody>
              </p:sp>
              <p:sp>
                <p:nvSpPr>
                  <p:cNvPr id="118" name="タイトル 1">
                    <a:extLst>
                      <a:ext uri="{FF2B5EF4-FFF2-40B4-BE49-F238E27FC236}">
                        <a16:creationId xmlns:a16="http://schemas.microsoft.com/office/drawing/2014/main" id="{2162ED4B-37D9-408B-815A-B3E08B5121D7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531067" y="3590974"/>
                    <a:ext cx="408290" cy="558576"/>
                  </a:xfrm>
                  <a:prstGeom prst="rect">
                    <a:avLst/>
                  </a:prstGeom>
                </p:spPr>
                <p:txBody>
                  <a:bodyPr>
                    <a:noAutofit/>
                  </a:bodyPr>
                  <a:lstStyle>
                    <a:lvl1pPr algn="l" defTabSz="914400" rtl="0" eaLnBrk="1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buNone/>
                      <a:defRPr kumimoji="1" sz="4400" kern="120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defRPr>
                    </a:lvl1pPr>
                  </a:lstStyle>
                  <a:p>
                    <a:r>
                      <a:rPr lang="en-US" altLang="ja-JP" sz="3200" dirty="0">
                        <a:latin typeface="+mj-ea"/>
                        <a:cs typeface="Calibri Light"/>
                      </a:rPr>
                      <a:t>7</a:t>
                    </a:r>
                    <a:endParaRPr lang="en-US" altLang="ja-JP" sz="3200" dirty="0">
                      <a:ea typeface="ＭＳ Ｐゴシック"/>
                      <a:cs typeface="Calibri Light"/>
                    </a:endParaRPr>
                  </a:p>
                </p:txBody>
              </p:sp>
              <p:sp>
                <p:nvSpPr>
                  <p:cNvPr id="119" name="タイトル 1">
                    <a:extLst>
                      <a:ext uri="{FF2B5EF4-FFF2-40B4-BE49-F238E27FC236}">
                        <a16:creationId xmlns:a16="http://schemas.microsoft.com/office/drawing/2014/main" id="{58702C05-93A4-4D4B-811D-5A4AB4465466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531067" y="3209074"/>
                    <a:ext cx="408290" cy="558576"/>
                  </a:xfrm>
                  <a:prstGeom prst="rect">
                    <a:avLst/>
                  </a:prstGeom>
                </p:spPr>
                <p:txBody>
                  <a:bodyPr>
                    <a:noAutofit/>
                  </a:bodyPr>
                  <a:lstStyle>
                    <a:lvl1pPr algn="l" defTabSz="914400" rtl="0" eaLnBrk="1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buNone/>
                      <a:defRPr kumimoji="1" sz="4400" kern="120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defRPr>
                    </a:lvl1pPr>
                  </a:lstStyle>
                  <a:p>
                    <a:r>
                      <a:rPr lang="en-US" altLang="ja-JP" sz="3200" dirty="0">
                        <a:latin typeface="+mj-ea"/>
                        <a:cs typeface="Calibri Light"/>
                      </a:rPr>
                      <a:t>8</a:t>
                    </a:r>
                    <a:endParaRPr lang="en-US" altLang="ja-JP" sz="3200" dirty="0">
                      <a:ea typeface="ＭＳ Ｐゴシック"/>
                      <a:cs typeface="Calibri Light"/>
                    </a:endParaRPr>
                  </a:p>
                </p:txBody>
              </p:sp>
            </p:grpSp>
            <p:sp>
              <p:nvSpPr>
                <p:cNvPr id="120" name="タイトル 1">
                  <a:extLst>
                    <a:ext uri="{FF2B5EF4-FFF2-40B4-BE49-F238E27FC236}">
                      <a16:creationId xmlns:a16="http://schemas.microsoft.com/office/drawing/2014/main" id="{9113C068-3E23-4581-A53A-2335CA7266DE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531067" y="2807078"/>
                  <a:ext cx="408290" cy="558576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en-US" altLang="ja-JP" sz="3200" dirty="0">
                      <a:latin typeface="+mj-ea"/>
                      <a:cs typeface="Calibri Light"/>
                    </a:rPr>
                    <a:t>9</a:t>
                  </a:r>
                  <a:endParaRPr lang="en-US" altLang="ja-JP" sz="3200" dirty="0">
                    <a:ea typeface="ＭＳ Ｐゴシック"/>
                    <a:cs typeface="Calibri Light"/>
                  </a:endParaRPr>
                </a:p>
              </p:txBody>
            </p:sp>
          </p:grpSp>
        </p:grpSp>
      </p:grpSp>
      <p:sp>
        <p:nvSpPr>
          <p:cNvPr id="171" name="タイトル 1">
            <a:extLst>
              <a:ext uri="{FF2B5EF4-FFF2-40B4-BE49-F238E27FC236}">
                <a16:creationId xmlns:a16="http://schemas.microsoft.com/office/drawing/2014/main" id="{11ACC4F9-9815-4D3A-A866-5F08BF2F281A}"/>
              </a:ext>
            </a:extLst>
          </p:cNvPr>
          <p:cNvSpPr txBox="1">
            <a:spLocks/>
          </p:cNvSpPr>
          <p:nvPr/>
        </p:nvSpPr>
        <p:spPr>
          <a:xfrm>
            <a:off x="1420033" y="4247949"/>
            <a:ext cx="1650274" cy="4992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latin typeface="+mj-ea"/>
                <a:cs typeface="Calibri Light"/>
              </a:rPr>
              <a:t>1</a:t>
            </a:r>
            <a:r>
              <a:rPr lang="ja-JP" altLang="en-US" sz="3200" dirty="0">
                <a:latin typeface="+mj-ea"/>
                <a:cs typeface="Calibri Light"/>
              </a:rPr>
              <a:t>分間に</a:t>
            </a:r>
            <a:endParaRPr lang="en-US" altLang="ja-JP" sz="3200" dirty="0">
              <a:latin typeface="+mj-ea"/>
              <a:cs typeface="Calibri Light"/>
            </a:endParaRPr>
          </a:p>
          <a:p>
            <a:r>
              <a:rPr lang="ja-JP" altLang="en-US" sz="3200" dirty="0">
                <a:latin typeface="+mj-ea"/>
                <a:ea typeface="ＭＳ Ｐゴシック"/>
                <a:cs typeface="Calibri Light"/>
              </a:rPr>
              <a:t>全体の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173" name="タイトル 1">
            <a:extLst>
              <a:ext uri="{FF2B5EF4-FFF2-40B4-BE49-F238E27FC236}">
                <a16:creationId xmlns:a16="http://schemas.microsoft.com/office/drawing/2014/main" id="{C07BD5AC-BF10-4E25-AD3B-2AB7B5C42DF6}"/>
              </a:ext>
            </a:extLst>
          </p:cNvPr>
          <p:cNvSpPr txBox="1">
            <a:spLocks/>
          </p:cNvSpPr>
          <p:nvPr/>
        </p:nvSpPr>
        <p:spPr>
          <a:xfrm>
            <a:off x="9299090" y="4497568"/>
            <a:ext cx="1650274" cy="4992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latin typeface="+mj-ea"/>
                <a:cs typeface="Calibri Light"/>
              </a:rPr>
              <a:t>1</a:t>
            </a:r>
            <a:r>
              <a:rPr lang="ja-JP" altLang="en-US" sz="3200" dirty="0">
                <a:latin typeface="+mj-ea"/>
                <a:cs typeface="Calibri Light"/>
              </a:rPr>
              <a:t>分間に</a:t>
            </a:r>
            <a:endParaRPr lang="en-US" altLang="ja-JP" sz="3200" dirty="0">
              <a:latin typeface="+mj-ea"/>
              <a:cs typeface="Calibri Light"/>
            </a:endParaRPr>
          </a:p>
          <a:p>
            <a:r>
              <a:rPr lang="ja-JP" altLang="en-US" sz="3200" dirty="0">
                <a:latin typeface="+mj-ea"/>
                <a:ea typeface="ＭＳ Ｐゴシック"/>
                <a:cs typeface="Calibri Light"/>
              </a:rPr>
              <a:t>全体の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174" name="正方形/長方形 173">
            <a:extLst>
              <a:ext uri="{FF2B5EF4-FFF2-40B4-BE49-F238E27FC236}">
                <a16:creationId xmlns:a16="http://schemas.microsoft.com/office/drawing/2014/main" id="{909C8EA3-2D55-42A3-BB0D-9CBF5FB957EB}"/>
              </a:ext>
            </a:extLst>
          </p:cNvPr>
          <p:cNvSpPr/>
          <p:nvPr/>
        </p:nvSpPr>
        <p:spPr>
          <a:xfrm>
            <a:off x="844951" y="6685240"/>
            <a:ext cx="11008272" cy="1576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F5999F44-9A41-45D6-967A-D55F3EB6E3C6}"/>
              </a:ext>
            </a:extLst>
          </p:cNvPr>
          <p:cNvGrpSpPr/>
          <p:nvPr/>
        </p:nvGrpSpPr>
        <p:grpSpPr>
          <a:xfrm>
            <a:off x="8238147" y="871273"/>
            <a:ext cx="3615082" cy="5836111"/>
            <a:chOff x="8238147" y="871273"/>
            <a:chExt cx="3615082" cy="5836111"/>
          </a:xfrm>
        </p:grpSpPr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F39ECB3C-FA62-4030-8BDD-63159DB48C80}"/>
                </a:ext>
              </a:extLst>
            </p:cNvPr>
            <p:cNvGrpSpPr/>
            <p:nvPr/>
          </p:nvGrpSpPr>
          <p:grpSpPr>
            <a:xfrm>
              <a:off x="8354749" y="871273"/>
              <a:ext cx="3498480" cy="5836111"/>
              <a:chOff x="8354749" y="871273"/>
              <a:chExt cx="3498480" cy="5836111"/>
            </a:xfrm>
          </p:grpSpPr>
          <p:grpSp>
            <p:nvGrpSpPr>
              <p:cNvPr id="12" name="グループ化 11">
                <a:extLst>
                  <a:ext uri="{FF2B5EF4-FFF2-40B4-BE49-F238E27FC236}">
                    <a16:creationId xmlns:a16="http://schemas.microsoft.com/office/drawing/2014/main" id="{673EB265-43CE-4E72-9D06-6E4694E478E9}"/>
                  </a:ext>
                </a:extLst>
              </p:cNvPr>
              <p:cNvGrpSpPr/>
              <p:nvPr/>
            </p:nvGrpSpPr>
            <p:grpSpPr>
              <a:xfrm>
                <a:off x="8354749" y="871273"/>
                <a:ext cx="3498480" cy="5782476"/>
                <a:chOff x="8354749" y="871273"/>
                <a:chExt cx="3498480" cy="5782476"/>
              </a:xfrm>
            </p:grpSpPr>
            <p:sp>
              <p:nvSpPr>
                <p:cNvPr id="44" name="タイトル 1">
                  <a:extLst>
                    <a:ext uri="{FF2B5EF4-FFF2-40B4-BE49-F238E27FC236}">
                      <a16:creationId xmlns:a16="http://schemas.microsoft.com/office/drawing/2014/main" id="{7E986C3E-3056-42F2-B099-0050DDB42B2D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8354749" y="871273"/>
                  <a:ext cx="685938" cy="658960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en-US" altLang="ja-JP" sz="5400" dirty="0">
                      <a:latin typeface="+mj-ea"/>
                      <a:cs typeface="Calibri Light"/>
                    </a:rPr>
                    <a:t>K</a:t>
                  </a:r>
                  <a:endParaRPr lang="en-US" altLang="ja-JP" sz="5400" dirty="0">
                    <a:ea typeface="ＭＳ Ｐゴシック"/>
                    <a:cs typeface="Calibri Light"/>
                  </a:endParaRPr>
                </a:p>
              </p:txBody>
            </p:sp>
            <p:pic>
              <p:nvPicPr>
                <p:cNvPr id="45" name="図 44" descr="ボトル が含まれている画像&#10;&#10;自動的に生成された説明">
                  <a:extLst>
                    <a:ext uri="{FF2B5EF4-FFF2-40B4-BE49-F238E27FC236}">
                      <a16:creationId xmlns:a16="http://schemas.microsoft.com/office/drawing/2014/main" id="{6A03B9B4-965E-45EC-A765-DDC28D2CEDB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8511340" y="2037187"/>
                  <a:ext cx="559642" cy="1094272"/>
                </a:xfrm>
                <a:prstGeom prst="rect">
                  <a:avLst/>
                </a:prstGeom>
              </p:spPr>
            </p:pic>
            <p:sp>
              <p:nvSpPr>
                <p:cNvPr id="46" name="タイトル 1">
                  <a:extLst>
                    <a:ext uri="{FF2B5EF4-FFF2-40B4-BE49-F238E27FC236}">
                      <a16:creationId xmlns:a16="http://schemas.microsoft.com/office/drawing/2014/main" id="{F2368AA5-37AE-4C55-BC87-4A50171B2F87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8841969" y="877642"/>
                  <a:ext cx="3011260" cy="925145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en-US" altLang="ja-JP" sz="3200" dirty="0">
                      <a:latin typeface="+mj-ea"/>
                      <a:cs typeface="Calibri Light"/>
                    </a:rPr>
                    <a:t>15</a:t>
                  </a:r>
                  <a:r>
                    <a:rPr lang="ja-JP" altLang="en-US" sz="3200" dirty="0">
                      <a:latin typeface="+mj-ea"/>
                      <a:cs typeface="Calibri Light"/>
                    </a:rPr>
                    <a:t>分で</a:t>
                  </a:r>
                  <a:endParaRPr lang="en-US" altLang="ja-JP" sz="3200" dirty="0">
                    <a:latin typeface="+mj-ea"/>
                    <a:cs typeface="Calibri Light"/>
                  </a:endParaRPr>
                </a:p>
                <a:p>
                  <a:r>
                    <a:rPr lang="ja-JP" altLang="en-US" sz="3200" dirty="0">
                      <a:latin typeface="+mj-ea"/>
                      <a:cs typeface="Calibri Light"/>
                    </a:rPr>
                    <a:t>いっぱいになる</a:t>
                  </a:r>
                  <a:endParaRPr lang="en-US" altLang="ja-JP" sz="3200" dirty="0">
                    <a:latin typeface="+mj-ea"/>
                    <a:cs typeface="Calibri Light"/>
                  </a:endParaRPr>
                </a:p>
                <a:p>
                  <a:r>
                    <a:rPr lang="ja-JP" altLang="en-US" sz="3200" dirty="0">
                      <a:latin typeface="+mj-ea"/>
                      <a:ea typeface="ＭＳ Ｐゴシック"/>
                      <a:cs typeface="Calibri Light"/>
                    </a:rPr>
                    <a:t>じゃ口</a:t>
                  </a:r>
                  <a:endParaRPr lang="en-US" altLang="ja-JP" sz="3200" dirty="0">
                    <a:ea typeface="ＭＳ Ｐゴシック"/>
                    <a:cs typeface="Calibri Light"/>
                  </a:endParaRPr>
                </a:p>
                <a:p>
                  <a:endParaRPr lang="en-US" altLang="ja-JP" sz="3200" dirty="0">
                    <a:ea typeface="ＭＳ Ｐゴシック"/>
                    <a:cs typeface="Calibri Light"/>
                  </a:endParaRPr>
                </a:p>
              </p:txBody>
            </p:sp>
            <p:grpSp>
              <p:nvGrpSpPr>
                <p:cNvPr id="47" name="グループ化 46">
                  <a:extLst>
                    <a:ext uri="{FF2B5EF4-FFF2-40B4-BE49-F238E27FC236}">
                      <a16:creationId xmlns:a16="http://schemas.microsoft.com/office/drawing/2014/main" id="{AE2F7D1D-3512-424D-ACDE-EED30738922C}"/>
                    </a:ext>
                  </a:extLst>
                </p:cNvPr>
                <p:cNvGrpSpPr/>
                <p:nvPr/>
              </p:nvGrpSpPr>
              <p:grpSpPr>
                <a:xfrm>
                  <a:off x="8813724" y="2565851"/>
                  <a:ext cx="2849224" cy="4087898"/>
                  <a:chOff x="7026434" y="2412267"/>
                  <a:chExt cx="2849224" cy="4087898"/>
                </a:xfrm>
              </p:grpSpPr>
              <p:cxnSp>
                <p:nvCxnSpPr>
                  <p:cNvPr id="48" name="直線コネクタ 47">
                    <a:extLst>
                      <a:ext uri="{FF2B5EF4-FFF2-40B4-BE49-F238E27FC236}">
                        <a16:creationId xmlns:a16="http://schemas.microsoft.com/office/drawing/2014/main" id="{86174EE9-7F44-4C0E-BAEE-DCEDDE8270A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026434" y="2412267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直線コネクタ 48">
                    <a:extLst>
                      <a:ext uri="{FF2B5EF4-FFF2-40B4-BE49-F238E27FC236}">
                        <a16:creationId xmlns:a16="http://schemas.microsoft.com/office/drawing/2014/main" id="{5714CEC0-A15A-4354-B641-B8485867584E}"/>
                      </a:ext>
                    </a:extLst>
                  </p:cNvPr>
                  <p:cNvCxnSpPr/>
                  <p:nvPr/>
                </p:nvCxnSpPr>
                <p:spPr>
                  <a:xfrm>
                    <a:off x="7026434" y="6479441"/>
                    <a:ext cx="2849224" cy="0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直線コネクタ 49">
                    <a:extLst>
                      <a:ext uri="{FF2B5EF4-FFF2-40B4-BE49-F238E27FC236}">
                        <a16:creationId xmlns:a16="http://schemas.microsoft.com/office/drawing/2014/main" id="{BBA29F04-056E-48E4-8E65-E3D2F13CB4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866421" y="2412267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68" name="タイトル 1">
                <a:extLst>
                  <a:ext uri="{FF2B5EF4-FFF2-40B4-BE49-F238E27FC236}">
                    <a16:creationId xmlns:a16="http://schemas.microsoft.com/office/drawing/2014/main" id="{CA0AE147-1A80-40A0-A3E1-EAD70D1F96A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252194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69" name="タイトル 1">
                <a:extLst>
                  <a:ext uri="{FF2B5EF4-FFF2-40B4-BE49-F238E27FC236}">
                    <a16:creationId xmlns:a16="http://schemas.microsoft.com/office/drawing/2014/main" id="{92BE2190-6645-46ED-9AF1-6758378312E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278970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72" name="タイトル 1">
                <a:extLst>
                  <a:ext uri="{FF2B5EF4-FFF2-40B4-BE49-F238E27FC236}">
                    <a16:creationId xmlns:a16="http://schemas.microsoft.com/office/drawing/2014/main" id="{75671A00-49E8-4E2B-A499-BB2A8F77FE4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305746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73" name="タイトル 1">
                <a:extLst>
                  <a:ext uri="{FF2B5EF4-FFF2-40B4-BE49-F238E27FC236}">
                    <a16:creationId xmlns:a16="http://schemas.microsoft.com/office/drawing/2014/main" id="{4476042A-9FBE-4B58-8D6F-51821268D0B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412850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74" name="タイトル 1">
                <a:extLst>
                  <a:ext uri="{FF2B5EF4-FFF2-40B4-BE49-F238E27FC236}">
                    <a16:creationId xmlns:a16="http://schemas.microsoft.com/office/drawing/2014/main" id="{FE765B80-2AB5-4317-A98C-FD413FF7CDA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332522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75" name="タイトル 1">
                <a:extLst>
                  <a:ext uri="{FF2B5EF4-FFF2-40B4-BE49-F238E27FC236}">
                    <a16:creationId xmlns:a16="http://schemas.microsoft.com/office/drawing/2014/main" id="{16764162-E4A1-404C-8168-4E2E2DDC942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600282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76" name="タイトル 1">
                <a:extLst>
                  <a:ext uri="{FF2B5EF4-FFF2-40B4-BE49-F238E27FC236}">
                    <a16:creationId xmlns:a16="http://schemas.microsoft.com/office/drawing/2014/main" id="{270D8212-07CB-48C8-9391-E03400B2101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359298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77" name="タイトル 1">
                <a:extLst>
                  <a:ext uri="{FF2B5EF4-FFF2-40B4-BE49-F238E27FC236}">
                    <a16:creationId xmlns:a16="http://schemas.microsoft.com/office/drawing/2014/main" id="{D33B2B74-7429-403C-8A4B-1B50DFE3F6B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627058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78" name="タイトル 1">
                <a:extLst>
                  <a:ext uri="{FF2B5EF4-FFF2-40B4-BE49-F238E27FC236}">
                    <a16:creationId xmlns:a16="http://schemas.microsoft.com/office/drawing/2014/main" id="{76C292E2-6281-46A9-9906-A1F3699B636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466402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79" name="タイトル 1">
                <a:extLst>
                  <a:ext uri="{FF2B5EF4-FFF2-40B4-BE49-F238E27FC236}">
                    <a16:creationId xmlns:a16="http://schemas.microsoft.com/office/drawing/2014/main" id="{25063FBE-5C48-44E8-A7C7-80C39F3F74F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546730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80" name="タイトル 1">
                <a:extLst>
                  <a:ext uri="{FF2B5EF4-FFF2-40B4-BE49-F238E27FC236}">
                    <a16:creationId xmlns:a16="http://schemas.microsoft.com/office/drawing/2014/main" id="{AA3DE2B7-BF2B-4ECB-93DF-1E5751B1D37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6538346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83" name="タイトル 1">
                <a:extLst>
                  <a:ext uri="{FF2B5EF4-FFF2-40B4-BE49-F238E27FC236}">
                    <a16:creationId xmlns:a16="http://schemas.microsoft.com/office/drawing/2014/main" id="{84712598-17B8-4AE9-AE41-5C3526345FB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439626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84" name="タイトル 1">
                <a:extLst>
                  <a:ext uri="{FF2B5EF4-FFF2-40B4-BE49-F238E27FC236}">
                    <a16:creationId xmlns:a16="http://schemas.microsoft.com/office/drawing/2014/main" id="{505EEB95-4BCC-4074-B1BF-ACB25692C14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386074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85" name="タイトル 1">
                <a:extLst>
                  <a:ext uri="{FF2B5EF4-FFF2-40B4-BE49-F238E27FC236}">
                    <a16:creationId xmlns:a16="http://schemas.microsoft.com/office/drawing/2014/main" id="{B558221F-BD07-40AD-870E-0A92F28587D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493178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86" name="タイトル 1">
                <a:extLst>
                  <a:ext uri="{FF2B5EF4-FFF2-40B4-BE49-F238E27FC236}">
                    <a16:creationId xmlns:a16="http://schemas.microsoft.com/office/drawing/2014/main" id="{1A77ED44-99F5-418A-96C8-70198211F44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573506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87" name="タイトル 1">
                <a:extLst>
                  <a:ext uri="{FF2B5EF4-FFF2-40B4-BE49-F238E27FC236}">
                    <a16:creationId xmlns:a16="http://schemas.microsoft.com/office/drawing/2014/main" id="{971B18FC-8418-4F1D-A6A3-CCA4BB4C9DF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519954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</p:grpSp>
        <p:sp>
          <p:nvSpPr>
            <p:cNvPr id="148" name="タイトル 1">
              <a:extLst>
                <a:ext uri="{FF2B5EF4-FFF2-40B4-BE49-F238E27FC236}">
                  <a16:creationId xmlns:a16="http://schemas.microsoft.com/office/drawing/2014/main" id="{6D6E22E4-330D-4FE0-83E7-2495EB03CAE4}"/>
                </a:ext>
              </a:extLst>
            </p:cNvPr>
            <p:cNvSpPr txBox="1">
              <a:spLocks/>
            </p:cNvSpPr>
            <p:nvPr/>
          </p:nvSpPr>
          <p:spPr>
            <a:xfrm>
              <a:off x="8238147" y="1882668"/>
              <a:ext cx="553420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3200" dirty="0">
                  <a:latin typeface="+mj-ea"/>
                  <a:cs typeface="Calibri Light"/>
                </a:rPr>
                <a:t>分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</p:grp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B28438DD-7DA2-49AD-AD47-7F81F2625B10}"/>
              </a:ext>
            </a:extLst>
          </p:cNvPr>
          <p:cNvGrpSpPr/>
          <p:nvPr/>
        </p:nvGrpSpPr>
        <p:grpSpPr>
          <a:xfrm>
            <a:off x="8273191" y="2435138"/>
            <a:ext cx="595300" cy="4396906"/>
            <a:chOff x="8273191" y="2435138"/>
            <a:chExt cx="595300" cy="4396906"/>
          </a:xfrm>
        </p:grpSpPr>
        <p:sp>
          <p:nvSpPr>
            <p:cNvPr id="149" name="タイトル 1">
              <a:extLst>
                <a:ext uri="{FF2B5EF4-FFF2-40B4-BE49-F238E27FC236}">
                  <a16:creationId xmlns:a16="http://schemas.microsoft.com/office/drawing/2014/main" id="{E3BDE5A8-1443-4023-8FD3-6B435AF7AE1F}"/>
                </a:ext>
              </a:extLst>
            </p:cNvPr>
            <p:cNvSpPr txBox="1">
              <a:spLocks/>
            </p:cNvSpPr>
            <p:nvPr/>
          </p:nvSpPr>
          <p:spPr>
            <a:xfrm>
              <a:off x="8274427" y="3187677"/>
              <a:ext cx="553420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12</a:t>
              </a:r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  <p:sp>
          <p:nvSpPr>
            <p:cNvPr id="150" name="タイトル 1">
              <a:extLst>
                <a:ext uri="{FF2B5EF4-FFF2-40B4-BE49-F238E27FC236}">
                  <a16:creationId xmlns:a16="http://schemas.microsoft.com/office/drawing/2014/main" id="{4B00C648-BE42-4F27-996D-B57B1F5EA65F}"/>
                </a:ext>
              </a:extLst>
            </p:cNvPr>
            <p:cNvSpPr txBox="1">
              <a:spLocks/>
            </p:cNvSpPr>
            <p:nvPr/>
          </p:nvSpPr>
          <p:spPr>
            <a:xfrm>
              <a:off x="8415989" y="6400924"/>
              <a:ext cx="382053" cy="43112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0</a:t>
              </a:r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  <p:sp>
          <p:nvSpPr>
            <p:cNvPr id="151" name="タイトル 1">
              <a:extLst>
                <a:ext uri="{FF2B5EF4-FFF2-40B4-BE49-F238E27FC236}">
                  <a16:creationId xmlns:a16="http://schemas.microsoft.com/office/drawing/2014/main" id="{036DCB9B-94D4-4594-B98B-127B6B7F22F7}"/>
                </a:ext>
              </a:extLst>
            </p:cNvPr>
            <p:cNvSpPr txBox="1">
              <a:spLocks/>
            </p:cNvSpPr>
            <p:nvPr/>
          </p:nvSpPr>
          <p:spPr>
            <a:xfrm>
              <a:off x="8273191" y="3756791"/>
              <a:ext cx="543380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10</a:t>
              </a:r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  <p:sp>
          <p:nvSpPr>
            <p:cNvPr id="152" name="タイトル 1">
              <a:extLst>
                <a:ext uri="{FF2B5EF4-FFF2-40B4-BE49-F238E27FC236}">
                  <a16:creationId xmlns:a16="http://schemas.microsoft.com/office/drawing/2014/main" id="{1140BC0F-2702-4D6E-9C7A-74EBB0E16353}"/>
                </a:ext>
              </a:extLst>
            </p:cNvPr>
            <p:cNvSpPr txBox="1">
              <a:spLocks/>
            </p:cNvSpPr>
            <p:nvPr/>
          </p:nvSpPr>
          <p:spPr>
            <a:xfrm>
              <a:off x="8408524" y="5881318"/>
              <a:ext cx="408290" cy="328587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2</a:t>
              </a:r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  <p:sp>
          <p:nvSpPr>
            <p:cNvPr id="153" name="タイトル 1">
              <a:extLst>
                <a:ext uri="{FF2B5EF4-FFF2-40B4-BE49-F238E27FC236}">
                  <a16:creationId xmlns:a16="http://schemas.microsoft.com/office/drawing/2014/main" id="{89C02F1B-64EE-4FE0-8290-2B89A9630225}"/>
                </a:ext>
              </a:extLst>
            </p:cNvPr>
            <p:cNvSpPr txBox="1">
              <a:spLocks/>
            </p:cNvSpPr>
            <p:nvPr/>
          </p:nvSpPr>
          <p:spPr>
            <a:xfrm>
              <a:off x="8410517" y="5412489"/>
              <a:ext cx="408290" cy="328587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4</a:t>
              </a:r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  <p:sp>
          <p:nvSpPr>
            <p:cNvPr id="154" name="タイトル 1">
              <a:extLst>
                <a:ext uri="{FF2B5EF4-FFF2-40B4-BE49-F238E27FC236}">
                  <a16:creationId xmlns:a16="http://schemas.microsoft.com/office/drawing/2014/main" id="{43E692F9-90A1-4478-954A-5297F408F28E}"/>
                </a:ext>
              </a:extLst>
            </p:cNvPr>
            <p:cNvSpPr txBox="1">
              <a:spLocks/>
            </p:cNvSpPr>
            <p:nvPr/>
          </p:nvSpPr>
          <p:spPr>
            <a:xfrm>
              <a:off x="8406980" y="5140049"/>
              <a:ext cx="408290" cy="33428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5</a:t>
              </a:r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  <p:sp>
          <p:nvSpPr>
            <p:cNvPr id="155" name="タイトル 1">
              <a:extLst>
                <a:ext uri="{FF2B5EF4-FFF2-40B4-BE49-F238E27FC236}">
                  <a16:creationId xmlns:a16="http://schemas.microsoft.com/office/drawing/2014/main" id="{21A5AACF-FADE-4251-A744-5380AFDEC30F}"/>
                </a:ext>
              </a:extLst>
            </p:cNvPr>
            <p:cNvSpPr txBox="1">
              <a:spLocks/>
            </p:cNvSpPr>
            <p:nvPr/>
          </p:nvSpPr>
          <p:spPr>
            <a:xfrm>
              <a:off x="8419557" y="4868464"/>
              <a:ext cx="408290" cy="30510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6</a:t>
              </a:r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  <p:sp>
          <p:nvSpPr>
            <p:cNvPr id="156" name="タイトル 1">
              <a:extLst>
                <a:ext uri="{FF2B5EF4-FFF2-40B4-BE49-F238E27FC236}">
                  <a16:creationId xmlns:a16="http://schemas.microsoft.com/office/drawing/2014/main" id="{7503BEC7-7586-47D2-BB43-D9C7225914EC}"/>
                </a:ext>
              </a:extLst>
            </p:cNvPr>
            <p:cNvSpPr txBox="1">
              <a:spLocks/>
            </p:cNvSpPr>
            <p:nvPr/>
          </p:nvSpPr>
          <p:spPr>
            <a:xfrm>
              <a:off x="8409433" y="4602942"/>
              <a:ext cx="408290" cy="328587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7</a:t>
              </a:r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  <p:sp>
          <p:nvSpPr>
            <p:cNvPr id="157" name="タイトル 1">
              <a:extLst>
                <a:ext uri="{FF2B5EF4-FFF2-40B4-BE49-F238E27FC236}">
                  <a16:creationId xmlns:a16="http://schemas.microsoft.com/office/drawing/2014/main" id="{73DBBE2A-8EFF-4FD5-8282-368267A4F771}"/>
                </a:ext>
              </a:extLst>
            </p:cNvPr>
            <p:cNvSpPr txBox="1">
              <a:spLocks/>
            </p:cNvSpPr>
            <p:nvPr/>
          </p:nvSpPr>
          <p:spPr>
            <a:xfrm>
              <a:off x="8387869" y="3988685"/>
              <a:ext cx="408290" cy="308861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9</a:t>
              </a:r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  <p:sp>
          <p:nvSpPr>
            <p:cNvPr id="158" name="タイトル 1">
              <a:extLst>
                <a:ext uri="{FF2B5EF4-FFF2-40B4-BE49-F238E27FC236}">
                  <a16:creationId xmlns:a16="http://schemas.microsoft.com/office/drawing/2014/main" id="{5458E51E-4573-434C-8AF5-2487A6A50734}"/>
                </a:ext>
              </a:extLst>
            </p:cNvPr>
            <p:cNvSpPr txBox="1">
              <a:spLocks/>
            </p:cNvSpPr>
            <p:nvPr/>
          </p:nvSpPr>
          <p:spPr>
            <a:xfrm>
              <a:off x="8302143" y="3421296"/>
              <a:ext cx="566348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11</a:t>
              </a:r>
            </a:p>
            <a:p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  <p:sp>
          <p:nvSpPr>
            <p:cNvPr id="159" name="タイトル 1">
              <a:extLst>
                <a:ext uri="{FF2B5EF4-FFF2-40B4-BE49-F238E27FC236}">
                  <a16:creationId xmlns:a16="http://schemas.microsoft.com/office/drawing/2014/main" id="{F8E04967-76DE-4BB1-BD9D-BC25C5974CC1}"/>
                </a:ext>
              </a:extLst>
            </p:cNvPr>
            <p:cNvSpPr txBox="1">
              <a:spLocks/>
            </p:cNvSpPr>
            <p:nvPr/>
          </p:nvSpPr>
          <p:spPr>
            <a:xfrm>
              <a:off x="8410517" y="6166436"/>
              <a:ext cx="408290" cy="26845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1</a:t>
              </a:r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  <p:sp>
          <p:nvSpPr>
            <p:cNvPr id="160" name="タイトル 1">
              <a:extLst>
                <a:ext uri="{FF2B5EF4-FFF2-40B4-BE49-F238E27FC236}">
                  <a16:creationId xmlns:a16="http://schemas.microsoft.com/office/drawing/2014/main" id="{CD6440C8-0E10-44DD-A147-7678300980DE}"/>
                </a:ext>
              </a:extLst>
            </p:cNvPr>
            <p:cNvSpPr txBox="1">
              <a:spLocks/>
            </p:cNvSpPr>
            <p:nvPr/>
          </p:nvSpPr>
          <p:spPr>
            <a:xfrm>
              <a:off x="8398907" y="5646615"/>
              <a:ext cx="408290" cy="29791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3</a:t>
              </a:r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  <p:sp>
          <p:nvSpPr>
            <p:cNvPr id="161" name="タイトル 1">
              <a:extLst>
                <a:ext uri="{FF2B5EF4-FFF2-40B4-BE49-F238E27FC236}">
                  <a16:creationId xmlns:a16="http://schemas.microsoft.com/office/drawing/2014/main" id="{F2072B59-397D-45C0-8F7C-862EC8648C52}"/>
                </a:ext>
              </a:extLst>
            </p:cNvPr>
            <p:cNvSpPr txBox="1">
              <a:spLocks/>
            </p:cNvSpPr>
            <p:nvPr/>
          </p:nvSpPr>
          <p:spPr>
            <a:xfrm>
              <a:off x="8381172" y="4304134"/>
              <a:ext cx="408290" cy="34932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8</a:t>
              </a:r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  <p:sp>
          <p:nvSpPr>
            <p:cNvPr id="162" name="タイトル 1">
              <a:extLst>
                <a:ext uri="{FF2B5EF4-FFF2-40B4-BE49-F238E27FC236}">
                  <a16:creationId xmlns:a16="http://schemas.microsoft.com/office/drawing/2014/main" id="{CE2F5FEA-63A9-4C8B-8344-68AA26339437}"/>
                </a:ext>
              </a:extLst>
            </p:cNvPr>
            <p:cNvSpPr txBox="1">
              <a:spLocks/>
            </p:cNvSpPr>
            <p:nvPr/>
          </p:nvSpPr>
          <p:spPr>
            <a:xfrm>
              <a:off x="8274427" y="2963582"/>
              <a:ext cx="553420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13</a:t>
              </a:r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  <p:sp>
          <p:nvSpPr>
            <p:cNvPr id="163" name="タイトル 1">
              <a:extLst>
                <a:ext uri="{FF2B5EF4-FFF2-40B4-BE49-F238E27FC236}">
                  <a16:creationId xmlns:a16="http://schemas.microsoft.com/office/drawing/2014/main" id="{A9533102-377C-4CFB-869F-1328A76ABE14}"/>
                </a:ext>
              </a:extLst>
            </p:cNvPr>
            <p:cNvSpPr txBox="1">
              <a:spLocks/>
            </p:cNvSpPr>
            <p:nvPr/>
          </p:nvSpPr>
          <p:spPr>
            <a:xfrm>
              <a:off x="8274427" y="2678610"/>
              <a:ext cx="553420" cy="30809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14</a:t>
              </a:r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  <p:sp>
          <p:nvSpPr>
            <p:cNvPr id="164" name="タイトル 1">
              <a:extLst>
                <a:ext uri="{FF2B5EF4-FFF2-40B4-BE49-F238E27FC236}">
                  <a16:creationId xmlns:a16="http://schemas.microsoft.com/office/drawing/2014/main" id="{FF6DFBBD-EC86-4BC8-BB51-255B13117AF5}"/>
                </a:ext>
              </a:extLst>
            </p:cNvPr>
            <p:cNvSpPr txBox="1">
              <a:spLocks/>
            </p:cNvSpPr>
            <p:nvPr/>
          </p:nvSpPr>
          <p:spPr>
            <a:xfrm>
              <a:off x="8295873" y="2435138"/>
              <a:ext cx="553420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15</a:t>
              </a:r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69386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" grpId="0" animBg="1"/>
      <p:bldP spid="166" grpId="0" animBg="1"/>
      <p:bldP spid="169" grpId="0" animBg="1"/>
      <p:bldP spid="170" grpId="0" animBg="1"/>
      <p:bldP spid="70" grpId="0"/>
      <p:bldP spid="171" grpId="0"/>
      <p:bldP spid="17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441A259E-0094-40A6-A338-FAF554BCA6C1}"/>
              </a:ext>
            </a:extLst>
          </p:cNvPr>
          <p:cNvSpPr/>
          <p:nvPr/>
        </p:nvSpPr>
        <p:spPr>
          <a:xfrm>
            <a:off x="8838648" y="2595081"/>
            <a:ext cx="2772000" cy="4032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01A0AB96-1CD6-4034-BCAA-325812D6DB45}"/>
              </a:ext>
            </a:extLst>
          </p:cNvPr>
          <p:cNvSpPr/>
          <p:nvPr/>
        </p:nvSpPr>
        <p:spPr>
          <a:xfrm>
            <a:off x="8848016" y="4615745"/>
            <a:ext cx="2782800" cy="200659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76008534-A4D3-443E-A422-403F8716FD4D}"/>
              </a:ext>
            </a:extLst>
          </p:cNvPr>
          <p:cNvSpPr/>
          <p:nvPr/>
        </p:nvSpPr>
        <p:spPr>
          <a:xfrm>
            <a:off x="1486056" y="2595081"/>
            <a:ext cx="2772000" cy="3996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DDA7C046-4B9B-4BA7-8EDB-AA00DD903494}"/>
              </a:ext>
            </a:extLst>
          </p:cNvPr>
          <p:cNvSpPr/>
          <p:nvPr/>
        </p:nvSpPr>
        <p:spPr>
          <a:xfrm>
            <a:off x="1453268" y="2633813"/>
            <a:ext cx="2782800" cy="395352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0" name="タイトル 1">
            <a:extLst>
              <a:ext uri="{FF2B5EF4-FFF2-40B4-BE49-F238E27FC236}">
                <a16:creationId xmlns:a16="http://schemas.microsoft.com/office/drawing/2014/main" id="{83C4CB74-B4B6-476A-9840-F482D24CFBC5}"/>
              </a:ext>
            </a:extLst>
          </p:cNvPr>
          <p:cNvSpPr txBox="1">
            <a:spLocks/>
          </p:cNvSpPr>
          <p:nvPr/>
        </p:nvSpPr>
        <p:spPr>
          <a:xfrm>
            <a:off x="366605" y="535441"/>
            <a:ext cx="5299546" cy="151091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solidFill>
                  <a:srgbClr val="FF0000"/>
                </a:solidFill>
                <a:ea typeface="ＭＳ Ｐゴシック"/>
                <a:cs typeface="Calibri Light"/>
              </a:rPr>
              <a:t>１分間で</a:t>
            </a:r>
            <a:r>
              <a:rPr lang="ja-JP" altLang="en-US" sz="3200" dirty="0">
                <a:ea typeface="ＭＳ Ｐゴシック"/>
                <a:cs typeface="Calibri Light"/>
              </a:rPr>
              <a:t>水そういっぱいに　　　　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水が入りました。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何分でいっぱいになるでしょう。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C4AE14FE-9372-4BC3-BE50-1453669BBC3B}"/>
              </a:ext>
            </a:extLst>
          </p:cNvPr>
          <p:cNvGrpSpPr/>
          <p:nvPr/>
        </p:nvGrpSpPr>
        <p:grpSpPr>
          <a:xfrm>
            <a:off x="6706719" y="204226"/>
            <a:ext cx="5299546" cy="1916035"/>
            <a:chOff x="6755241" y="-101113"/>
            <a:chExt cx="5299546" cy="1916035"/>
          </a:xfrm>
        </p:grpSpPr>
        <p:sp>
          <p:nvSpPr>
            <p:cNvPr id="92" name="タイトル 1">
              <a:extLst>
                <a:ext uri="{FF2B5EF4-FFF2-40B4-BE49-F238E27FC236}">
                  <a16:creationId xmlns:a16="http://schemas.microsoft.com/office/drawing/2014/main" id="{2D9D1082-0ECA-4334-B3DC-61E01AB7332A}"/>
                </a:ext>
              </a:extLst>
            </p:cNvPr>
            <p:cNvSpPr txBox="1">
              <a:spLocks/>
            </p:cNvSpPr>
            <p:nvPr/>
          </p:nvSpPr>
          <p:spPr>
            <a:xfrm>
              <a:off x="6755241" y="304005"/>
              <a:ext cx="5299546" cy="1510917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3200" dirty="0">
                  <a:solidFill>
                    <a:srgbClr val="FF0000"/>
                  </a:solidFill>
                  <a:ea typeface="ＭＳ Ｐゴシック"/>
                  <a:cs typeface="Calibri Light"/>
                </a:rPr>
                <a:t>１分間で</a:t>
              </a:r>
              <a:r>
                <a:rPr lang="ja-JP" altLang="en-US" sz="3200" dirty="0">
                  <a:ea typeface="ＭＳ Ｐゴシック"/>
                  <a:cs typeface="Calibri Light"/>
                </a:rPr>
                <a:t>水そう全体の　　　　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r>
                <a:rPr lang="ja-JP" altLang="en-US" sz="3200" dirty="0">
                  <a:ea typeface="ＭＳ Ｐゴシック"/>
                  <a:cs typeface="Calibri Light"/>
                </a:rPr>
                <a:t>水が入りました。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r>
                <a:rPr lang="ja-JP" altLang="en-US" sz="3200" dirty="0">
                  <a:ea typeface="ＭＳ Ｐゴシック"/>
                  <a:cs typeface="Calibri Light"/>
                </a:rPr>
                <a:t>何分でいっぱいになるでしょう。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grpSp>
          <p:nvGrpSpPr>
            <p:cNvPr id="93" name="グループ化 92">
              <a:extLst>
                <a:ext uri="{FF2B5EF4-FFF2-40B4-BE49-F238E27FC236}">
                  <a16:creationId xmlns:a16="http://schemas.microsoft.com/office/drawing/2014/main" id="{B2ECC63B-5C57-4B0B-951F-7049D15E1BD0}"/>
                </a:ext>
              </a:extLst>
            </p:cNvPr>
            <p:cNvGrpSpPr/>
            <p:nvPr/>
          </p:nvGrpSpPr>
          <p:grpSpPr>
            <a:xfrm>
              <a:off x="10596041" y="-101113"/>
              <a:ext cx="555388" cy="1243357"/>
              <a:chOff x="111881" y="88430"/>
              <a:chExt cx="163881" cy="355781"/>
            </a:xfrm>
          </p:grpSpPr>
          <p:sp>
            <p:nvSpPr>
              <p:cNvPr id="94" name="テキスト ボックス 57">
                <a:extLst>
                  <a:ext uri="{FF2B5EF4-FFF2-40B4-BE49-F238E27FC236}">
                    <a16:creationId xmlns:a16="http://schemas.microsoft.com/office/drawing/2014/main" id="{1100D9C9-D7AC-490D-AB4E-2ACB43559F03}"/>
                  </a:ext>
                </a:extLst>
              </p:cNvPr>
              <p:cNvSpPr txBox="1"/>
              <p:nvPr/>
            </p:nvSpPr>
            <p:spPr>
              <a:xfrm>
                <a:off x="128154" y="224039"/>
                <a:ext cx="137739" cy="220172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ja-JP" sz="4400" dirty="0">
                    <a:solidFill>
                      <a:srgbClr val="FF0000"/>
                    </a:solidFill>
                    <a:latin typeface="+mj-ea"/>
                    <a:ea typeface="+mj-ea"/>
                  </a:rPr>
                  <a:t>2</a:t>
                </a:r>
                <a:endParaRPr kumimoji="1" lang="ja-JP" altLang="en-US" sz="4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95" name="テキスト ボックス 58">
                <a:extLst>
                  <a:ext uri="{FF2B5EF4-FFF2-40B4-BE49-F238E27FC236}">
                    <a16:creationId xmlns:a16="http://schemas.microsoft.com/office/drawing/2014/main" id="{5D6ADC93-6C38-4F7A-BD91-59E7AC7D86FC}"/>
                  </a:ext>
                </a:extLst>
              </p:cNvPr>
              <p:cNvSpPr txBox="1"/>
              <p:nvPr/>
            </p:nvSpPr>
            <p:spPr>
              <a:xfrm>
                <a:off x="119979" y="88430"/>
                <a:ext cx="137739" cy="220172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4400" dirty="0">
                    <a:solidFill>
                      <a:srgbClr val="FF0000"/>
                    </a:solidFill>
                    <a:latin typeface="+mj-ea"/>
                    <a:ea typeface="+mj-ea"/>
                  </a:rPr>
                  <a:t>1</a:t>
                </a:r>
                <a:endParaRPr kumimoji="1" lang="ja-JP" altLang="en-US" sz="4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cxnSp>
            <p:nvCxnSpPr>
              <p:cNvPr id="96" name="直線コネクタ 95">
                <a:extLst>
                  <a:ext uri="{FF2B5EF4-FFF2-40B4-BE49-F238E27FC236}">
                    <a16:creationId xmlns:a16="http://schemas.microsoft.com/office/drawing/2014/main" id="{E9AEBEB5-845C-40ED-9BC8-7B789DB583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881" y="274320"/>
                <a:ext cx="163881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AB5EE0C7-9F6C-4FD0-8474-D4BF01761849}"/>
              </a:ext>
            </a:extLst>
          </p:cNvPr>
          <p:cNvGrpSpPr/>
          <p:nvPr/>
        </p:nvGrpSpPr>
        <p:grpSpPr>
          <a:xfrm>
            <a:off x="7885692" y="2034756"/>
            <a:ext cx="3777256" cy="4672628"/>
            <a:chOff x="7885692" y="2034756"/>
            <a:chExt cx="3777256" cy="4672628"/>
          </a:xfrm>
        </p:grpSpPr>
        <p:grpSp>
          <p:nvGrpSpPr>
            <p:cNvPr id="5" name="グループ化 4">
              <a:extLst>
                <a:ext uri="{FF2B5EF4-FFF2-40B4-BE49-F238E27FC236}">
                  <a16:creationId xmlns:a16="http://schemas.microsoft.com/office/drawing/2014/main" id="{719C30B3-D0D2-4DEB-8E29-D687DC7A4047}"/>
                </a:ext>
              </a:extLst>
            </p:cNvPr>
            <p:cNvGrpSpPr/>
            <p:nvPr/>
          </p:nvGrpSpPr>
          <p:grpSpPr>
            <a:xfrm>
              <a:off x="8649582" y="2034756"/>
              <a:ext cx="3013366" cy="4672628"/>
              <a:chOff x="8649582" y="2034756"/>
              <a:chExt cx="3013366" cy="4672628"/>
            </a:xfrm>
          </p:grpSpPr>
          <p:grpSp>
            <p:nvGrpSpPr>
              <p:cNvPr id="12" name="グループ化 11">
                <a:extLst>
                  <a:ext uri="{FF2B5EF4-FFF2-40B4-BE49-F238E27FC236}">
                    <a16:creationId xmlns:a16="http://schemas.microsoft.com/office/drawing/2014/main" id="{673EB265-43CE-4E72-9D06-6E4694E478E9}"/>
                  </a:ext>
                </a:extLst>
              </p:cNvPr>
              <p:cNvGrpSpPr/>
              <p:nvPr/>
            </p:nvGrpSpPr>
            <p:grpSpPr>
              <a:xfrm>
                <a:off x="8813724" y="2034756"/>
                <a:ext cx="2849224" cy="4618993"/>
                <a:chOff x="8813724" y="2034756"/>
                <a:chExt cx="2849224" cy="4618993"/>
              </a:xfrm>
            </p:grpSpPr>
            <p:pic>
              <p:nvPicPr>
                <p:cNvPr id="45" name="図 44" descr="ボトル が含まれている画像&#10;&#10;自動的に生成された説明">
                  <a:extLst>
                    <a:ext uri="{FF2B5EF4-FFF2-40B4-BE49-F238E27FC236}">
                      <a16:creationId xmlns:a16="http://schemas.microsoft.com/office/drawing/2014/main" id="{6A03B9B4-965E-45EC-A765-DDC28D2CEDB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9245064" y="2034756"/>
                  <a:ext cx="556796" cy="1088707"/>
                </a:xfrm>
                <a:prstGeom prst="rect">
                  <a:avLst/>
                </a:prstGeom>
              </p:spPr>
            </p:pic>
            <p:grpSp>
              <p:nvGrpSpPr>
                <p:cNvPr id="47" name="グループ化 46">
                  <a:extLst>
                    <a:ext uri="{FF2B5EF4-FFF2-40B4-BE49-F238E27FC236}">
                      <a16:creationId xmlns:a16="http://schemas.microsoft.com/office/drawing/2014/main" id="{AE2F7D1D-3512-424D-ACDE-EED30738922C}"/>
                    </a:ext>
                  </a:extLst>
                </p:cNvPr>
                <p:cNvGrpSpPr/>
                <p:nvPr/>
              </p:nvGrpSpPr>
              <p:grpSpPr>
                <a:xfrm>
                  <a:off x="8813724" y="2565851"/>
                  <a:ext cx="2849224" cy="4087898"/>
                  <a:chOff x="7026434" y="2412267"/>
                  <a:chExt cx="2849224" cy="4087898"/>
                </a:xfrm>
              </p:grpSpPr>
              <p:cxnSp>
                <p:nvCxnSpPr>
                  <p:cNvPr id="48" name="直線コネクタ 47">
                    <a:extLst>
                      <a:ext uri="{FF2B5EF4-FFF2-40B4-BE49-F238E27FC236}">
                        <a16:creationId xmlns:a16="http://schemas.microsoft.com/office/drawing/2014/main" id="{86174EE9-7F44-4C0E-BAEE-DCEDDE8270A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026434" y="2412267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直線コネクタ 48">
                    <a:extLst>
                      <a:ext uri="{FF2B5EF4-FFF2-40B4-BE49-F238E27FC236}">
                        <a16:creationId xmlns:a16="http://schemas.microsoft.com/office/drawing/2014/main" id="{5714CEC0-A15A-4354-B641-B8485867584E}"/>
                      </a:ext>
                    </a:extLst>
                  </p:cNvPr>
                  <p:cNvCxnSpPr/>
                  <p:nvPr/>
                </p:nvCxnSpPr>
                <p:spPr>
                  <a:xfrm>
                    <a:off x="7026434" y="6479441"/>
                    <a:ext cx="2849224" cy="0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直線コネクタ 49">
                    <a:extLst>
                      <a:ext uri="{FF2B5EF4-FFF2-40B4-BE49-F238E27FC236}">
                        <a16:creationId xmlns:a16="http://schemas.microsoft.com/office/drawing/2014/main" id="{BBA29F04-056E-48E4-8E65-E3D2F13CB4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866421" y="2412267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68" name="タイトル 1">
                <a:extLst>
                  <a:ext uri="{FF2B5EF4-FFF2-40B4-BE49-F238E27FC236}">
                    <a16:creationId xmlns:a16="http://schemas.microsoft.com/office/drawing/2014/main" id="{CA0AE147-1A80-40A0-A3E1-EAD70D1F96A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252194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80" name="タイトル 1">
                <a:extLst>
                  <a:ext uri="{FF2B5EF4-FFF2-40B4-BE49-F238E27FC236}">
                    <a16:creationId xmlns:a16="http://schemas.microsoft.com/office/drawing/2014/main" id="{AA3DE2B7-BF2B-4ECB-93DF-1E5751B1D37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6538346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86" name="タイトル 1">
                <a:extLst>
                  <a:ext uri="{FF2B5EF4-FFF2-40B4-BE49-F238E27FC236}">
                    <a16:creationId xmlns:a16="http://schemas.microsoft.com/office/drawing/2014/main" id="{1A77ED44-99F5-418A-96C8-70198211F44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4530147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</p:grpSp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DC48CC43-BB2E-4B5B-9F0F-F35B20F6EF4D}"/>
                </a:ext>
              </a:extLst>
            </p:cNvPr>
            <p:cNvGrpSpPr/>
            <p:nvPr/>
          </p:nvGrpSpPr>
          <p:grpSpPr>
            <a:xfrm>
              <a:off x="7885692" y="4394792"/>
              <a:ext cx="3747031" cy="608786"/>
              <a:chOff x="7885692" y="4394792"/>
              <a:chExt cx="3747031" cy="608786"/>
            </a:xfrm>
          </p:grpSpPr>
          <p:cxnSp>
            <p:nvCxnSpPr>
              <p:cNvPr id="97" name="直線コネクタ 96">
                <a:extLst>
                  <a:ext uri="{FF2B5EF4-FFF2-40B4-BE49-F238E27FC236}">
                    <a16:creationId xmlns:a16="http://schemas.microsoft.com/office/drawing/2014/main" id="{2A64810D-A65C-4034-A2D1-C9C945376D7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843948" y="4609800"/>
                <a:ext cx="2788775" cy="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99" name="タイトル 1">
                <a:extLst>
                  <a:ext uri="{FF2B5EF4-FFF2-40B4-BE49-F238E27FC236}">
                    <a16:creationId xmlns:a16="http://schemas.microsoft.com/office/drawing/2014/main" id="{D7158DBC-0641-4DD3-BDB6-49CFB266F65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85692" y="4394792"/>
                <a:ext cx="872283" cy="608786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3600" dirty="0">
                    <a:latin typeface="+mj-ea"/>
                    <a:cs typeface="Calibri Light"/>
                  </a:rPr>
                  <a:t>1</a:t>
                </a:r>
                <a:r>
                  <a:rPr lang="ja-JP" altLang="en-US" sz="3600" dirty="0">
                    <a:latin typeface="+mj-ea"/>
                    <a:cs typeface="Calibri Light"/>
                  </a:rPr>
                  <a:t>分</a:t>
                </a:r>
                <a:endParaRPr lang="en-US" altLang="ja-JP" sz="3600" dirty="0">
                  <a:ea typeface="ＭＳ Ｐゴシック"/>
                  <a:cs typeface="Calibri Light"/>
                </a:endParaRPr>
              </a:p>
            </p:txBody>
          </p:sp>
        </p:grp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CC238420-C818-4759-AB04-B93C5A70C8A0}"/>
              </a:ext>
            </a:extLst>
          </p:cNvPr>
          <p:cNvGrpSpPr/>
          <p:nvPr/>
        </p:nvGrpSpPr>
        <p:grpSpPr>
          <a:xfrm>
            <a:off x="1053898" y="1912794"/>
            <a:ext cx="3247223" cy="4759060"/>
            <a:chOff x="493731" y="2010699"/>
            <a:chExt cx="3247223" cy="4759060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37203975-8647-433F-A2EE-AAAC45095961}"/>
                </a:ext>
              </a:extLst>
            </p:cNvPr>
            <p:cNvGrpSpPr/>
            <p:nvPr/>
          </p:nvGrpSpPr>
          <p:grpSpPr>
            <a:xfrm>
              <a:off x="493731" y="2010699"/>
              <a:ext cx="3247223" cy="4759060"/>
              <a:chOff x="493731" y="2010699"/>
              <a:chExt cx="3247223" cy="4759060"/>
            </a:xfrm>
          </p:grpSpPr>
          <p:grpSp>
            <p:nvGrpSpPr>
              <p:cNvPr id="15" name="グループ化 14">
                <a:extLst>
                  <a:ext uri="{FF2B5EF4-FFF2-40B4-BE49-F238E27FC236}">
                    <a16:creationId xmlns:a16="http://schemas.microsoft.com/office/drawing/2014/main" id="{F2598923-1A7D-489C-8DAC-8809F9A4D295}"/>
                  </a:ext>
                </a:extLst>
              </p:cNvPr>
              <p:cNvGrpSpPr/>
              <p:nvPr/>
            </p:nvGrpSpPr>
            <p:grpSpPr>
              <a:xfrm>
                <a:off x="493731" y="2010699"/>
                <a:ext cx="3247223" cy="4715989"/>
                <a:chOff x="493731" y="2010699"/>
                <a:chExt cx="3247223" cy="4715989"/>
              </a:xfrm>
            </p:grpSpPr>
            <p:pic>
              <p:nvPicPr>
                <p:cNvPr id="26" name="図 25" descr="ボトル が含まれている画像&#10;&#10;自動的に生成された説明">
                  <a:extLst>
                    <a:ext uri="{FF2B5EF4-FFF2-40B4-BE49-F238E27FC236}">
                      <a16:creationId xmlns:a16="http://schemas.microsoft.com/office/drawing/2014/main" id="{4B1459B3-F7B5-4573-9F7B-F90D19594CD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493731" y="2010699"/>
                  <a:ext cx="692639" cy="1354322"/>
                </a:xfrm>
                <a:prstGeom prst="rect">
                  <a:avLst/>
                </a:prstGeom>
              </p:spPr>
            </p:pic>
            <p:grpSp>
              <p:nvGrpSpPr>
                <p:cNvPr id="27" name="グループ化 26">
                  <a:extLst>
                    <a:ext uri="{FF2B5EF4-FFF2-40B4-BE49-F238E27FC236}">
                      <a16:creationId xmlns:a16="http://schemas.microsoft.com/office/drawing/2014/main" id="{45D77B79-0BB1-4EA4-BFDA-3137D2E0E915}"/>
                    </a:ext>
                  </a:extLst>
                </p:cNvPr>
                <p:cNvGrpSpPr/>
                <p:nvPr/>
              </p:nvGrpSpPr>
              <p:grpSpPr>
                <a:xfrm>
                  <a:off x="891730" y="2638790"/>
                  <a:ext cx="2849224" cy="4087898"/>
                  <a:chOff x="7026434" y="2412267"/>
                  <a:chExt cx="2849224" cy="4087898"/>
                </a:xfrm>
              </p:grpSpPr>
              <p:cxnSp>
                <p:nvCxnSpPr>
                  <p:cNvPr id="28" name="直線コネクタ 27">
                    <a:extLst>
                      <a:ext uri="{FF2B5EF4-FFF2-40B4-BE49-F238E27FC236}">
                        <a16:creationId xmlns:a16="http://schemas.microsoft.com/office/drawing/2014/main" id="{C415F6B1-1B5D-470A-9FEE-9C8B802C499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026434" y="2412267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直線コネクタ 28">
                    <a:extLst>
                      <a:ext uri="{FF2B5EF4-FFF2-40B4-BE49-F238E27FC236}">
                        <a16:creationId xmlns:a16="http://schemas.microsoft.com/office/drawing/2014/main" id="{FD5FEB6C-C904-4D64-9021-108D81897AA2}"/>
                      </a:ext>
                    </a:extLst>
                  </p:cNvPr>
                  <p:cNvCxnSpPr/>
                  <p:nvPr/>
                </p:nvCxnSpPr>
                <p:spPr>
                  <a:xfrm>
                    <a:off x="7026434" y="6479441"/>
                    <a:ext cx="2849224" cy="0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直線コネクタ 29">
                    <a:extLst>
                      <a:ext uri="{FF2B5EF4-FFF2-40B4-BE49-F238E27FC236}">
                        <a16:creationId xmlns:a16="http://schemas.microsoft.com/office/drawing/2014/main" id="{3D43CB57-A692-4411-A3EF-668E2AC335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866421" y="2412267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31" name="タイトル 1">
                <a:extLst>
                  <a:ext uri="{FF2B5EF4-FFF2-40B4-BE49-F238E27FC236}">
                    <a16:creationId xmlns:a16="http://schemas.microsoft.com/office/drawing/2014/main" id="{75191EA5-90E7-42FF-A168-7D9436C432E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31658" y="2584323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56" name="タイトル 1">
                <a:extLst>
                  <a:ext uri="{FF2B5EF4-FFF2-40B4-BE49-F238E27FC236}">
                    <a16:creationId xmlns:a16="http://schemas.microsoft.com/office/drawing/2014/main" id="{49F64D3C-54B3-4353-8A30-05EAF133226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31658" y="6600721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</p:grpSp>
        <p:cxnSp>
          <p:nvCxnSpPr>
            <p:cNvPr id="98" name="直線コネクタ 97">
              <a:extLst>
                <a:ext uri="{FF2B5EF4-FFF2-40B4-BE49-F238E27FC236}">
                  <a16:creationId xmlns:a16="http://schemas.microsoft.com/office/drawing/2014/main" id="{9F88E66B-7801-4485-8C86-3E39F0E34035}"/>
                </a:ext>
              </a:extLst>
            </p:cNvPr>
            <p:cNvCxnSpPr>
              <a:cxnSpLocks/>
            </p:cNvCxnSpPr>
            <p:nvPr/>
          </p:nvCxnSpPr>
          <p:spPr>
            <a:xfrm>
              <a:off x="909114" y="2692934"/>
              <a:ext cx="2788775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5" name="グループ化 54">
            <a:extLst>
              <a:ext uri="{FF2B5EF4-FFF2-40B4-BE49-F238E27FC236}">
                <a16:creationId xmlns:a16="http://schemas.microsoft.com/office/drawing/2014/main" id="{ED4BF667-587E-42E8-927D-96AA6C3D3F9F}"/>
              </a:ext>
            </a:extLst>
          </p:cNvPr>
          <p:cNvGrpSpPr/>
          <p:nvPr/>
        </p:nvGrpSpPr>
        <p:grpSpPr>
          <a:xfrm>
            <a:off x="9867435" y="3968200"/>
            <a:ext cx="555388" cy="1262477"/>
            <a:chOff x="79181" y="88430"/>
            <a:chExt cx="163881" cy="361252"/>
          </a:xfrm>
        </p:grpSpPr>
        <p:sp>
          <p:nvSpPr>
            <p:cNvPr id="57" name="テキスト ボックス 57">
              <a:extLst>
                <a:ext uri="{FF2B5EF4-FFF2-40B4-BE49-F238E27FC236}">
                  <a16:creationId xmlns:a16="http://schemas.microsoft.com/office/drawing/2014/main" id="{43F83B21-F810-42EB-9185-1E22F4297EE1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2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58" name="テキスト ボックス 58">
              <a:extLst>
                <a:ext uri="{FF2B5EF4-FFF2-40B4-BE49-F238E27FC236}">
                  <a16:creationId xmlns:a16="http://schemas.microsoft.com/office/drawing/2014/main" id="{3D2391E3-65FA-411C-A2A2-D648716875B7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C3B78B76-139E-4137-8A91-3F59E28CAD62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2" name="タイトル 1">
            <a:extLst>
              <a:ext uri="{FF2B5EF4-FFF2-40B4-BE49-F238E27FC236}">
                <a16:creationId xmlns:a16="http://schemas.microsoft.com/office/drawing/2014/main" id="{392EAFA1-FD00-4249-B12E-8C4953D71170}"/>
              </a:ext>
            </a:extLst>
          </p:cNvPr>
          <p:cNvSpPr txBox="1">
            <a:spLocks/>
          </p:cNvSpPr>
          <p:nvPr/>
        </p:nvSpPr>
        <p:spPr>
          <a:xfrm>
            <a:off x="720853" y="2087627"/>
            <a:ext cx="838432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latin typeface="+mj-ea"/>
                <a:cs typeface="Calibri Light"/>
              </a:rPr>
              <a:t>分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63" name="タイトル 1">
            <a:extLst>
              <a:ext uri="{FF2B5EF4-FFF2-40B4-BE49-F238E27FC236}">
                <a16:creationId xmlns:a16="http://schemas.microsoft.com/office/drawing/2014/main" id="{8180008F-3382-4226-866F-BE66E5B0F9F3}"/>
              </a:ext>
            </a:extLst>
          </p:cNvPr>
          <p:cNvSpPr txBox="1">
            <a:spLocks/>
          </p:cNvSpPr>
          <p:nvPr/>
        </p:nvSpPr>
        <p:spPr>
          <a:xfrm>
            <a:off x="7896832" y="2113379"/>
            <a:ext cx="956596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latin typeface="+mj-ea"/>
                <a:cs typeface="Calibri Light"/>
              </a:rPr>
              <a:t>分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66" name="四角形: 角を丸くする 65">
            <a:extLst>
              <a:ext uri="{FF2B5EF4-FFF2-40B4-BE49-F238E27FC236}">
                <a16:creationId xmlns:a16="http://schemas.microsoft.com/office/drawing/2014/main" id="{4E8A44B8-2B75-44FE-AF36-15938E281461}"/>
              </a:ext>
            </a:extLst>
          </p:cNvPr>
          <p:cNvSpPr/>
          <p:nvPr/>
        </p:nvSpPr>
        <p:spPr>
          <a:xfrm>
            <a:off x="42173" y="2129490"/>
            <a:ext cx="775855" cy="82279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6" name="タイトル 1">
            <a:extLst>
              <a:ext uri="{FF2B5EF4-FFF2-40B4-BE49-F238E27FC236}">
                <a16:creationId xmlns:a16="http://schemas.microsoft.com/office/drawing/2014/main" id="{738A7A0B-FECB-4A95-8AB8-F2161319F80F}"/>
              </a:ext>
            </a:extLst>
          </p:cNvPr>
          <p:cNvSpPr txBox="1">
            <a:spLocks/>
          </p:cNvSpPr>
          <p:nvPr/>
        </p:nvSpPr>
        <p:spPr>
          <a:xfrm>
            <a:off x="7729410" y="3189240"/>
            <a:ext cx="1119024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式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81" name="四角形: 角を丸くする 80">
            <a:extLst>
              <a:ext uri="{FF2B5EF4-FFF2-40B4-BE49-F238E27FC236}">
                <a16:creationId xmlns:a16="http://schemas.microsoft.com/office/drawing/2014/main" id="{3478969A-3151-4B82-BEEC-F07FFFBDA826}"/>
              </a:ext>
            </a:extLst>
          </p:cNvPr>
          <p:cNvSpPr/>
          <p:nvPr/>
        </p:nvSpPr>
        <p:spPr>
          <a:xfrm>
            <a:off x="9986323" y="2994503"/>
            <a:ext cx="605366" cy="1148982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タイトル 1">
            <a:extLst>
              <a:ext uri="{FF2B5EF4-FFF2-40B4-BE49-F238E27FC236}">
                <a16:creationId xmlns:a16="http://schemas.microsoft.com/office/drawing/2014/main" id="{767ED52F-2363-4C55-B98A-3BFDC26EB5CD}"/>
              </a:ext>
            </a:extLst>
          </p:cNvPr>
          <p:cNvSpPr txBox="1">
            <a:spLocks/>
          </p:cNvSpPr>
          <p:nvPr/>
        </p:nvSpPr>
        <p:spPr>
          <a:xfrm>
            <a:off x="8672529" y="3209246"/>
            <a:ext cx="3205018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１</a:t>
            </a:r>
            <a:r>
              <a:rPr lang="en-US" altLang="ja-JP" sz="6000" dirty="0">
                <a:ea typeface="ＭＳ Ｐゴシック"/>
                <a:cs typeface="Calibri Light"/>
              </a:rPr>
              <a:t>÷</a:t>
            </a:r>
            <a:r>
              <a:rPr lang="ja-JP" altLang="en-US" sz="6000" dirty="0">
                <a:ea typeface="ＭＳ Ｐゴシック"/>
                <a:cs typeface="Calibri Light"/>
              </a:rPr>
              <a:t>　</a:t>
            </a:r>
            <a:r>
              <a:rPr lang="ja-JP" altLang="en-US" sz="4800" dirty="0">
                <a:ea typeface="ＭＳ Ｐゴシック"/>
                <a:cs typeface="Calibri Light"/>
              </a:rPr>
              <a:t>＝</a:t>
            </a:r>
            <a:r>
              <a:rPr lang="ja-JP" altLang="en-US" sz="6000" dirty="0">
                <a:ea typeface="ＭＳ Ｐゴシック"/>
                <a:cs typeface="Calibri Light"/>
              </a:rPr>
              <a:t>２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75" name="タイトル 1">
            <a:extLst>
              <a:ext uri="{FF2B5EF4-FFF2-40B4-BE49-F238E27FC236}">
                <a16:creationId xmlns:a16="http://schemas.microsoft.com/office/drawing/2014/main" id="{F0F49A99-DA82-4486-867F-C573FB4E76CD}"/>
              </a:ext>
            </a:extLst>
          </p:cNvPr>
          <p:cNvSpPr txBox="1">
            <a:spLocks/>
          </p:cNvSpPr>
          <p:nvPr/>
        </p:nvSpPr>
        <p:spPr>
          <a:xfrm>
            <a:off x="48213" y="2097465"/>
            <a:ext cx="633492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latin typeface="+mj-ea"/>
                <a:cs typeface="Calibri Light"/>
              </a:rPr>
              <a:t>１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77" name="タイトル 1">
            <a:extLst>
              <a:ext uri="{FF2B5EF4-FFF2-40B4-BE49-F238E27FC236}">
                <a16:creationId xmlns:a16="http://schemas.microsoft.com/office/drawing/2014/main" id="{F9F62F9E-8EAC-46B9-A2A9-6D8BD2739426}"/>
              </a:ext>
            </a:extLst>
          </p:cNvPr>
          <p:cNvSpPr txBox="1">
            <a:spLocks/>
          </p:cNvSpPr>
          <p:nvPr/>
        </p:nvSpPr>
        <p:spPr>
          <a:xfrm>
            <a:off x="7312867" y="2034756"/>
            <a:ext cx="633492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２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79" name="四角形: 角を丸くする 78">
            <a:extLst>
              <a:ext uri="{FF2B5EF4-FFF2-40B4-BE49-F238E27FC236}">
                <a16:creationId xmlns:a16="http://schemas.microsoft.com/office/drawing/2014/main" id="{5D19CC51-B448-411F-8493-C0D279D58D20}"/>
              </a:ext>
            </a:extLst>
          </p:cNvPr>
          <p:cNvSpPr/>
          <p:nvPr/>
        </p:nvSpPr>
        <p:spPr>
          <a:xfrm>
            <a:off x="7216922" y="2075023"/>
            <a:ext cx="775855" cy="82279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7" name="グループ化 86">
            <a:extLst>
              <a:ext uri="{FF2B5EF4-FFF2-40B4-BE49-F238E27FC236}">
                <a16:creationId xmlns:a16="http://schemas.microsoft.com/office/drawing/2014/main" id="{B45FCF9B-3ED6-463C-9DE6-C81B80E1135A}"/>
              </a:ext>
            </a:extLst>
          </p:cNvPr>
          <p:cNvGrpSpPr/>
          <p:nvPr/>
        </p:nvGrpSpPr>
        <p:grpSpPr>
          <a:xfrm>
            <a:off x="9997344" y="2937755"/>
            <a:ext cx="555388" cy="1262477"/>
            <a:chOff x="79181" y="88430"/>
            <a:chExt cx="163881" cy="361252"/>
          </a:xfrm>
        </p:grpSpPr>
        <p:sp>
          <p:nvSpPr>
            <p:cNvPr id="88" name="テキスト ボックス 57">
              <a:extLst>
                <a:ext uri="{FF2B5EF4-FFF2-40B4-BE49-F238E27FC236}">
                  <a16:creationId xmlns:a16="http://schemas.microsoft.com/office/drawing/2014/main" id="{4A2DFB91-6368-44D4-BD96-722212117159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2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89" name="テキスト ボックス 58">
              <a:extLst>
                <a:ext uri="{FF2B5EF4-FFF2-40B4-BE49-F238E27FC236}">
                  <a16:creationId xmlns:a16="http://schemas.microsoft.com/office/drawing/2014/main" id="{04940F17-EC8B-41D5-8AE7-CFFDA9ACFEA4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90" name="直線コネクタ 89">
              <a:extLst>
                <a:ext uri="{FF2B5EF4-FFF2-40B4-BE49-F238E27FC236}">
                  <a16:creationId xmlns:a16="http://schemas.microsoft.com/office/drawing/2014/main" id="{77E27117-239C-421C-A5C4-7DAC334C3C1F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88307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1" grpId="0" animBg="1"/>
      <p:bldP spid="64" grpId="0" animBg="1"/>
      <p:bldP spid="65" grpId="0" animBg="1"/>
      <p:bldP spid="70" grpId="0"/>
      <p:bldP spid="62" grpId="0"/>
      <p:bldP spid="63" grpId="0"/>
      <p:bldP spid="66" grpId="0" animBg="1"/>
      <p:bldP spid="76" grpId="0"/>
      <p:bldP spid="81" grpId="0" animBg="1"/>
      <p:bldP spid="78" grpId="0"/>
      <p:bldP spid="75" grpId="0"/>
      <p:bldP spid="77" grpId="0"/>
      <p:bldP spid="7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441A259E-0094-40A6-A338-FAF554BCA6C1}"/>
              </a:ext>
            </a:extLst>
          </p:cNvPr>
          <p:cNvSpPr/>
          <p:nvPr/>
        </p:nvSpPr>
        <p:spPr>
          <a:xfrm>
            <a:off x="8838648" y="2595081"/>
            <a:ext cx="2772000" cy="4032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01A0AB96-1CD6-4034-BCAA-325812D6DB45}"/>
              </a:ext>
            </a:extLst>
          </p:cNvPr>
          <p:cNvSpPr/>
          <p:nvPr/>
        </p:nvSpPr>
        <p:spPr>
          <a:xfrm>
            <a:off x="8848016" y="4615745"/>
            <a:ext cx="2782800" cy="200659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76008534-A4D3-443E-A422-403F8716FD4D}"/>
              </a:ext>
            </a:extLst>
          </p:cNvPr>
          <p:cNvSpPr/>
          <p:nvPr/>
        </p:nvSpPr>
        <p:spPr>
          <a:xfrm>
            <a:off x="1486056" y="2595081"/>
            <a:ext cx="2772000" cy="3996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DDA7C046-4B9B-4BA7-8EDB-AA00DD903494}"/>
              </a:ext>
            </a:extLst>
          </p:cNvPr>
          <p:cNvSpPr/>
          <p:nvPr/>
        </p:nvSpPr>
        <p:spPr>
          <a:xfrm>
            <a:off x="1453268" y="2633813"/>
            <a:ext cx="2782800" cy="395352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0" name="タイトル 1">
            <a:extLst>
              <a:ext uri="{FF2B5EF4-FFF2-40B4-BE49-F238E27FC236}">
                <a16:creationId xmlns:a16="http://schemas.microsoft.com/office/drawing/2014/main" id="{83C4CB74-B4B6-476A-9840-F482D24CFBC5}"/>
              </a:ext>
            </a:extLst>
          </p:cNvPr>
          <p:cNvSpPr txBox="1">
            <a:spLocks/>
          </p:cNvSpPr>
          <p:nvPr/>
        </p:nvSpPr>
        <p:spPr>
          <a:xfrm>
            <a:off x="366605" y="535441"/>
            <a:ext cx="5299546" cy="151091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solidFill>
                  <a:srgbClr val="FF0000"/>
                </a:solidFill>
                <a:ea typeface="ＭＳ Ｐゴシック"/>
                <a:cs typeface="Calibri Light"/>
              </a:rPr>
              <a:t>１分間で</a:t>
            </a:r>
            <a:r>
              <a:rPr lang="ja-JP" altLang="en-US" sz="3200" dirty="0">
                <a:ea typeface="ＭＳ Ｐゴシック"/>
                <a:cs typeface="Calibri Light"/>
              </a:rPr>
              <a:t>水そういっぱいに　　　　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水が入りました。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何分でいっぱいになるでしょう。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C4AE14FE-9372-4BC3-BE50-1453669BBC3B}"/>
              </a:ext>
            </a:extLst>
          </p:cNvPr>
          <p:cNvGrpSpPr/>
          <p:nvPr/>
        </p:nvGrpSpPr>
        <p:grpSpPr>
          <a:xfrm>
            <a:off x="6706719" y="204226"/>
            <a:ext cx="5299546" cy="1916035"/>
            <a:chOff x="6755241" y="-101113"/>
            <a:chExt cx="5299546" cy="1916035"/>
          </a:xfrm>
        </p:grpSpPr>
        <p:sp>
          <p:nvSpPr>
            <p:cNvPr id="92" name="タイトル 1">
              <a:extLst>
                <a:ext uri="{FF2B5EF4-FFF2-40B4-BE49-F238E27FC236}">
                  <a16:creationId xmlns:a16="http://schemas.microsoft.com/office/drawing/2014/main" id="{2D9D1082-0ECA-4334-B3DC-61E01AB7332A}"/>
                </a:ext>
              </a:extLst>
            </p:cNvPr>
            <p:cNvSpPr txBox="1">
              <a:spLocks/>
            </p:cNvSpPr>
            <p:nvPr/>
          </p:nvSpPr>
          <p:spPr>
            <a:xfrm>
              <a:off x="6755241" y="304005"/>
              <a:ext cx="5299546" cy="1510917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3200" dirty="0">
                  <a:solidFill>
                    <a:srgbClr val="FF0000"/>
                  </a:solidFill>
                  <a:ea typeface="ＭＳ Ｐゴシック"/>
                  <a:cs typeface="Calibri Light"/>
                </a:rPr>
                <a:t>１分間で</a:t>
              </a:r>
              <a:r>
                <a:rPr lang="ja-JP" altLang="en-US" sz="3200" dirty="0">
                  <a:ea typeface="ＭＳ Ｐゴシック"/>
                  <a:cs typeface="Calibri Light"/>
                </a:rPr>
                <a:t>水そう全体の　　　　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r>
                <a:rPr lang="ja-JP" altLang="en-US" sz="3200" dirty="0">
                  <a:ea typeface="ＭＳ Ｐゴシック"/>
                  <a:cs typeface="Calibri Light"/>
                </a:rPr>
                <a:t>水が入りました。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r>
                <a:rPr lang="ja-JP" altLang="en-US" sz="3200" dirty="0">
                  <a:ea typeface="ＭＳ Ｐゴシック"/>
                  <a:cs typeface="Calibri Light"/>
                </a:rPr>
                <a:t>何分でいっぱいになるでしょう。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grpSp>
          <p:nvGrpSpPr>
            <p:cNvPr id="93" name="グループ化 92">
              <a:extLst>
                <a:ext uri="{FF2B5EF4-FFF2-40B4-BE49-F238E27FC236}">
                  <a16:creationId xmlns:a16="http://schemas.microsoft.com/office/drawing/2014/main" id="{B2ECC63B-5C57-4B0B-951F-7049D15E1BD0}"/>
                </a:ext>
              </a:extLst>
            </p:cNvPr>
            <p:cNvGrpSpPr/>
            <p:nvPr/>
          </p:nvGrpSpPr>
          <p:grpSpPr>
            <a:xfrm>
              <a:off x="10596041" y="-101113"/>
              <a:ext cx="555388" cy="1243357"/>
              <a:chOff x="111881" y="88430"/>
              <a:chExt cx="163881" cy="355781"/>
            </a:xfrm>
          </p:grpSpPr>
          <p:sp>
            <p:nvSpPr>
              <p:cNvPr id="94" name="テキスト ボックス 57">
                <a:extLst>
                  <a:ext uri="{FF2B5EF4-FFF2-40B4-BE49-F238E27FC236}">
                    <a16:creationId xmlns:a16="http://schemas.microsoft.com/office/drawing/2014/main" id="{1100D9C9-D7AC-490D-AB4E-2ACB43559F03}"/>
                  </a:ext>
                </a:extLst>
              </p:cNvPr>
              <p:cNvSpPr txBox="1"/>
              <p:nvPr/>
            </p:nvSpPr>
            <p:spPr>
              <a:xfrm>
                <a:off x="128154" y="224039"/>
                <a:ext cx="137739" cy="220172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ja-JP" sz="4400" dirty="0">
                    <a:solidFill>
                      <a:srgbClr val="FF0000"/>
                    </a:solidFill>
                    <a:latin typeface="+mj-ea"/>
                    <a:ea typeface="+mj-ea"/>
                  </a:rPr>
                  <a:t>2</a:t>
                </a:r>
                <a:endParaRPr kumimoji="1" lang="ja-JP" altLang="en-US" sz="4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95" name="テキスト ボックス 58">
                <a:extLst>
                  <a:ext uri="{FF2B5EF4-FFF2-40B4-BE49-F238E27FC236}">
                    <a16:creationId xmlns:a16="http://schemas.microsoft.com/office/drawing/2014/main" id="{5D6ADC93-6C38-4F7A-BD91-59E7AC7D86FC}"/>
                  </a:ext>
                </a:extLst>
              </p:cNvPr>
              <p:cNvSpPr txBox="1"/>
              <p:nvPr/>
            </p:nvSpPr>
            <p:spPr>
              <a:xfrm>
                <a:off x="119979" y="88430"/>
                <a:ext cx="137739" cy="220172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4400" dirty="0">
                    <a:solidFill>
                      <a:srgbClr val="FF0000"/>
                    </a:solidFill>
                    <a:latin typeface="+mj-ea"/>
                    <a:ea typeface="+mj-ea"/>
                  </a:rPr>
                  <a:t>1</a:t>
                </a:r>
                <a:endParaRPr kumimoji="1" lang="ja-JP" altLang="en-US" sz="4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cxnSp>
            <p:nvCxnSpPr>
              <p:cNvPr id="96" name="直線コネクタ 95">
                <a:extLst>
                  <a:ext uri="{FF2B5EF4-FFF2-40B4-BE49-F238E27FC236}">
                    <a16:creationId xmlns:a16="http://schemas.microsoft.com/office/drawing/2014/main" id="{E9AEBEB5-845C-40ED-9BC8-7B789DB583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881" y="274320"/>
                <a:ext cx="163881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AB5EE0C7-9F6C-4FD0-8474-D4BF01761849}"/>
              </a:ext>
            </a:extLst>
          </p:cNvPr>
          <p:cNvGrpSpPr/>
          <p:nvPr/>
        </p:nvGrpSpPr>
        <p:grpSpPr>
          <a:xfrm>
            <a:off x="7885692" y="2034756"/>
            <a:ext cx="3777256" cy="4672628"/>
            <a:chOff x="7885692" y="2034756"/>
            <a:chExt cx="3777256" cy="4672628"/>
          </a:xfrm>
        </p:grpSpPr>
        <p:grpSp>
          <p:nvGrpSpPr>
            <p:cNvPr id="5" name="グループ化 4">
              <a:extLst>
                <a:ext uri="{FF2B5EF4-FFF2-40B4-BE49-F238E27FC236}">
                  <a16:creationId xmlns:a16="http://schemas.microsoft.com/office/drawing/2014/main" id="{719C30B3-D0D2-4DEB-8E29-D687DC7A4047}"/>
                </a:ext>
              </a:extLst>
            </p:cNvPr>
            <p:cNvGrpSpPr/>
            <p:nvPr/>
          </p:nvGrpSpPr>
          <p:grpSpPr>
            <a:xfrm>
              <a:off x="8649582" y="2034756"/>
              <a:ext cx="3013366" cy="4672628"/>
              <a:chOff x="8649582" y="2034756"/>
              <a:chExt cx="3013366" cy="4672628"/>
            </a:xfrm>
          </p:grpSpPr>
          <p:grpSp>
            <p:nvGrpSpPr>
              <p:cNvPr id="12" name="グループ化 11">
                <a:extLst>
                  <a:ext uri="{FF2B5EF4-FFF2-40B4-BE49-F238E27FC236}">
                    <a16:creationId xmlns:a16="http://schemas.microsoft.com/office/drawing/2014/main" id="{673EB265-43CE-4E72-9D06-6E4694E478E9}"/>
                  </a:ext>
                </a:extLst>
              </p:cNvPr>
              <p:cNvGrpSpPr/>
              <p:nvPr/>
            </p:nvGrpSpPr>
            <p:grpSpPr>
              <a:xfrm>
                <a:off x="8813724" y="2034756"/>
                <a:ext cx="2849224" cy="4618993"/>
                <a:chOff x="8813724" y="2034756"/>
                <a:chExt cx="2849224" cy="4618993"/>
              </a:xfrm>
            </p:grpSpPr>
            <p:pic>
              <p:nvPicPr>
                <p:cNvPr id="45" name="図 44" descr="ボトル が含まれている画像&#10;&#10;自動的に生成された説明">
                  <a:extLst>
                    <a:ext uri="{FF2B5EF4-FFF2-40B4-BE49-F238E27FC236}">
                      <a16:creationId xmlns:a16="http://schemas.microsoft.com/office/drawing/2014/main" id="{6A03B9B4-965E-45EC-A765-DDC28D2CEDB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9245064" y="2034756"/>
                  <a:ext cx="556796" cy="1088707"/>
                </a:xfrm>
                <a:prstGeom prst="rect">
                  <a:avLst/>
                </a:prstGeom>
              </p:spPr>
            </p:pic>
            <p:grpSp>
              <p:nvGrpSpPr>
                <p:cNvPr id="47" name="グループ化 46">
                  <a:extLst>
                    <a:ext uri="{FF2B5EF4-FFF2-40B4-BE49-F238E27FC236}">
                      <a16:creationId xmlns:a16="http://schemas.microsoft.com/office/drawing/2014/main" id="{AE2F7D1D-3512-424D-ACDE-EED30738922C}"/>
                    </a:ext>
                  </a:extLst>
                </p:cNvPr>
                <p:cNvGrpSpPr/>
                <p:nvPr/>
              </p:nvGrpSpPr>
              <p:grpSpPr>
                <a:xfrm>
                  <a:off x="8813724" y="2565851"/>
                  <a:ext cx="2849224" cy="4087898"/>
                  <a:chOff x="7026434" y="2412267"/>
                  <a:chExt cx="2849224" cy="4087898"/>
                </a:xfrm>
              </p:grpSpPr>
              <p:cxnSp>
                <p:nvCxnSpPr>
                  <p:cNvPr id="48" name="直線コネクタ 47">
                    <a:extLst>
                      <a:ext uri="{FF2B5EF4-FFF2-40B4-BE49-F238E27FC236}">
                        <a16:creationId xmlns:a16="http://schemas.microsoft.com/office/drawing/2014/main" id="{86174EE9-7F44-4C0E-BAEE-DCEDDE8270A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026434" y="2412267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直線コネクタ 48">
                    <a:extLst>
                      <a:ext uri="{FF2B5EF4-FFF2-40B4-BE49-F238E27FC236}">
                        <a16:creationId xmlns:a16="http://schemas.microsoft.com/office/drawing/2014/main" id="{5714CEC0-A15A-4354-B641-B8485867584E}"/>
                      </a:ext>
                    </a:extLst>
                  </p:cNvPr>
                  <p:cNvCxnSpPr/>
                  <p:nvPr/>
                </p:nvCxnSpPr>
                <p:spPr>
                  <a:xfrm>
                    <a:off x="7026434" y="6479441"/>
                    <a:ext cx="2849224" cy="0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直線コネクタ 49">
                    <a:extLst>
                      <a:ext uri="{FF2B5EF4-FFF2-40B4-BE49-F238E27FC236}">
                        <a16:creationId xmlns:a16="http://schemas.microsoft.com/office/drawing/2014/main" id="{BBA29F04-056E-48E4-8E65-E3D2F13CB4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866421" y="2412267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68" name="タイトル 1">
                <a:extLst>
                  <a:ext uri="{FF2B5EF4-FFF2-40B4-BE49-F238E27FC236}">
                    <a16:creationId xmlns:a16="http://schemas.microsoft.com/office/drawing/2014/main" id="{CA0AE147-1A80-40A0-A3E1-EAD70D1F96A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252194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80" name="タイトル 1">
                <a:extLst>
                  <a:ext uri="{FF2B5EF4-FFF2-40B4-BE49-F238E27FC236}">
                    <a16:creationId xmlns:a16="http://schemas.microsoft.com/office/drawing/2014/main" id="{AA3DE2B7-BF2B-4ECB-93DF-1E5751B1D37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6538346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86" name="タイトル 1">
                <a:extLst>
                  <a:ext uri="{FF2B5EF4-FFF2-40B4-BE49-F238E27FC236}">
                    <a16:creationId xmlns:a16="http://schemas.microsoft.com/office/drawing/2014/main" id="{1A77ED44-99F5-418A-96C8-70198211F44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4530147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</p:grpSp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DC48CC43-BB2E-4B5B-9F0F-F35B20F6EF4D}"/>
                </a:ext>
              </a:extLst>
            </p:cNvPr>
            <p:cNvGrpSpPr/>
            <p:nvPr/>
          </p:nvGrpSpPr>
          <p:grpSpPr>
            <a:xfrm>
              <a:off x="7885692" y="4394792"/>
              <a:ext cx="3747031" cy="608786"/>
              <a:chOff x="7885692" y="4394792"/>
              <a:chExt cx="3747031" cy="608786"/>
            </a:xfrm>
          </p:grpSpPr>
          <p:cxnSp>
            <p:nvCxnSpPr>
              <p:cNvPr id="97" name="直線コネクタ 96">
                <a:extLst>
                  <a:ext uri="{FF2B5EF4-FFF2-40B4-BE49-F238E27FC236}">
                    <a16:creationId xmlns:a16="http://schemas.microsoft.com/office/drawing/2014/main" id="{2A64810D-A65C-4034-A2D1-C9C945376D7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843948" y="4609800"/>
                <a:ext cx="2788775" cy="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99" name="タイトル 1">
                <a:extLst>
                  <a:ext uri="{FF2B5EF4-FFF2-40B4-BE49-F238E27FC236}">
                    <a16:creationId xmlns:a16="http://schemas.microsoft.com/office/drawing/2014/main" id="{D7158DBC-0641-4DD3-BDB6-49CFB266F65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85692" y="4394792"/>
                <a:ext cx="872283" cy="608786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3600" dirty="0">
                    <a:latin typeface="+mj-ea"/>
                    <a:cs typeface="Calibri Light"/>
                  </a:rPr>
                  <a:t>1</a:t>
                </a:r>
                <a:r>
                  <a:rPr lang="ja-JP" altLang="en-US" sz="3600" dirty="0">
                    <a:latin typeface="+mj-ea"/>
                    <a:cs typeface="Calibri Light"/>
                  </a:rPr>
                  <a:t>分</a:t>
                </a:r>
                <a:endParaRPr lang="en-US" altLang="ja-JP" sz="3600" dirty="0">
                  <a:ea typeface="ＭＳ Ｐゴシック"/>
                  <a:cs typeface="Calibri Light"/>
                </a:endParaRPr>
              </a:p>
            </p:txBody>
          </p:sp>
        </p:grp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CC238420-C818-4759-AB04-B93C5A70C8A0}"/>
              </a:ext>
            </a:extLst>
          </p:cNvPr>
          <p:cNvGrpSpPr/>
          <p:nvPr/>
        </p:nvGrpSpPr>
        <p:grpSpPr>
          <a:xfrm>
            <a:off x="1053898" y="1912794"/>
            <a:ext cx="3247223" cy="4759060"/>
            <a:chOff x="493731" y="2010699"/>
            <a:chExt cx="3247223" cy="4759060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37203975-8647-433F-A2EE-AAAC45095961}"/>
                </a:ext>
              </a:extLst>
            </p:cNvPr>
            <p:cNvGrpSpPr/>
            <p:nvPr/>
          </p:nvGrpSpPr>
          <p:grpSpPr>
            <a:xfrm>
              <a:off x="493731" y="2010699"/>
              <a:ext cx="3247223" cy="4759060"/>
              <a:chOff x="493731" y="2010699"/>
              <a:chExt cx="3247223" cy="4759060"/>
            </a:xfrm>
          </p:grpSpPr>
          <p:grpSp>
            <p:nvGrpSpPr>
              <p:cNvPr id="15" name="グループ化 14">
                <a:extLst>
                  <a:ext uri="{FF2B5EF4-FFF2-40B4-BE49-F238E27FC236}">
                    <a16:creationId xmlns:a16="http://schemas.microsoft.com/office/drawing/2014/main" id="{F2598923-1A7D-489C-8DAC-8809F9A4D295}"/>
                  </a:ext>
                </a:extLst>
              </p:cNvPr>
              <p:cNvGrpSpPr/>
              <p:nvPr/>
            </p:nvGrpSpPr>
            <p:grpSpPr>
              <a:xfrm>
                <a:off x="493731" y="2010699"/>
                <a:ext cx="3247223" cy="4715989"/>
                <a:chOff x="493731" y="2010699"/>
                <a:chExt cx="3247223" cy="4715989"/>
              </a:xfrm>
            </p:grpSpPr>
            <p:pic>
              <p:nvPicPr>
                <p:cNvPr id="26" name="図 25" descr="ボトル が含まれている画像&#10;&#10;自動的に生成された説明">
                  <a:extLst>
                    <a:ext uri="{FF2B5EF4-FFF2-40B4-BE49-F238E27FC236}">
                      <a16:creationId xmlns:a16="http://schemas.microsoft.com/office/drawing/2014/main" id="{4B1459B3-F7B5-4573-9F7B-F90D19594CD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493731" y="2010699"/>
                  <a:ext cx="692639" cy="1354322"/>
                </a:xfrm>
                <a:prstGeom prst="rect">
                  <a:avLst/>
                </a:prstGeom>
              </p:spPr>
            </p:pic>
            <p:grpSp>
              <p:nvGrpSpPr>
                <p:cNvPr id="27" name="グループ化 26">
                  <a:extLst>
                    <a:ext uri="{FF2B5EF4-FFF2-40B4-BE49-F238E27FC236}">
                      <a16:creationId xmlns:a16="http://schemas.microsoft.com/office/drawing/2014/main" id="{45D77B79-0BB1-4EA4-BFDA-3137D2E0E915}"/>
                    </a:ext>
                  </a:extLst>
                </p:cNvPr>
                <p:cNvGrpSpPr/>
                <p:nvPr/>
              </p:nvGrpSpPr>
              <p:grpSpPr>
                <a:xfrm>
                  <a:off x="891730" y="2638790"/>
                  <a:ext cx="2849224" cy="4087898"/>
                  <a:chOff x="7026434" y="2412267"/>
                  <a:chExt cx="2849224" cy="4087898"/>
                </a:xfrm>
              </p:grpSpPr>
              <p:cxnSp>
                <p:nvCxnSpPr>
                  <p:cNvPr id="28" name="直線コネクタ 27">
                    <a:extLst>
                      <a:ext uri="{FF2B5EF4-FFF2-40B4-BE49-F238E27FC236}">
                        <a16:creationId xmlns:a16="http://schemas.microsoft.com/office/drawing/2014/main" id="{C415F6B1-1B5D-470A-9FEE-9C8B802C499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026434" y="2412267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直線コネクタ 28">
                    <a:extLst>
                      <a:ext uri="{FF2B5EF4-FFF2-40B4-BE49-F238E27FC236}">
                        <a16:creationId xmlns:a16="http://schemas.microsoft.com/office/drawing/2014/main" id="{FD5FEB6C-C904-4D64-9021-108D81897AA2}"/>
                      </a:ext>
                    </a:extLst>
                  </p:cNvPr>
                  <p:cNvCxnSpPr/>
                  <p:nvPr/>
                </p:nvCxnSpPr>
                <p:spPr>
                  <a:xfrm>
                    <a:off x="7026434" y="6479441"/>
                    <a:ext cx="2849224" cy="0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直線コネクタ 29">
                    <a:extLst>
                      <a:ext uri="{FF2B5EF4-FFF2-40B4-BE49-F238E27FC236}">
                        <a16:creationId xmlns:a16="http://schemas.microsoft.com/office/drawing/2014/main" id="{3D43CB57-A692-4411-A3EF-668E2AC335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866421" y="2412267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31" name="タイトル 1">
                <a:extLst>
                  <a:ext uri="{FF2B5EF4-FFF2-40B4-BE49-F238E27FC236}">
                    <a16:creationId xmlns:a16="http://schemas.microsoft.com/office/drawing/2014/main" id="{75191EA5-90E7-42FF-A168-7D9436C432E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31658" y="2584323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56" name="タイトル 1">
                <a:extLst>
                  <a:ext uri="{FF2B5EF4-FFF2-40B4-BE49-F238E27FC236}">
                    <a16:creationId xmlns:a16="http://schemas.microsoft.com/office/drawing/2014/main" id="{49F64D3C-54B3-4353-8A30-05EAF133226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31658" y="6600721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</p:grpSp>
        <p:cxnSp>
          <p:nvCxnSpPr>
            <p:cNvPr id="98" name="直線コネクタ 97">
              <a:extLst>
                <a:ext uri="{FF2B5EF4-FFF2-40B4-BE49-F238E27FC236}">
                  <a16:creationId xmlns:a16="http://schemas.microsoft.com/office/drawing/2014/main" id="{9F88E66B-7801-4485-8C86-3E39F0E34035}"/>
                </a:ext>
              </a:extLst>
            </p:cNvPr>
            <p:cNvCxnSpPr>
              <a:cxnSpLocks/>
            </p:cNvCxnSpPr>
            <p:nvPr/>
          </p:nvCxnSpPr>
          <p:spPr>
            <a:xfrm>
              <a:off x="909114" y="2692934"/>
              <a:ext cx="2788775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5" name="グループ化 54">
            <a:extLst>
              <a:ext uri="{FF2B5EF4-FFF2-40B4-BE49-F238E27FC236}">
                <a16:creationId xmlns:a16="http://schemas.microsoft.com/office/drawing/2014/main" id="{ED4BF667-587E-42E8-927D-96AA6C3D3F9F}"/>
              </a:ext>
            </a:extLst>
          </p:cNvPr>
          <p:cNvGrpSpPr/>
          <p:nvPr/>
        </p:nvGrpSpPr>
        <p:grpSpPr>
          <a:xfrm>
            <a:off x="9867435" y="3968200"/>
            <a:ext cx="555388" cy="1262477"/>
            <a:chOff x="79181" y="88430"/>
            <a:chExt cx="163881" cy="361252"/>
          </a:xfrm>
        </p:grpSpPr>
        <p:sp>
          <p:nvSpPr>
            <p:cNvPr id="57" name="テキスト ボックス 57">
              <a:extLst>
                <a:ext uri="{FF2B5EF4-FFF2-40B4-BE49-F238E27FC236}">
                  <a16:creationId xmlns:a16="http://schemas.microsoft.com/office/drawing/2014/main" id="{43F83B21-F810-42EB-9185-1E22F4297EE1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2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58" name="テキスト ボックス 58">
              <a:extLst>
                <a:ext uri="{FF2B5EF4-FFF2-40B4-BE49-F238E27FC236}">
                  <a16:creationId xmlns:a16="http://schemas.microsoft.com/office/drawing/2014/main" id="{3D2391E3-65FA-411C-A2A2-D648716875B7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C3B78B76-139E-4137-8A91-3F59E28CAD62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2" name="タイトル 1">
            <a:extLst>
              <a:ext uri="{FF2B5EF4-FFF2-40B4-BE49-F238E27FC236}">
                <a16:creationId xmlns:a16="http://schemas.microsoft.com/office/drawing/2014/main" id="{392EAFA1-FD00-4249-B12E-8C4953D71170}"/>
              </a:ext>
            </a:extLst>
          </p:cNvPr>
          <p:cNvSpPr txBox="1">
            <a:spLocks/>
          </p:cNvSpPr>
          <p:nvPr/>
        </p:nvSpPr>
        <p:spPr>
          <a:xfrm>
            <a:off x="720853" y="2087627"/>
            <a:ext cx="838432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latin typeface="+mj-ea"/>
                <a:cs typeface="Calibri Light"/>
              </a:rPr>
              <a:t>分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63" name="タイトル 1">
            <a:extLst>
              <a:ext uri="{FF2B5EF4-FFF2-40B4-BE49-F238E27FC236}">
                <a16:creationId xmlns:a16="http://schemas.microsoft.com/office/drawing/2014/main" id="{8180008F-3382-4226-866F-BE66E5B0F9F3}"/>
              </a:ext>
            </a:extLst>
          </p:cNvPr>
          <p:cNvSpPr txBox="1">
            <a:spLocks/>
          </p:cNvSpPr>
          <p:nvPr/>
        </p:nvSpPr>
        <p:spPr>
          <a:xfrm>
            <a:off x="7896832" y="2113379"/>
            <a:ext cx="956596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latin typeface="+mj-ea"/>
                <a:cs typeface="Calibri Light"/>
              </a:rPr>
              <a:t>分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66" name="四角形: 角を丸くする 65">
            <a:extLst>
              <a:ext uri="{FF2B5EF4-FFF2-40B4-BE49-F238E27FC236}">
                <a16:creationId xmlns:a16="http://schemas.microsoft.com/office/drawing/2014/main" id="{4E8A44B8-2B75-44FE-AF36-15938E281461}"/>
              </a:ext>
            </a:extLst>
          </p:cNvPr>
          <p:cNvSpPr/>
          <p:nvPr/>
        </p:nvSpPr>
        <p:spPr>
          <a:xfrm>
            <a:off x="42173" y="2129490"/>
            <a:ext cx="775855" cy="82279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6" name="タイトル 1">
            <a:extLst>
              <a:ext uri="{FF2B5EF4-FFF2-40B4-BE49-F238E27FC236}">
                <a16:creationId xmlns:a16="http://schemas.microsoft.com/office/drawing/2014/main" id="{738A7A0B-FECB-4A95-8AB8-F2161319F80F}"/>
              </a:ext>
            </a:extLst>
          </p:cNvPr>
          <p:cNvSpPr txBox="1">
            <a:spLocks/>
          </p:cNvSpPr>
          <p:nvPr/>
        </p:nvSpPr>
        <p:spPr>
          <a:xfrm>
            <a:off x="7729410" y="3189240"/>
            <a:ext cx="1119024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式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81" name="四角形: 角を丸くする 80">
            <a:extLst>
              <a:ext uri="{FF2B5EF4-FFF2-40B4-BE49-F238E27FC236}">
                <a16:creationId xmlns:a16="http://schemas.microsoft.com/office/drawing/2014/main" id="{3478969A-3151-4B82-BEEC-F07FFFBDA826}"/>
              </a:ext>
            </a:extLst>
          </p:cNvPr>
          <p:cNvSpPr/>
          <p:nvPr/>
        </p:nvSpPr>
        <p:spPr>
          <a:xfrm>
            <a:off x="9986323" y="2994503"/>
            <a:ext cx="605366" cy="1148982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タイトル 1">
            <a:extLst>
              <a:ext uri="{FF2B5EF4-FFF2-40B4-BE49-F238E27FC236}">
                <a16:creationId xmlns:a16="http://schemas.microsoft.com/office/drawing/2014/main" id="{767ED52F-2363-4C55-B98A-3BFDC26EB5CD}"/>
              </a:ext>
            </a:extLst>
          </p:cNvPr>
          <p:cNvSpPr txBox="1">
            <a:spLocks/>
          </p:cNvSpPr>
          <p:nvPr/>
        </p:nvSpPr>
        <p:spPr>
          <a:xfrm>
            <a:off x="8672529" y="3209246"/>
            <a:ext cx="3205018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１</a:t>
            </a:r>
            <a:r>
              <a:rPr lang="en-US" altLang="ja-JP" sz="6000" dirty="0">
                <a:ea typeface="ＭＳ Ｐゴシック"/>
                <a:cs typeface="Calibri Light"/>
              </a:rPr>
              <a:t>÷</a:t>
            </a:r>
            <a:r>
              <a:rPr lang="ja-JP" altLang="en-US" sz="6000" dirty="0">
                <a:ea typeface="ＭＳ Ｐゴシック"/>
                <a:cs typeface="Calibri Light"/>
              </a:rPr>
              <a:t>　</a:t>
            </a:r>
            <a:r>
              <a:rPr lang="ja-JP" altLang="en-US" sz="4800" dirty="0">
                <a:ea typeface="ＭＳ Ｐゴシック"/>
                <a:cs typeface="Calibri Light"/>
              </a:rPr>
              <a:t>＝</a:t>
            </a:r>
            <a:r>
              <a:rPr lang="ja-JP" altLang="en-US" sz="6000" dirty="0">
                <a:ea typeface="ＭＳ Ｐゴシック"/>
                <a:cs typeface="Calibri Light"/>
              </a:rPr>
              <a:t>２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75" name="タイトル 1">
            <a:extLst>
              <a:ext uri="{FF2B5EF4-FFF2-40B4-BE49-F238E27FC236}">
                <a16:creationId xmlns:a16="http://schemas.microsoft.com/office/drawing/2014/main" id="{F0F49A99-DA82-4486-867F-C573FB4E76CD}"/>
              </a:ext>
            </a:extLst>
          </p:cNvPr>
          <p:cNvSpPr txBox="1">
            <a:spLocks/>
          </p:cNvSpPr>
          <p:nvPr/>
        </p:nvSpPr>
        <p:spPr>
          <a:xfrm>
            <a:off x="48213" y="2097465"/>
            <a:ext cx="633492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latin typeface="+mj-ea"/>
                <a:cs typeface="Calibri Light"/>
              </a:rPr>
              <a:t>１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77" name="タイトル 1">
            <a:extLst>
              <a:ext uri="{FF2B5EF4-FFF2-40B4-BE49-F238E27FC236}">
                <a16:creationId xmlns:a16="http://schemas.microsoft.com/office/drawing/2014/main" id="{F9F62F9E-8EAC-46B9-A2A9-6D8BD2739426}"/>
              </a:ext>
            </a:extLst>
          </p:cNvPr>
          <p:cNvSpPr txBox="1">
            <a:spLocks/>
          </p:cNvSpPr>
          <p:nvPr/>
        </p:nvSpPr>
        <p:spPr>
          <a:xfrm>
            <a:off x="7312867" y="2034756"/>
            <a:ext cx="633492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２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79" name="四角形: 角を丸くする 78">
            <a:extLst>
              <a:ext uri="{FF2B5EF4-FFF2-40B4-BE49-F238E27FC236}">
                <a16:creationId xmlns:a16="http://schemas.microsoft.com/office/drawing/2014/main" id="{5D19CC51-B448-411F-8493-C0D279D58D20}"/>
              </a:ext>
            </a:extLst>
          </p:cNvPr>
          <p:cNvSpPr/>
          <p:nvPr/>
        </p:nvSpPr>
        <p:spPr>
          <a:xfrm>
            <a:off x="7216922" y="2075023"/>
            <a:ext cx="775855" cy="82279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7" name="グループ化 86">
            <a:extLst>
              <a:ext uri="{FF2B5EF4-FFF2-40B4-BE49-F238E27FC236}">
                <a16:creationId xmlns:a16="http://schemas.microsoft.com/office/drawing/2014/main" id="{B45FCF9B-3ED6-463C-9DE6-C81B80E1135A}"/>
              </a:ext>
            </a:extLst>
          </p:cNvPr>
          <p:cNvGrpSpPr/>
          <p:nvPr/>
        </p:nvGrpSpPr>
        <p:grpSpPr>
          <a:xfrm>
            <a:off x="9997344" y="2937755"/>
            <a:ext cx="555388" cy="1262477"/>
            <a:chOff x="79181" y="88430"/>
            <a:chExt cx="163881" cy="361252"/>
          </a:xfrm>
        </p:grpSpPr>
        <p:sp>
          <p:nvSpPr>
            <p:cNvPr id="88" name="テキスト ボックス 57">
              <a:extLst>
                <a:ext uri="{FF2B5EF4-FFF2-40B4-BE49-F238E27FC236}">
                  <a16:creationId xmlns:a16="http://schemas.microsoft.com/office/drawing/2014/main" id="{4A2DFB91-6368-44D4-BD96-722212117159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2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89" name="テキスト ボックス 58">
              <a:extLst>
                <a:ext uri="{FF2B5EF4-FFF2-40B4-BE49-F238E27FC236}">
                  <a16:creationId xmlns:a16="http://schemas.microsoft.com/office/drawing/2014/main" id="{04940F17-EC8B-41D5-8AE7-CFFDA9ACFEA4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90" name="直線コネクタ 89">
              <a:extLst>
                <a:ext uri="{FF2B5EF4-FFF2-40B4-BE49-F238E27FC236}">
                  <a16:creationId xmlns:a16="http://schemas.microsoft.com/office/drawing/2014/main" id="{77E27117-239C-421C-A5C4-7DAC334C3C1F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24625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1" grpId="0" animBg="1"/>
      <p:bldP spid="64" grpId="0" animBg="1"/>
      <p:bldP spid="65" grpId="0" animBg="1"/>
      <p:bldP spid="70" grpId="0"/>
      <p:bldP spid="62" grpId="0"/>
      <p:bldP spid="63" grpId="0"/>
      <p:bldP spid="66" grpId="0" animBg="1"/>
      <p:bldP spid="76" grpId="0"/>
      <p:bldP spid="81" grpId="0" animBg="1"/>
      <p:bldP spid="78" grpId="0"/>
      <p:bldP spid="75" grpId="0"/>
      <p:bldP spid="77" grpId="0"/>
      <p:bldP spid="7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441A259E-0094-40A6-A338-FAF554BCA6C1}"/>
              </a:ext>
            </a:extLst>
          </p:cNvPr>
          <p:cNvSpPr/>
          <p:nvPr/>
        </p:nvSpPr>
        <p:spPr>
          <a:xfrm>
            <a:off x="8838648" y="2595081"/>
            <a:ext cx="2772000" cy="4032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01A0AB96-1CD6-4034-BCAA-325812D6DB45}"/>
              </a:ext>
            </a:extLst>
          </p:cNvPr>
          <p:cNvSpPr/>
          <p:nvPr/>
        </p:nvSpPr>
        <p:spPr>
          <a:xfrm>
            <a:off x="8848016" y="5829096"/>
            <a:ext cx="2782800" cy="79324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76008534-A4D3-443E-A422-403F8716FD4D}"/>
              </a:ext>
            </a:extLst>
          </p:cNvPr>
          <p:cNvSpPr/>
          <p:nvPr/>
        </p:nvSpPr>
        <p:spPr>
          <a:xfrm>
            <a:off x="1486056" y="2558137"/>
            <a:ext cx="2772000" cy="3996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DDA7C046-4B9B-4BA7-8EDB-AA00DD903494}"/>
              </a:ext>
            </a:extLst>
          </p:cNvPr>
          <p:cNvSpPr/>
          <p:nvPr/>
        </p:nvSpPr>
        <p:spPr>
          <a:xfrm>
            <a:off x="1476952" y="5241822"/>
            <a:ext cx="2782800" cy="1332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1A0E9BC3-7638-4EBF-81B2-46EA1AB77003}"/>
              </a:ext>
            </a:extLst>
          </p:cNvPr>
          <p:cNvGrpSpPr/>
          <p:nvPr/>
        </p:nvGrpSpPr>
        <p:grpSpPr>
          <a:xfrm>
            <a:off x="366605" y="88821"/>
            <a:ext cx="5299546" cy="1957537"/>
            <a:chOff x="201597" y="-154967"/>
            <a:chExt cx="5299546" cy="1957537"/>
          </a:xfrm>
        </p:grpSpPr>
        <p:sp>
          <p:nvSpPr>
            <p:cNvPr id="70" name="タイトル 1">
              <a:extLst>
                <a:ext uri="{FF2B5EF4-FFF2-40B4-BE49-F238E27FC236}">
                  <a16:creationId xmlns:a16="http://schemas.microsoft.com/office/drawing/2014/main" id="{83C4CB74-B4B6-476A-9840-F482D24CFBC5}"/>
                </a:ext>
              </a:extLst>
            </p:cNvPr>
            <p:cNvSpPr txBox="1">
              <a:spLocks/>
            </p:cNvSpPr>
            <p:nvPr/>
          </p:nvSpPr>
          <p:spPr>
            <a:xfrm>
              <a:off x="201597" y="291653"/>
              <a:ext cx="5299546" cy="1510917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3200" dirty="0">
                  <a:solidFill>
                    <a:srgbClr val="FF0000"/>
                  </a:solidFill>
                  <a:ea typeface="ＭＳ Ｐゴシック"/>
                  <a:cs typeface="Calibri Light"/>
                </a:rPr>
                <a:t>１分間で</a:t>
              </a:r>
              <a:r>
                <a:rPr lang="ja-JP" altLang="en-US" sz="3200" dirty="0">
                  <a:ea typeface="ＭＳ Ｐゴシック"/>
                  <a:cs typeface="Calibri Light"/>
                </a:rPr>
                <a:t>水そう全体の　　　　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r>
                <a:rPr lang="ja-JP" altLang="en-US" sz="3200" dirty="0">
                  <a:ea typeface="ＭＳ Ｐゴシック"/>
                  <a:cs typeface="Calibri Light"/>
                </a:rPr>
                <a:t>水が入りました。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r>
                <a:rPr lang="ja-JP" altLang="en-US" sz="3200" dirty="0">
                  <a:ea typeface="ＭＳ Ｐゴシック"/>
                  <a:cs typeface="Calibri Light"/>
                </a:rPr>
                <a:t>何分でいっぱいになるでしょう。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grpSp>
          <p:nvGrpSpPr>
            <p:cNvPr id="88" name="グループ化 87">
              <a:extLst>
                <a:ext uri="{FF2B5EF4-FFF2-40B4-BE49-F238E27FC236}">
                  <a16:creationId xmlns:a16="http://schemas.microsoft.com/office/drawing/2014/main" id="{A5038D6E-E65C-40A9-97C8-B9BD8F6404BB}"/>
                </a:ext>
              </a:extLst>
            </p:cNvPr>
            <p:cNvGrpSpPr/>
            <p:nvPr/>
          </p:nvGrpSpPr>
          <p:grpSpPr>
            <a:xfrm>
              <a:off x="4041536" y="-154967"/>
              <a:ext cx="555388" cy="1262477"/>
              <a:chOff x="79181" y="88430"/>
              <a:chExt cx="163881" cy="361252"/>
            </a:xfrm>
          </p:grpSpPr>
          <p:sp>
            <p:nvSpPr>
              <p:cNvPr id="89" name="テキスト ボックス 57">
                <a:extLst>
                  <a:ext uri="{FF2B5EF4-FFF2-40B4-BE49-F238E27FC236}">
                    <a16:creationId xmlns:a16="http://schemas.microsoft.com/office/drawing/2014/main" id="{4FEDEBFF-CF9C-4B0D-8089-1F95244AAE96}"/>
                  </a:ext>
                </a:extLst>
              </p:cNvPr>
              <p:cNvSpPr txBox="1"/>
              <p:nvPr/>
            </p:nvSpPr>
            <p:spPr>
              <a:xfrm>
                <a:off x="101999" y="229510"/>
                <a:ext cx="137739" cy="220172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4400" dirty="0">
                    <a:solidFill>
                      <a:srgbClr val="FF0000"/>
                    </a:solidFill>
                    <a:latin typeface="+mj-ea"/>
                    <a:ea typeface="+mj-ea"/>
                  </a:rPr>
                  <a:t>3</a:t>
                </a:r>
                <a:endParaRPr kumimoji="1" lang="ja-JP" altLang="en-US" sz="4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90" name="テキスト ボックス 58">
                <a:extLst>
                  <a:ext uri="{FF2B5EF4-FFF2-40B4-BE49-F238E27FC236}">
                    <a16:creationId xmlns:a16="http://schemas.microsoft.com/office/drawing/2014/main" id="{1BEC424E-786E-4332-9854-4D7961964B74}"/>
                  </a:ext>
                </a:extLst>
              </p:cNvPr>
              <p:cNvSpPr txBox="1"/>
              <p:nvPr/>
            </p:nvSpPr>
            <p:spPr>
              <a:xfrm>
                <a:off x="98179" y="88430"/>
                <a:ext cx="137739" cy="220172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4400" dirty="0">
                    <a:solidFill>
                      <a:srgbClr val="FF0000"/>
                    </a:solidFill>
                    <a:latin typeface="+mj-ea"/>
                    <a:ea typeface="+mj-ea"/>
                  </a:rPr>
                  <a:t>1</a:t>
                </a:r>
                <a:endParaRPr kumimoji="1" lang="ja-JP" altLang="en-US" sz="4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cxnSp>
            <p:nvCxnSpPr>
              <p:cNvPr id="91" name="直線コネクタ 90">
                <a:extLst>
                  <a:ext uri="{FF2B5EF4-FFF2-40B4-BE49-F238E27FC236}">
                    <a16:creationId xmlns:a16="http://schemas.microsoft.com/office/drawing/2014/main" id="{585E9FD0-7E9E-46DD-BCA1-148A8AAC19A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181" y="274320"/>
                <a:ext cx="163881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C4AE14FE-9372-4BC3-BE50-1453669BBC3B}"/>
              </a:ext>
            </a:extLst>
          </p:cNvPr>
          <p:cNvGrpSpPr/>
          <p:nvPr/>
        </p:nvGrpSpPr>
        <p:grpSpPr>
          <a:xfrm>
            <a:off x="6725521" y="113325"/>
            <a:ext cx="5299546" cy="1916035"/>
            <a:chOff x="6755241" y="-101113"/>
            <a:chExt cx="5299546" cy="1916035"/>
          </a:xfrm>
        </p:grpSpPr>
        <p:sp>
          <p:nvSpPr>
            <p:cNvPr id="92" name="タイトル 1">
              <a:extLst>
                <a:ext uri="{FF2B5EF4-FFF2-40B4-BE49-F238E27FC236}">
                  <a16:creationId xmlns:a16="http://schemas.microsoft.com/office/drawing/2014/main" id="{2D9D1082-0ECA-4334-B3DC-61E01AB7332A}"/>
                </a:ext>
              </a:extLst>
            </p:cNvPr>
            <p:cNvSpPr txBox="1">
              <a:spLocks/>
            </p:cNvSpPr>
            <p:nvPr/>
          </p:nvSpPr>
          <p:spPr>
            <a:xfrm>
              <a:off x="6755241" y="304005"/>
              <a:ext cx="5299546" cy="1510917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3200" dirty="0">
                  <a:solidFill>
                    <a:srgbClr val="FF0000"/>
                  </a:solidFill>
                  <a:ea typeface="ＭＳ Ｐゴシック"/>
                  <a:cs typeface="Calibri Light"/>
                </a:rPr>
                <a:t>１分間で</a:t>
              </a:r>
              <a:r>
                <a:rPr lang="ja-JP" altLang="en-US" sz="3200" dirty="0">
                  <a:ea typeface="ＭＳ Ｐゴシック"/>
                  <a:cs typeface="Calibri Light"/>
                </a:rPr>
                <a:t>水そう全体の　　　　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r>
                <a:rPr lang="ja-JP" altLang="en-US" sz="3200" dirty="0">
                  <a:ea typeface="ＭＳ Ｐゴシック"/>
                  <a:cs typeface="Calibri Light"/>
                </a:rPr>
                <a:t>水が入りました。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r>
                <a:rPr lang="ja-JP" altLang="en-US" sz="3200" dirty="0">
                  <a:ea typeface="ＭＳ Ｐゴシック"/>
                  <a:cs typeface="Calibri Light"/>
                </a:rPr>
                <a:t>何分でいっぱいになるでしょう。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grpSp>
          <p:nvGrpSpPr>
            <p:cNvPr id="93" name="グループ化 92">
              <a:extLst>
                <a:ext uri="{FF2B5EF4-FFF2-40B4-BE49-F238E27FC236}">
                  <a16:creationId xmlns:a16="http://schemas.microsoft.com/office/drawing/2014/main" id="{B2ECC63B-5C57-4B0B-951F-7049D15E1BD0}"/>
                </a:ext>
              </a:extLst>
            </p:cNvPr>
            <p:cNvGrpSpPr/>
            <p:nvPr/>
          </p:nvGrpSpPr>
          <p:grpSpPr>
            <a:xfrm>
              <a:off x="10596041" y="-101113"/>
              <a:ext cx="555388" cy="1243357"/>
              <a:chOff x="111881" y="88430"/>
              <a:chExt cx="163881" cy="355781"/>
            </a:xfrm>
          </p:grpSpPr>
          <p:sp>
            <p:nvSpPr>
              <p:cNvPr id="94" name="テキスト ボックス 57">
                <a:extLst>
                  <a:ext uri="{FF2B5EF4-FFF2-40B4-BE49-F238E27FC236}">
                    <a16:creationId xmlns:a16="http://schemas.microsoft.com/office/drawing/2014/main" id="{1100D9C9-D7AC-490D-AB4E-2ACB43559F03}"/>
                  </a:ext>
                </a:extLst>
              </p:cNvPr>
              <p:cNvSpPr txBox="1"/>
              <p:nvPr/>
            </p:nvSpPr>
            <p:spPr>
              <a:xfrm>
                <a:off x="128154" y="224039"/>
                <a:ext cx="137739" cy="220172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ja-JP" sz="4400" dirty="0">
                    <a:solidFill>
                      <a:srgbClr val="FF0000"/>
                    </a:solidFill>
                    <a:latin typeface="+mj-ea"/>
                    <a:ea typeface="+mj-ea"/>
                  </a:rPr>
                  <a:t>5</a:t>
                </a:r>
                <a:endParaRPr kumimoji="1" lang="ja-JP" altLang="en-US" sz="4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95" name="テキスト ボックス 58">
                <a:extLst>
                  <a:ext uri="{FF2B5EF4-FFF2-40B4-BE49-F238E27FC236}">
                    <a16:creationId xmlns:a16="http://schemas.microsoft.com/office/drawing/2014/main" id="{5D6ADC93-6C38-4F7A-BD91-59E7AC7D86FC}"/>
                  </a:ext>
                </a:extLst>
              </p:cNvPr>
              <p:cNvSpPr txBox="1"/>
              <p:nvPr/>
            </p:nvSpPr>
            <p:spPr>
              <a:xfrm>
                <a:off x="119979" y="88430"/>
                <a:ext cx="137739" cy="220172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4400" dirty="0">
                    <a:solidFill>
                      <a:srgbClr val="FF0000"/>
                    </a:solidFill>
                    <a:latin typeface="+mj-ea"/>
                    <a:ea typeface="+mj-ea"/>
                  </a:rPr>
                  <a:t>1</a:t>
                </a:r>
                <a:endParaRPr kumimoji="1" lang="ja-JP" altLang="en-US" sz="4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cxnSp>
            <p:nvCxnSpPr>
              <p:cNvPr id="96" name="直線コネクタ 95">
                <a:extLst>
                  <a:ext uri="{FF2B5EF4-FFF2-40B4-BE49-F238E27FC236}">
                    <a16:creationId xmlns:a16="http://schemas.microsoft.com/office/drawing/2014/main" id="{E9AEBEB5-845C-40ED-9BC8-7B789DB583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881" y="274320"/>
                <a:ext cx="163881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AB5EE0C7-9F6C-4FD0-8474-D4BF01761849}"/>
              </a:ext>
            </a:extLst>
          </p:cNvPr>
          <p:cNvGrpSpPr/>
          <p:nvPr/>
        </p:nvGrpSpPr>
        <p:grpSpPr>
          <a:xfrm>
            <a:off x="7890880" y="2036882"/>
            <a:ext cx="3772068" cy="4670502"/>
            <a:chOff x="7890880" y="2036882"/>
            <a:chExt cx="3772068" cy="4670502"/>
          </a:xfrm>
        </p:grpSpPr>
        <p:grpSp>
          <p:nvGrpSpPr>
            <p:cNvPr id="5" name="グループ化 4">
              <a:extLst>
                <a:ext uri="{FF2B5EF4-FFF2-40B4-BE49-F238E27FC236}">
                  <a16:creationId xmlns:a16="http://schemas.microsoft.com/office/drawing/2014/main" id="{719C30B3-D0D2-4DEB-8E29-D687DC7A4047}"/>
                </a:ext>
              </a:extLst>
            </p:cNvPr>
            <p:cNvGrpSpPr/>
            <p:nvPr/>
          </p:nvGrpSpPr>
          <p:grpSpPr>
            <a:xfrm>
              <a:off x="8535326" y="2036882"/>
              <a:ext cx="3127622" cy="4670502"/>
              <a:chOff x="8535326" y="2036882"/>
              <a:chExt cx="3127622" cy="4670502"/>
            </a:xfrm>
          </p:grpSpPr>
          <p:grpSp>
            <p:nvGrpSpPr>
              <p:cNvPr id="12" name="グループ化 11">
                <a:extLst>
                  <a:ext uri="{FF2B5EF4-FFF2-40B4-BE49-F238E27FC236}">
                    <a16:creationId xmlns:a16="http://schemas.microsoft.com/office/drawing/2014/main" id="{673EB265-43CE-4E72-9D06-6E4694E478E9}"/>
                  </a:ext>
                </a:extLst>
              </p:cNvPr>
              <p:cNvGrpSpPr/>
              <p:nvPr/>
            </p:nvGrpSpPr>
            <p:grpSpPr>
              <a:xfrm>
                <a:off x="8535326" y="2036882"/>
                <a:ext cx="3127622" cy="4616867"/>
                <a:chOff x="8535326" y="2036882"/>
                <a:chExt cx="3127622" cy="4616867"/>
              </a:xfrm>
            </p:grpSpPr>
            <p:pic>
              <p:nvPicPr>
                <p:cNvPr id="45" name="図 44" descr="ボトル が含まれている画像&#10;&#10;自動的に生成された説明">
                  <a:extLst>
                    <a:ext uri="{FF2B5EF4-FFF2-40B4-BE49-F238E27FC236}">
                      <a16:creationId xmlns:a16="http://schemas.microsoft.com/office/drawing/2014/main" id="{6A03B9B4-965E-45EC-A765-DDC28D2CEDB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8535326" y="2036882"/>
                  <a:ext cx="556796" cy="1088707"/>
                </a:xfrm>
                <a:prstGeom prst="rect">
                  <a:avLst/>
                </a:prstGeom>
              </p:spPr>
            </p:pic>
            <p:grpSp>
              <p:nvGrpSpPr>
                <p:cNvPr id="47" name="グループ化 46">
                  <a:extLst>
                    <a:ext uri="{FF2B5EF4-FFF2-40B4-BE49-F238E27FC236}">
                      <a16:creationId xmlns:a16="http://schemas.microsoft.com/office/drawing/2014/main" id="{AE2F7D1D-3512-424D-ACDE-EED30738922C}"/>
                    </a:ext>
                  </a:extLst>
                </p:cNvPr>
                <p:cNvGrpSpPr/>
                <p:nvPr/>
              </p:nvGrpSpPr>
              <p:grpSpPr>
                <a:xfrm>
                  <a:off x="8813724" y="2565851"/>
                  <a:ext cx="2849224" cy="4087898"/>
                  <a:chOff x="7026434" y="2412267"/>
                  <a:chExt cx="2849224" cy="4087898"/>
                </a:xfrm>
              </p:grpSpPr>
              <p:cxnSp>
                <p:nvCxnSpPr>
                  <p:cNvPr id="48" name="直線コネクタ 47">
                    <a:extLst>
                      <a:ext uri="{FF2B5EF4-FFF2-40B4-BE49-F238E27FC236}">
                        <a16:creationId xmlns:a16="http://schemas.microsoft.com/office/drawing/2014/main" id="{86174EE9-7F44-4C0E-BAEE-DCEDDE8270A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026434" y="2412267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直線コネクタ 48">
                    <a:extLst>
                      <a:ext uri="{FF2B5EF4-FFF2-40B4-BE49-F238E27FC236}">
                        <a16:creationId xmlns:a16="http://schemas.microsoft.com/office/drawing/2014/main" id="{5714CEC0-A15A-4354-B641-B8485867584E}"/>
                      </a:ext>
                    </a:extLst>
                  </p:cNvPr>
                  <p:cNvCxnSpPr/>
                  <p:nvPr/>
                </p:nvCxnSpPr>
                <p:spPr>
                  <a:xfrm>
                    <a:off x="7026434" y="6479441"/>
                    <a:ext cx="2849224" cy="0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直線コネクタ 49">
                    <a:extLst>
                      <a:ext uri="{FF2B5EF4-FFF2-40B4-BE49-F238E27FC236}">
                        <a16:creationId xmlns:a16="http://schemas.microsoft.com/office/drawing/2014/main" id="{BBA29F04-056E-48E4-8E65-E3D2F13CB4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866421" y="2412267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68" name="タイトル 1">
                <a:extLst>
                  <a:ext uri="{FF2B5EF4-FFF2-40B4-BE49-F238E27FC236}">
                    <a16:creationId xmlns:a16="http://schemas.microsoft.com/office/drawing/2014/main" id="{CA0AE147-1A80-40A0-A3E1-EAD70D1F96A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252194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75" name="タイトル 1">
                <a:extLst>
                  <a:ext uri="{FF2B5EF4-FFF2-40B4-BE49-F238E27FC236}">
                    <a16:creationId xmlns:a16="http://schemas.microsoft.com/office/drawing/2014/main" id="{16764162-E4A1-404C-8168-4E2E2DDC942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493178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77" name="タイトル 1">
                <a:extLst>
                  <a:ext uri="{FF2B5EF4-FFF2-40B4-BE49-F238E27FC236}">
                    <a16:creationId xmlns:a16="http://schemas.microsoft.com/office/drawing/2014/main" id="{D33B2B74-7429-403C-8A4B-1B50DFE3F6B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573506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79" name="タイトル 1">
                <a:extLst>
                  <a:ext uri="{FF2B5EF4-FFF2-40B4-BE49-F238E27FC236}">
                    <a16:creationId xmlns:a16="http://schemas.microsoft.com/office/drawing/2014/main" id="{25063FBE-5C48-44E8-A7C7-80C39F3F74F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332522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80" name="タイトル 1">
                <a:extLst>
                  <a:ext uri="{FF2B5EF4-FFF2-40B4-BE49-F238E27FC236}">
                    <a16:creationId xmlns:a16="http://schemas.microsoft.com/office/drawing/2014/main" id="{AA3DE2B7-BF2B-4ECB-93DF-1E5751B1D37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6538346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86" name="タイトル 1">
                <a:extLst>
                  <a:ext uri="{FF2B5EF4-FFF2-40B4-BE49-F238E27FC236}">
                    <a16:creationId xmlns:a16="http://schemas.microsoft.com/office/drawing/2014/main" id="{1A77ED44-99F5-418A-96C8-70198211F44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412850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</p:grpSp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DC48CC43-BB2E-4B5B-9F0F-F35B20F6EF4D}"/>
                </a:ext>
              </a:extLst>
            </p:cNvPr>
            <p:cNvGrpSpPr/>
            <p:nvPr/>
          </p:nvGrpSpPr>
          <p:grpSpPr>
            <a:xfrm>
              <a:off x="7890880" y="5487214"/>
              <a:ext cx="3741763" cy="925148"/>
              <a:chOff x="7890880" y="5487214"/>
              <a:chExt cx="3741763" cy="925148"/>
            </a:xfrm>
          </p:grpSpPr>
          <p:cxnSp>
            <p:nvCxnSpPr>
              <p:cNvPr id="97" name="直線コネクタ 96">
                <a:extLst>
                  <a:ext uri="{FF2B5EF4-FFF2-40B4-BE49-F238E27FC236}">
                    <a16:creationId xmlns:a16="http://schemas.microsoft.com/office/drawing/2014/main" id="{2A64810D-A65C-4034-A2D1-C9C945376D7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843868" y="5798844"/>
                <a:ext cx="2788775" cy="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99" name="タイトル 1">
                <a:extLst>
                  <a:ext uri="{FF2B5EF4-FFF2-40B4-BE49-F238E27FC236}">
                    <a16:creationId xmlns:a16="http://schemas.microsoft.com/office/drawing/2014/main" id="{D7158DBC-0641-4DD3-BDB6-49CFB266F65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90880" y="5487214"/>
                <a:ext cx="872283" cy="92514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3600" dirty="0">
                    <a:latin typeface="+mj-ea"/>
                    <a:cs typeface="Calibri Light"/>
                  </a:rPr>
                  <a:t>1</a:t>
                </a:r>
                <a:r>
                  <a:rPr lang="ja-JP" altLang="en-US" sz="3600" dirty="0">
                    <a:latin typeface="+mj-ea"/>
                    <a:cs typeface="Calibri Light"/>
                  </a:rPr>
                  <a:t>分</a:t>
                </a:r>
                <a:endParaRPr lang="en-US" altLang="ja-JP" sz="3600" dirty="0">
                  <a:ea typeface="ＭＳ Ｐゴシック"/>
                  <a:cs typeface="Calibri Light"/>
                </a:endParaRPr>
              </a:p>
            </p:txBody>
          </p:sp>
        </p:grp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CC238420-C818-4759-AB04-B93C5A70C8A0}"/>
              </a:ext>
            </a:extLst>
          </p:cNvPr>
          <p:cNvGrpSpPr/>
          <p:nvPr/>
        </p:nvGrpSpPr>
        <p:grpSpPr>
          <a:xfrm>
            <a:off x="570377" y="1894322"/>
            <a:ext cx="3721508" cy="4759060"/>
            <a:chOff x="19446" y="2010699"/>
            <a:chExt cx="3721508" cy="4759060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37203975-8647-433F-A2EE-AAAC45095961}"/>
                </a:ext>
              </a:extLst>
            </p:cNvPr>
            <p:cNvGrpSpPr/>
            <p:nvPr/>
          </p:nvGrpSpPr>
          <p:grpSpPr>
            <a:xfrm>
              <a:off x="493731" y="2010699"/>
              <a:ext cx="3247223" cy="4759060"/>
              <a:chOff x="493731" y="2010699"/>
              <a:chExt cx="3247223" cy="4759060"/>
            </a:xfrm>
          </p:grpSpPr>
          <p:grpSp>
            <p:nvGrpSpPr>
              <p:cNvPr id="15" name="グループ化 14">
                <a:extLst>
                  <a:ext uri="{FF2B5EF4-FFF2-40B4-BE49-F238E27FC236}">
                    <a16:creationId xmlns:a16="http://schemas.microsoft.com/office/drawing/2014/main" id="{F2598923-1A7D-489C-8DAC-8809F9A4D295}"/>
                  </a:ext>
                </a:extLst>
              </p:cNvPr>
              <p:cNvGrpSpPr/>
              <p:nvPr/>
            </p:nvGrpSpPr>
            <p:grpSpPr>
              <a:xfrm>
                <a:off x="493731" y="2010699"/>
                <a:ext cx="3247223" cy="4715989"/>
                <a:chOff x="493731" y="2010699"/>
                <a:chExt cx="3247223" cy="4715989"/>
              </a:xfrm>
            </p:grpSpPr>
            <p:pic>
              <p:nvPicPr>
                <p:cNvPr id="26" name="図 25" descr="ボトル が含まれている画像&#10;&#10;自動的に生成された説明">
                  <a:extLst>
                    <a:ext uri="{FF2B5EF4-FFF2-40B4-BE49-F238E27FC236}">
                      <a16:creationId xmlns:a16="http://schemas.microsoft.com/office/drawing/2014/main" id="{4B1459B3-F7B5-4573-9F7B-F90D19594CD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493731" y="2010699"/>
                  <a:ext cx="692639" cy="1354322"/>
                </a:xfrm>
                <a:prstGeom prst="rect">
                  <a:avLst/>
                </a:prstGeom>
              </p:spPr>
            </p:pic>
            <p:grpSp>
              <p:nvGrpSpPr>
                <p:cNvPr id="27" name="グループ化 26">
                  <a:extLst>
                    <a:ext uri="{FF2B5EF4-FFF2-40B4-BE49-F238E27FC236}">
                      <a16:creationId xmlns:a16="http://schemas.microsoft.com/office/drawing/2014/main" id="{45D77B79-0BB1-4EA4-BFDA-3137D2E0E915}"/>
                    </a:ext>
                  </a:extLst>
                </p:cNvPr>
                <p:cNvGrpSpPr/>
                <p:nvPr/>
              </p:nvGrpSpPr>
              <p:grpSpPr>
                <a:xfrm>
                  <a:off x="891730" y="2638790"/>
                  <a:ext cx="2849224" cy="4087898"/>
                  <a:chOff x="7026434" y="2412267"/>
                  <a:chExt cx="2849224" cy="4087898"/>
                </a:xfrm>
              </p:grpSpPr>
              <p:cxnSp>
                <p:nvCxnSpPr>
                  <p:cNvPr id="28" name="直線コネクタ 27">
                    <a:extLst>
                      <a:ext uri="{FF2B5EF4-FFF2-40B4-BE49-F238E27FC236}">
                        <a16:creationId xmlns:a16="http://schemas.microsoft.com/office/drawing/2014/main" id="{C415F6B1-1B5D-470A-9FEE-9C8B802C499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026434" y="2412267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直線コネクタ 28">
                    <a:extLst>
                      <a:ext uri="{FF2B5EF4-FFF2-40B4-BE49-F238E27FC236}">
                        <a16:creationId xmlns:a16="http://schemas.microsoft.com/office/drawing/2014/main" id="{FD5FEB6C-C904-4D64-9021-108D81897AA2}"/>
                      </a:ext>
                    </a:extLst>
                  </p:cNvPr>
                  <p:cNvCxnSpPr/>
                  <p:nvPr/>
                </p:nvCxnSpPr>
                <p:spPr>
                  <a:xfrm>
                    <a:off x="7026434" y="6479441"/>
                    <a:ext cx="2849224" cy="0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直線コネクタ 29">
                    <a:extLst>
                      <a:ext uri="{FF2B5EF4-FFF2-40B4-BE49-F238E27FC236}">
                        <a16:creationId xmlns:a16="http://schemas.microsoft.com/office/drawing/2014/main" id="{3D43CB57-A692-4411-A3EF-668E2AC335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866421" y="2412267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31" name="タイトル 1">
                <a:extLst>
                  <a:ext uri="{FF2B5EF4-FFF2-40B4-BE49-F238E27FC236}">
                    <a16:creationId xmlns:a16="http://schemas.microsoft.com/office/drawing/2014/main" id="{75191EA5-90E7-42FF-A168-7D9436C432E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31658" y="2584323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36" name="タイトル 1">
                <a:extLst>
                  <a:ext uri="{FF2B5EF4-FFF2-40B4-BE49-F238E27FC236}">
                    <a16:creationId xmlns:a16="http://schemas.microsoft.com/office/drawing/2014/main" id="{482D6E01-3959-4AC0-B74C-9235F626D06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31658" y="3923122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53" name="タイトル 1">
                <a:extLst>
                  <a:ext uri="{FF2B5EF4-FFF2-40B4-BE49-F238E27FC236}">
                    <a16:creationId xmlns:a16="http://schemas.microsoft.com/office/drawing/2014/main" id="{DF08CCC8-E7C6-48D0-B276-18D137E3F0C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31658" y="5261921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56" name="タイトル 1">
                <a:extLst>
                  <a:ext uri="{FF2B5EF4-FFF2-40B4-BE49-F238E27FC236}">
                    <a16:creationId xmlns:a16="http://schemas.microsoft.com/office/drawing/2014/main" id="{49F64D3C-54B3-4353-8A30-05EAF133226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31658" y="6600721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</p:grpSp>
        <p:cxnSp>
          <p:nvCxnSpPr>
            <p:cNvPr id="98" name="直線コネクタ 97">
              <a:extLst>
                <a:ext uri="{FF2B5EF4-FFF2-40B4-BE49-F238E27FC236}">
                  <a16:creationId xmlns:a16="http://schemas.microsoft.com/office/drawing/2014/main" id="{9F88E66B-7801-4485-8C86-3E39F0E34035}"/>
                </a:ext>
              </a:extLst>
            </p:cNvPr>
            <p:cNvCxnSpPr>
              <a:cxnSpLocks/>
            </p:cNvCxnSpPr>
            <p:nvPr/>
          </p:nvCxnSpPr>
          <p:spPr>
            <a:xfrm>
              <a:off x="921874" y="5336392"/>
              <a:ext cx="2788775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100" name="タイトル 1">
              <a:extLst>
                <a:ext uri="{FF2B5EF4-FFF2-40B4-BE49-F238E27FC236}">
                  <a16:creationId xmlns:a16="http://schemas.microsoft.com/office/drawing/2014/main" id="{173E8278-F8F3-47D3-A5F6-B6354CAB8AC4}"/>
                </a:ext>
              </a:extLst>
            </p:cNvPr>
            <p:cNvSpPr txBox="1">
              <a:spLocks/>
            </p:cNvSpPr>
            <p:nvPr/>
          </p:nvSpPr>
          <p:spPr>
            <a:xfrm>
              <a:off x="19446" y="5055431"/>
              <a:ext cx="872283" cy="92514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3600" dirty="0">
                  <a:latin typeface="+mj-ea"/>
                  <a:cs typeface="Calibri Light"/>
                </a:rPr>
                <a:t>1</a:t>
              </a:r>
              <a:r>
                <a:rPr lang="ja-JP" altLang="en-US" sz="3600" dirty="0">
                  <a:latin typeface="+mj-ea"/>
                  <a:cs typeface="Calibri Light"/>
                </a:rPr>
                <a:t>分</a:t>
              </a:r>
              <a:endParaRPr lang="en-US" altLang="ja-JP" sz="3600" dirty="0">
                <a:ea typeface="ＭＳ Ｐゴシック"/>
                <a:cs typeface="Calibri Light"/>
              </a:endParaRPr>
            </a:p>
          </p:txBody>
        </p:sp>
      </p:grpSp>
      <p:grpSp>
        <p:nvGrpSpPr>
          <p:cNvPr id="46" name="グループ化 45">
            <a:extLst>
              <a:ext uri="{FF2B5EF4-FFF2-40B4-BE49-F238E27FC236}">
                <a16:creationId xmlns:a16="http://schemas.microsoft.com/office/drawing/2014/main" id="{5A990F42-56AC-44CA-98BC-9757AB91F63E}"/>
              </a:ext>
            </a:extLst>
          </p:cNvPr>
          <p:cNvGrpSpPr/>
          <p:nvPr/>
        </p:nvGrpSpPr>
        <p:grpSpPr>
          <a:xfrm>
            <a:off x="2475026" y="4063443"/>
            <a:ext cx="555388" cy="1262477"/>
            <a:chOff x="79181" y="88430"/>
            <a:chExt cx="163881" cy="361252"/>
          </a:xfrm>
        </p:grpSpPr>
        <p:sp>
          <p:nvSpPr>
            <p:cNvPr id="51" name="テキスト ボックス 57">
              <a:extLst>
                <a:ext uri="{FF2B5EF4-FFF2-40B4-BE49-F238E27FC236}">
                  <a16:creationId xmlns:a16="http://schemas.microsoft.com/office/drawing/2014/main" id="{6211D293-0077-4AFD-9FFF-8B1E8D6E2738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3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52" name="テキスト ボックス 58">
              <a:extLst>
                <a:ext uri="{FF2B5EF4-FFF2-40B4-BE49-F238E27FC236}">
                  <a16:creationId xmlns:a16="http://schemas.microsoft.com/office/drawing/2014/main" id="{391C51C8-DCE3-4A08-8A17-D92208752310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4791D597-C6CD-4BEB-9298-C6FC654594CD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5" name="グループ化 54">
            <a:extLst>
              <a:ext uri="{FF2B5EF4-FFF2-40B4-BE49-F238E27FC236}">
                <a16:creationId xmlns:a16="http://schemas.microsoft.com/office/drawing/2014/main" id="{ED4BF667-587E-42E8-927D-96AA6C3D3F9F}"/>
              </a:ext>
            </a:extLst>
          </p:cNvPr>
          <p:cNvGrpSpPr/>
          <p:nvPr/>
        </p:nvGrpSpPr>
        <p:grpSpPr>
          <a:xfrm>
            <a:off x="9881311" y="4584834"/>
            <a:ext cx="555388" cy="1262477"/>
            <a:chOff x="79181" y="88430"/>
            <a:chExt cx="163881" cy="361252"/>
          </a:xfrm>
        </p:grpSpPr>
        <p:sp>
          <p:nvSpPr>
            <p:cNvPr id="57" name="テキスト ボックス 57">
              <a:extLst>
                <a:ext uri="{FF2B5EF4-FFF2-40B4-BE49-F238E27FC236}">
                  <a16:creationId xmlns:a16="http://schemas.microsoft.com/office/drawing/2014/main" id="{43F83B21-F810-42EB-9185-1E22F4297EE1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5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58" name="テキスト ボックス 58">
              <a:extLst>
                <a:ext uri="{FF2B5EF4-FFF2-40B4-BE49-F238E27FC236}">
                  <a16:creationId xmlns:a16="http://schemas.microsoft.com/office/drawing/2014/main" id="{3D2391E3-65FA-411C-A2A2-D648716875B7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C3B78B76-139E-4137-8A91-3F59E28CAD62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2" name="タイトル 1">
            <a:extLst>
              <a:ext uri="{FF2B5EF4-FFF2-40B4-BE49-F238E27FC236}">
                <a16:creationId xmlns:a16="http://schemas.microsoft.com/office/drawing/2014/main" id="{392EAFA1-FD00-4249-B12E-8C4953D71170}"/>
              </a:ext>
            </a:extLst>
          </p:cNvPr>
          <p:cNvSpPr txBox="1">
            <a:spLocks/>
          </p:cNvSpPr>
          <p:nvPr/>
        </p:nvSpPr>
        <p:spPr>
          <a:xfrm>
            <a:off x="207349" y="1947335"/>
            <a:ext cx="1485320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latin typeface="+mj-ea"/>
                <a:cs typeface="Calibri Light"/>
              </a:rPr>
              <a:t>　分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63" name="タイトル 1">
            <a:extLst>
              <a:ext uri="{FF2B5EF4-FFF2-40B4-BE49-F238E27FC236}">
                <a16:creationId xmlns:a16="http://schemas.microsoft.com/office/drawing/2014/main" id="{8180008F-3382-4226-866F-BE66E5B0F9F3}"/>
              </a:ext>
            </a:extLst>
          </p:cNvPr>
          <p:cNvSpPr txBox="1">
            <a:spLocks/>
          </p:cNvSpPr>
          <p:nvPr/>
        </p:nvSpPr>
        <p:spPr>
          <a:xfrm>
            <a:off x="8115729" y="1890162"/>
            <a:ext cx="839194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latin typeface="+mj-ea"/>
                <a:cs typeface="Calibri Light"/>
              </a:rPr>
              <a:t>分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66" name="四角形: 角を丸くする 65">
            <a:extLst>
              <a:ext uri="{FF2B5EF4-FFF2-40B4-BE49-F238E27FC236}">
                <a16:creationId xmlns:a16="http://schemas.microsoft.com/office/drawing/2014/main" id="{3EC030F9-3026-43F6-8EFD-B9B3B4818FE3}"/>
              </a:ext>
            </a:extLst>
          </p:cNvPr>
          <p:cNvSpPr/>
          <p:nvPr/>
        </p:nvSpPr>
        <p:spPr>
          <a:xfrm>
            <a:off x="7411948" y="2011781"/>
            <a:ext cx="775855" cy="822790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四角形: 角を丸くする 66">
            <a:extLst>
              <a:ext uri="{FF2B5EF4-FFF2-40B4-BE49-F238E27FC236}">
                <a16:creationId xmlns:a16="http://schemas.microsoft.com/office/drawing/2014/main" id="{A05069A9-5FE1-4D03-B44A-6ABA09673555}"/>
              </a:ext>
            </a:extLst>
          </p:cNvPr>
          <p:cNvSpPr/>
          <p:nvPr/>
        </p:nvSpPr>
        <p:spPr>
          <a:xfrm>
            <a:off x="26614" y="1974676"/>
            <a:ext cx="775855" cy="82279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タイトル 1">
            <a:extLst>
              <a:ext uri="{FF2B5EF4-FFF2-40B4-BE49-F238E27FC236}">
                <a16:creationId xmlns:a16="http://schemas.microsoft.com/office/drawing/2014/main" id="{D164A83B-2AAF-4049-9CF3-B0FD5ED5524B}"/>
              </a:ext>
            </a:extLst>
          </p:cNvPr>
          <p:cNvSpPr txBox="1">
            <a:spLocks/>
          </p:cNvSpPr>
          <p:nvPr/>
        </p:nvSpPr>
        <p:spPr>
          <a:xfrm>
            <a:off x="7729410" y="3189240"/>
            <a:ext cx="1119024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式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71" name="タイトル 1">
            <a:extLst>
              <a:ext uri="{FF2B5EF4-FFF2-40B4-BE49-F238E27FC236}">
                <a16:creationId xmlns:a16="http://schemas.microsoft.com/office/drawing/2014/main" id="{BE40E967-9A0A-4525-AACE-1D08D892F08B}"/>
              </a:ext>
            </a:extLst>
          </p:cNvPr>
          <p:cNvSpPr txBox="1">
            <a:spLocks/>
          </p:cNvSpPr>
          <p:nvPr/>
        </p:nvSpPr>
        <p:spPr>
          <a:xfrm>
            <a:off x="8672529" y="3209246"/>
            <a:ext cx="3205018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１</a:t>
            </a:r>
            <a:r>
              <a:rPr lang="en-US" altLang="ja-JP" sz="6000" dirty="0">
                <a:ea typeface="ＭＳ Ｐゴシック"/>
                <a:cs typeface="Calibri Light"/>
              </a:rPr>
              <a:t>÷</a:t>
            </a:r>
            <a:r>
              <a:rPr lang="ja-JP" altLang="en-US" sz="6000" dirty="0">
                <a:ea typeface="ＭＳ Ｐゴシック"/>
                <a:cs typeface="Calibri Light"/>
              </a:rPr>
              <a:t>　</a:t>
            </a:r>
            <a:r>
              <a:rPr lang="ja-JP" altLang="en-US" sz="4800" dirty="0">
                <a:ea typeface="ＭＳ Ｐゴシック"/>
                <a:cs typeface="Calibri Light"/>
              </a:rPr>
              <a:t>＝</a:t>
            </a:r>
            <a:r>
              <a:rPr lang="ja-JP" altLang="en-US" sz="6000" dirty="0">
                <a:ea typeface="ＭＳ Ｐゴシック"/>
                <a:cs typeface="Calibri Light"/>
              </a:rPr>
              <a:t>５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72" name="四角形: 角を丸くする 71">
            <a:extLst>
              <a:ext uri="{FF2B5EF4-FFF2-40B4-BE49-F238E27FC236}">
                <a16:creationId xmlns:a16="http://schemas.microsoft.com/office/drawing/2014/main" id="{72E7E2DE-BB2E-45D7-BA6C-BA38FAC9AAAF}"/>
              </a:ext>
            </a:extLst>
          </p:cNvPr>
          <p:cNvSpPr/>
          <p:nvPr/>
        </p:nvSpPr>
        <p:spPr>
          <a:xfrm>
            <a:off x="9986323" y="2994503"/>
            <a:ext cx="605366" cy="1148982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3" name="グループ化 72">
            <a:extLst>
              <a:ext uri="{FF2B5EF4-FFF2-40B4-BE49-F238E27FC236}">
                <a16:creationId xmlns:a16="http://schemas.microsoft.com/office/drawing/2014/main" id="{924F52C7-0E6D-4B2B-B2E0-1E61AEF2B1FF}"/>
              </a:ext>
            </a:extLst>
          </p:cNvPr>
          <p:cNvGrpSpPr/>
          <p:nvPr/>
        </p:nvGrpSpPr>
        <p:grpSpPr>
          <a:xfrm>
            <a:off x="10004695" y="2983816"/>
            <a:ext cx="555388" cy="1262477"/>
            <a:chOff x="79181" y="88430"/>
            <a:chExt cx="163881" cy="361252"/>
          </a:xfrm>
        </p:grpSpPr>
        <p:sp>
          <p:nvSpPr>
            <p:cNvPr id="74" name="テキスト ボックス 57">
              <a:extLst>
                <a:ext uri="{FF2B5EF4-FFF2-40B4-BE49-F238E27FC236}">
                  <a16:creationId xmlns:a16="http://schemas.microsoft.com/office/drawing/2014/main" id="{5ADCF1FF-FBF5-4BF7-B925-8CAAEF20444A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5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76" name="テキスト ボックス 58">
              <a:extLst>
                <a:ext uri="{FF2B5EF4-FFF2-40B4-BE49-F238E27FC236}">
                  <a16:creationId xmlns:a16="http://schemas.microsoft.com/office/drawing/2014/main" id="{6E2C1987-53A1-4EF9-91BF-A2CD09292C93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78" name="直線コネクタ 77">
              <a:extLst>
                <a:ext uri="{FF2B5EF4-FFF2-40B4-BE49-F238E27FC236}">
                  <a16:creationId xmlns:a16="http://schemas.microsoft.com/office/drawing/2014/main" id="{2FB431E0-1D7E-49D1-8C2F-1A51433C8EB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1" name="タイトル 1">
            <a:extLst>
              <a:ext uri="{FF2B5EF4-FFF2-40B4-BE49-F238E27FC236}">
                <a16:creationId xmlns:a16="http://schemas.microsoft.com/office/drawing/2014/main" id="{ABB3D51B-3F5E-406E-AB7B-12D45E349819}"/>
              </a:ext>
            </a:extLst>
          </p:cNvPr>
          <p:cNvSpPr txBox="1">
            <a:spLocks/>
          </p:cNvSpPr>
          <p:nvPr/>
        </p:nvSpPr>
        <p:spPr>
          <a:xfrm>
            <a:off x="380351" y="3194177"/>
            <a:ext cx="1119024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式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82" name="タイトル 1">
            <a:extLst>
              <a:ext uri="{FF2B5EF4-FFF2-40B4-BE49-F238E27FC236}">
                <a16:creationId xmlns:a16="http://schemas.microsoft.com/office/drawing/2014/main" id="{20483F36-407C-455E-B8DB-A66308DFB4E6}"/>
              </a:ext>
            </a:extLst>
          </p:cNvPr>
          <p:cNvSpPr txBox="1">
            <a:spLocks/>
          </p:cNvSpPr>
          <p:nvPr/>
        </p:nvSpPr>
        <p:spPr>
          <a:xfrm>
            <a:off x="1323470" y="3214183"/>
            <a:ext cx="3205018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１</a:t>
            </a:r>
            <a:r>
              <a:rPr lang="en-US" altLang="ja-JP" sz="6000" dirty="0">
                <a:ea typeface="ＭＳ Ｐゴシック"/>
                <a:cs typeface="Calibri Light"/>
              </a:rPr>
              <a:t>÷</a:t>
            </a:r>
            <a:r>
              <a:rPr lang="ja-JP" altLang="en-US" sz="6000" dirty="0">
                <a:ea typeface="ＭＳ Ｐゴシック"/>
                <a:cs typeface="Calibri Light"/>
              </a:rPr>
              <a:t>　</a:t>
            </a:r>
            <a:r>
              <a:rPr lang="ja-JP" altLang="en-US" sz="4800" dirty="0">
                <a:ea typeface="ＭＳ Ｐゴシック"/>
                <a:cs typeface="Calibri Light"/>
              </a:rPr>
              <a:t>＝３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83" name="四角形: 角を丸くする 82">
            <a:extLst>
              <a:ext uri="{FF2B5EF4-FFF2-40B4-BE49-F238E27FC236}">
                <a16:creationId xmlns:a16="http://schemas.microsoft.com/office/drawing/2014/main" id="{B50E00F6-3BC1-4704-9434-3F21597D760E}"/>
              </a:ext>
            </a:extLst>
          </p:cNvPr>
          <p:cNvSpPr/>
          <p:nvPr/>
        </p:nvSpPr>
        <p:spPr>
          <a:xfrm>
            <a:off x="2637264" y="2999440"/>
            <a:ext cx="605366" cy="1148982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4" name="グループ化 83">
            <a:extLst>
              <a:ext uri="{FF2B5EF4-FFF2-40B4-BE49-F238E27FC236}">
                <a16:creationId xmlns:a16="http://schemas.microsoft.com/office/drawing/2014/main" id="{E7031D69-4AD4-4F82-9EDD-45550D5E548E}"/>
              </a:ext>
            </a:extLst>
          </p:cNvPr>
          <p:cNvGrpSpPr/>
          <p:nvPr/>
        </p:nvGrpSpPr>
        <p:grpSpPr>
          <a:xfrm>
            <a:off x="2655636" y="2988753"/>
            <a:ext cx="555388" cy="1262477"/>
            <a:chOff x="79181" y="88430"/>
            <a:chExt cx="163881" cy="361252"/>
          </a:xfrm>
        </p:grpSpPr>
        <p:sp>
          <p:nvSpPr>
            <p:cNvPr id="85" name="テキスト ボックス 57">
              <a:extLst>
                <a:ext uri="{FF2B5EF4-FFF2-40B4-BE49-F238E27FC236}">
                  <a16:creationId xmlns:a16="http://schemas.microsoft.com/office/drawing/2014/main" id="{A6781001-7C0D-4D02-9AAA-0831E99ACAA1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3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87" name="テキスト ボックス 58">
              <a:extLst>
                <a:ext uri="{FF2B5EF4-FFF2-40B4-BE49-F238E27FC236}">
                  <a16:creationId xmlns:a16="http://schemas.microsoft.com/office/drawing/2014/main" id="{AA78B998-C44E-4E75-8D2C-8A3679E0258F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01" name="直線コネクタ 100">
              <a:extLst>
                <a:ext uri="{FF2B5EF4-FFF2-40B4-BE49-F238E27FC236}">
                  <a16:creationId xmlns:a16="http://schemas.microsoft.com/office/drawing/2014/main" id="{2EE3C180-BDA5-49B5-9E49-F9466E2A4CF1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2" name="タイトル 1">
            <a:extLst>
              <a:ext uri="{FF2B5EF4-FFF2-40B4-BE49-F238E27FC236}">
                <a16:creationId xmlns:a16="http://schemas.microsoft.com/office/drawing/2014/main" id="{438DEB4D-C84A-4C54-B0CA-31614DB0C19D}"/>
              </a:ext>
            </a:extLst>
          </p:cNvPr>
          <p:cNvSpPr txBox="1">
            <a:spLocks/>
          </p:cNvSpPr>
          <p:nvPr/>
        </p:nvSpPr>
        <p:spPr>
          <a:xfrm>
            <a:off x="93562" y="1947335"/>
            <a:ext cx="612072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latin typeface="+mj-ea"/>
                <a:cs typeface="Calibri Light"/>
              </a:rPr>
              <a:t>３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103" name="タイトル 1">
            <a:extLst>
              <a:ext uri="{FF2B5EF4-FFF2-40B4-BE49-F238E27FC236}">
                <a16:creationId xmlns:a16="http://schemas.microsoft.com/office/drawing/2014/main" id="{C0ACB22D-CEC8-4476-9877-602CF4AE52D1}"/>
              </a:ext>
            </a:extLst>
          </p:cNvPr>
          <p:cNvSpPr txBox="1">
            <a:spLocks/>
          </p:cNvSpPr>
          <p:nvPr/>
        </p:nvSpPr>
        <p:spPr>
          <a:xfrm>
            <a:off x="7423374" y="1999560"/>
            <a:ext cx="612072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latin typeface="+mj-ea"/>
                <a:cs typeface="Calibri Light"/>
              </a:rPr>
              <a:t>５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191119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1" grpId="0" animBg="1"/>
      <p:bldP spid="64" grpId="0" animBg="1"/>
      <p:bldP spid="65" grpId="0" animBg="1"/>
      <p:bldP spid="62" grpId="0"/>
      <p:bldP spid="63" grpId="0"/>
      <p:bldP spid="66" grpId="0" animBg="1"/>
      <p:bldP spid="67" grpId="0" animBg="1"/>
      <p:bldP spid="69" grpId="0"/>
      <p:bldP spid="71" grpId="0"/>
      <p:bldP spid="72" grpId="0" animBg="1"/>
      <p:bldP spid="81" grpId="0"/>
      <p:bldP spid="82" grpId="0"/>
      <p:bldP spid="83" grpId="0" animBg="1"/>
      <p:bldP spid="102" grpId="0"/>
      <p:bldP spid="10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441A259E-0094-40A6-A338-FAF554BCA6C1}"/>
              </a:ext>
            </a:extLst>
          </p:cNvPr>
          <p:cNvSpPr/>
          <p:nvPr/>
        </p:nvSpPr>
        <p:spPr>
          <a:xfrm>
            <a:off x="8838648" y="2595081"/>
            <a:ext cx="2772000" cy="4032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01A0AB96-1CD6-4034-BCAA-325812D6DB45}"/>
              </a:ext>
            </a:extLst>
          </p:cNvPr>
          <p:cNvSpPr/>
          <p:nvPr/>
        </p:nvSpPr>
        <p:spPr>
          <a:xfrm>
            <a:off x="8848016" y="5829096"/>
            <a:ext cx="2782800" cy="79324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76008534-A4D3-443E-A422-403F8716FD4D}"/>
              </a:ext>
            </a:extLst>
          </p:cNvPr>
          <p:cNvSpPr/>
          <p:nvPr/>
        </p:nvSpPr>
        <p:spPr>
          <a:xfrm>
            <a:off x="1486056" y="2558137"/>
            <a:ext cx="2772000" cy="3996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DDA7C046-4B9B-4BA7-8EDB-AA00DD903494}"/>
              </a:ext>
            </a:extLst>
          </p:cNvPr>
          <p:cNvSpPr/>
          <p:nvPr/>
        </p:nvSpPr>
        <p:spPr>
          <a:xfrm>
            <a:off x="1476952" y="5241822"/>
            <a:ext cx="2782800" cy="1332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1A0E9BC3-7638-4EBF-81B2-46EA1AB77003}"/>
              </a:ext>
            </a:extLst>
          </p:cNvPr>
          <p:cNvGrpSpPr/>
          <p:nvPr/>
        </p:nvGrpSpPr>
        <p:grpSpPr>
          <a:xfrm>
            <a:off x="366605" y="88821"/>
            <a:ext cx="5299546" cy="1957537"/>
            <a:chOff x="201597" y="-154967"/>
            <a:chExt cx="5299546" cy="1957537"/>
          </a:xfrm>
        </p:grpSpPr>
        <p:sp>
          <p:nvSpPr>
            <p:cNvPr id="70" name="タイトル 1">
              <a:extLst>
                <a:ext uri="{FF2B5EF4-FFF2-40B4-BE49-F238E27FC236}">
                  <a16:creationId xmlns:a16="http://schemas.microsoft.com/office/drawing/2014/main" id="{83C4CB74-B4B6-476A-9840-F482D24CFBC5}"/>
                </a:ext>
              </a:extLst>
            </p:cNvPr>
            <p:cNvSpPr txBox="1">
              <a:spLocks/>
            </p:cNvSpPr>
            <p:nvPr/>
          </p:nvSpPr>
          <p:spPr>
            <a:xfrm>
              <a:off x="201597" y="291653"/>
              <a:ext cx="5299546" cy="1510917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3200" dirty="0">
                  <a:solidFill>
                    <a:srgbClr val="FF0000"/>
                  </a:solidFill>
                  <a:ea typeface="ＭＳ Ｐゴシック"/>
                  <a:cs typeface="Calibri Light"/>
                </a:rPr>
                <a:t>１分間で</a:t>
              </a:r>
              <a:r>
                <a:rPr lang="ja-JP" altLang="en-US" sz="3200" dirty="0">
                  <a:ea typeface="ＭＳ Ｐゴシック"/>
                  <a:cs typeface="Calibri Light"/>
                </a:rPr>
                <a:t>水そう全体の　　　　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r>
                <a:rPr lang="ja-JP" altLang="en-US" sz="3200" dirty="0">
                  <a:ea typeface="ＭＳ Ｐゴシック"/>
                  <a:cs typeface="Calibri Light"/>
                </a:rPr>
                <a:t>水が入りました。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r>
                <a:rPr lang="ja-JP" altLang="en-US" sz="3200" dirty="0">
                  <a:ea typeface="ＭＳ Ｐゴシック"/>
                  <a:cs typeface="Calibri Light"/>
                </a:rPr>
                <a:t>何分でいっぱいになるでしょう。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grpSp>
          <p:nvGrpSpPr>
            <p:cNvPr id="88" name="グループ化 87">
              <a:extLst>
                <a:ext uri="{FF2B5EF4-FFF2-40B4-BE49-F238E27FC236}">
                  <a16:creationId xmlns:a16="http://schemas.microsoft.com/office/drawing/2014/main" id="{A5038D6E-E65C-40A9-97C8-B9BD8F6404BB}"/>
                </a:ext>
              </a:extLst>
            </p:cNvPr>
            <p:cNvGrpSpPr/>
            <p:nvPr/>
          </p:nvGrpSpPr>
          <p:grpSpPr>
            <a:xfrm>
              <a:off x="4041536" y="-154967"/>
              <a:ext cx="555388" cy="1262477"/>
              <a:chOff x="79181" y="88430"/>
              <a:chExt cx="163881" cy="361252"/>
            </a:xfrm>
          </p:grpSpPr>
          <p:sp>
            <p:nvSpPr>
              <p:cNvPr id="89" name="テキスト ボックス 57">
                <a:extLst>
                  <a:ext uri="{FF2B5EF4-FFF2-40B4-BE49-F238E27FC236}">
                    <a16:creationId xmlns:a16="http://schemas.microsoft.com/office/drawing/2014/main" id="{4FEDEBFF-CF9C-4B0D-8089-1F95244AAE96}"/>
                  </a:ext>
                </a:extLst>
              </p:cNvPr>
              <p:cNvSpPr txBox="1"/>
              <p:nvPr/>
            </p:nvSpPr>
            <p:spPr>
              <a:xfrm>
                <a:off x="101999" y="229510"/>
                <a:ext cx="137739" cy="220172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4400" dirty="0">
                    <a:solidFill>
                      <a:srgbClr val="FF0000"/>
                    </a:solidFill>
                    <a:latin typeface="+mj-ea"/>
                    <a:ea typeface="+mj-ea"/>
                  </a:rPr>
                  <a:t>3</a:t>
                </a:r>
                <a:endParaRPr kumimoji="1" lang="ja-JP" altLang="en-US" sz="4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90" name="テキスト ボックス 58">
                <a:extLst>
                  <a:ext uri="{FF2B5EF4-FFF2-40B4-BE49-F238E27FC236}">
                    <a16:creationId xmlns:a16="http://schemas.microsoft.com/office/drawing/2014/main" id="{1BEC424E-786E-4332-9854-4D7961964B74}"/>
                  </a:ext>
                </a:extLst>
              </p:cNvPr>
              <p:cNvSpPr txBox="1"/>
              <p:nvPr/>
            </p:nvSpPr>
            <p:spPr>
              <a:xfrm>
                <a:off x="98179" y="88430"/>
                <a:ext cx="137739" cy="220172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4400" dirty="0">
                    <a:solidFill>
                      <a:srgbClr val="FF0000"/>
                    </a:solidFill>
                    <a:latin typeface="+mj-ea"/>
                    <a:ea typeface="+mj-ea"/>
                  </a:rPr>
                  <a:t>1</a:t>
                </a:r>
                <a:endParaRPr kumimoji="1" lang="ja-JP" altLang="en-US" sz="4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cxnSp>
            <p:nvCxnSpPr>
              <p:cNvPr id="91" name="直線コネクタ 90">
                <a:extLst>
                  <a:ext uri="{FF2B5EF4-FFF2-40B4-BE49-F238E27FC236}">
                    <a16:creationId xmlns:a16="http://schemas.microsoft.com/office/drawing/2014/main" id="{585E9FD0-7E9E-46DD-BCA1-148A8AAC19A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181" y="274320"/>
                <a:ext cx="163881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C4AE14FE-9372-4BC3-BE50-1453669BBC3B}"/>
              </a:ext>
            </a:extLst>
          </p:cNvPr>
          <p:cNvGrpSpPr/>
          <p:nvPr/>
        </p:nvGrpSpPr>
        <p:grpSpPr>
          <a:xfrm>
            <a:off x="6725521" y="113325"/>
            <a:ext cx="5299546" cy="1916035"/>
            <a:chOff x="6755241" y="-101113"/>
            <a:chExt cx="5299546" cy="1916035"/>
          </a:xfrm>
        </p:grpSpPr>
        <p:sp>
          <p:nvSpPr>
            <p:cNvPr id="92" name="タイトル 1">
              <a:extLst>
                <a:ext uri="{FF2B5EF4-FFF2-40B4-BE49-F238E27FC236}">
                  <a16:creationId xmlns:a16="http://schemas.microsoft.com/office/drawing/2014/main" id="{2D9D1082-0ECA-4334-B3DC-61E01AB7332A}"/>
                </a:ext>
              </a:extLst>
            </p:cNvPr>
            <p:cNvSpPr txBox="1">
              <a:spLocks/>
            </p:cNvSpPr>
            <p:nvPr/>
          </p:nvSpPr>
          <p:spPr>
            <a:xfrm>
              <a:off x="6755241" y="304005"/>
              <a:ext cx="5299546" cy="1510917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3200" dirty="0">
                  <a:solidFill>
                    <a:srgbClr val="FF0000"/>
                  </a:solidFill>
                  <a:ea typeface="ＭＳ Ｐゴシック"/>
                  <a:cs typeface="Calibri Light"/>
                </a:rPr>
                <a:t>１分間で</a:t>
              </a:r>
              <a:r>
                <a:rPr lang="ja-JP" altLang="en-US" sz="3200" dirty="0">
                  <a:ea typeface="ＭＳ Ｐゴシック"/>
                  <a:cs typeface="Calibri Light"/>
                </a:rPr>
                <a:t>水そう全体の　　　　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r>
                <a:rPr lang="ja-JP" altLang="en-US" sz="3200" dirty="0">
                  <a:ea typeface="ＭＳ Ｐゴシック"/>
                  <a:cs typeface="Calibri Light"/>
                </a:rPr>
                <a:t>水が入りました。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r>
                <a:rPr lang="ja-JP" altLang="en-US" sz="3200" dirty="0">
                  <a:ea typeface="ＭＳ Ｐゴシック"/>
                  <a:cs typeface="Calibri Light"/>
                </a:rPr>
                <a:t>何分でいっぱいになるでしょう。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grpSp>
          <p:nvGrpSpPr>
            <p:cNvPr id="93" name="グループ化 92">
              <a:extLst>
                <a:ext uri="{FF2B5EF4-FFF2-40B4-BE49-F238E27FC236}">
                  <a16:creationId xmlns:a16="http://schemas.microsoft.com/office/drawing/2014/main" id="{B2ECC63B-5C57-4B0B-951F-7049D15E1BD0}"/>
                </a:ext>
              </a:extLst>
            </p:cNvPr>
            <p:cNvGrpSpPr/>
            <p:nvPr/>
          </p:nvGrpSpPr>
          <p:grpSpPr>
            <a:xfrm>
              <a:off x="10596041" y="-101113"/>
              <a:ext cx="555388" cy="1243357"/>
              <a:chOff x="111881" y="88430"/>
              <a:chExt cx="163881" cy="355781"/>
            </a:xfrm>
          </p:grpSpPr>
          <p:sp>
            <p:nvSpPr>
              <p:cNvPr id="94" name="テキスト ボックス 57">
                <a:extLst>
                  <a:ext uri="{FF2B5EF4-FFF2-40B4-BE49-F238E27FC236}">
                    <a16:creationId xmlns:a16="http://schemas.microsoft.com/office/drawing/2014/main" id="{1100D9C9-D7AC-490D-AB4E-2ACB43559F03}"/>
                  </a:ext>
                </a:extLst>
              </p:cNvPr>
              <p:cNvSpPr txBox="1"/>
              <p:nvPr/>
            </p:nvSpPr>
            <p:spPr>
              <a:xfrm>
                <a:off x="128154" y="224039"/>
                <a:ext cx="137739" cy="220172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ja-JP" sz="4400" dirty="0">
                    <a:solidFill>
                      <a:srgbClr val="FF0000"/>
                    </a:solidFill>
                    <a:latin typeface="+mj-ea"/>
                    <a:ea typeface="+mj-ea"/>
                  </a:rPr>
                  <a:t>5</a:t>
                </a:r>
                <a:endParaRPr kumimoji="1" lang="ja-JP" altLang="en-US" sz="4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95" name="テキスト ボックス 58">
                <a:extLst>
                  <a:ext uri="{FF2B5EF4-FFF2-40B4-BE49-F238E27FC236}">
                    <a16:creationId xmlns:a16="http://schemas.microsoft.com/office/drawing/2014/main" id="{5D6ADC93-6C38-4F7A-BD91-59E7AC7D86FC}"/>
                  </a:ext>
                </a:extLst>
              </p:cNvPr>
              <p:cNvSpPr txBox="1"/>
              <p:nvPr/>
            </p:nvSpPr>
            <p:spPr>
              <a:xfrm>
                <a:off x="119979" y="88430"/>
                <a:ext cx="137739" cy="220172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4400" dirty="0">
                    <a:solidFill>
                      <a:srgbClr val="FF0000"/>
                    </a:solidFill>
                    <a:latin typeface="+mj-ea"/>
                    <a:ea typeface="+mj-ea"/>
                  </a:rPr>
                  <a:t>1</a:t>
                </a:r>
                <a:endParaRPr kumimoji="1" lang="ja-JP" altLang="en-US" sz="4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cxnSp>
            <p:nvCxnSpPr>
              <p:cNvPr id="96" name="直線コネクタ 95">
                <a:extLst>
                  <a:ext uri="{FF2B5EF4-FFF2-40B4-BE49-F238E27FC236}">
                    <a16:creationId xmlns:a16="http://schemas.microsoft.com/office/drawing/2014/main" id="{E9AEBEB5-845C-40ED-9BC8-7B789DB583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881" y="274320"/>
                <a:ext cx="163881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AB5EE0C7-9F6C-4FD0-8474-D4BF01761849}"/>
              </a:ext>
            </a:extLst>
          </p:cNvPr>
          <p:cNvGrpSpPr/>
          <p:nvPr/>
        </p:nvGrpSpPr>
        <p:grpSpPr>
          <a:xfrm>
            <a:off x="7890880" y="2036882"/>
            <a:ext cx="3772068" cy="4670502"/>
            <a:chOff x="7890880" y="2036882"/>
            <a:chExt cx="3772068" cy="4670502"/>
          </a:xfrm>
        </p:grpSpPr>
        <p:grpSp>
          <p:nvGrpSpPr>
            <p:cNvPr id="5" name="グループ化 4">
              <a:extLst>
                <a:ext uri="{FF2B5EF4-FFF2-40B4-BE49-F238E27FC236}">
                  <a16:creationId xmlns:a16="http://schemas.microsoft.com/office/drawing/2014/main" id="{719C30B3-D0D2-4DEB-8E29-D687DC7A4047}"/>
                </a:ext>
              </a:extLst>
            </p:cNvPr>
            <p:cNvGrpSpPr/>
            <p:nvPr/>
          </p:nvGrpSpPr>
          <p:grpSpPr>
            <a:xfrm>
              <a:off x="8535326" y="2036882"/>
              <a:ext cx="3127622" cy="4670502"/>
              <a:chOff x="8535326" y="2036882"/>
              <a:chExt cx="3127622" cy="4670502"/>
            </a:xfrm>
          </p:grpSpPr>
          <p:grpSp>
            <p:nvGrpSpPr>
              <p:cNvPr id="12" name="グループ化 11">
                <a:extLst>
                  <a:ext uri="{FF2B5EF4-FFF2-40B4-BE49-F238E27FC236}">
                    <a16:creationId xmlns:a16="http://schemas.microsoft.com/office/drawing/2014/main" id="{673EB265-43CE-4E72-9D06-6E4694E478E9}"/>
                  </a:ext>
                </a:extLst>
              </p:cNvPr>
              <p:cNvGrpSpPr/>
              <p:nvPr/>
            </p:nvGrpSpPr>
            <p:grpSpPr>
              <a:xfrm>
                <a:off x="8535326" y="2036882"/>
                <a:ext cx="3127622" cy="4616867"/>
                <a:chOff x="8535326" y="2036882"/>
                <a:chExt cx="3127622" cy="4616867"/>
              </a:xfrm>
            </p:grpSpPr>
            <p:pic>
              <p:nvPicPr>
                <p:cNvPr id="45" name="図 44" descr="ボトル が含まれている画像&#10;&#10;自動的に生成された説明">
                  <a:extLst>
                    <a:ext uri="{FF2B5EF4-FFF2-40B4-BE49-F238E27FC236}">
                      <a16:creationId xmlns:a16="http://schemas.microsoft.com/office/drawing/2014/main" id="{6A03B9B4-965E-45EC-A765-DDC28D2CEDB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8535326" y="2036882"/>
                  <a:ext cx="556796" cy="1088707"/>
                </a:xfrm>
                <a:prstGeom prst="rect">
                  <a:avLst/>
                </a:prstGeom>
              </p:spPr>
            </p:pic>
            <p:grpSp>
              <p:nvGrpSpPr>
                <p:cNvPr id="47" name="グループ化 46">
                  <a:extLst>
                    <a:ext uri="{FF2B5EF4-FFF2-40B4-BE49-F238E27FC236}">
                      <a16:creationId xmlns:a16="http://schemas.microsoft.com/office/drawing/2014/main" id="{AE2F7D1D-3512-424D-ACDE-EED30738922C}"/>
                    </a:ext>
                  </a:extLst>
                </p:cNvPr>
                <p:cNvGrpSpPr/>
                <p:nvPr/>
              </p:nvGrpSpPr>
              <p:grpSpPr>
                <a:xfrm>
                  <a:off x="8813724" y="2565851"/>
                  <a:ext cx="2849224" cy="4087898"/>
                  <a:chOff x="7026434" y="2412267"/>
                  <a:chExt cx="2849224" cy="4087898"/>
                </a:xfrm>
              </p:grpSpPr>
              <p:cxnSp>
                <p:nvCxnSpPr>
                  <p:cNvPr id="48" name="直線コネクタ 47">
                    <a:extLst>
                      <a:ext uri="{FF2B5EF4-FFF2-40B4-BE49-F238E27FC236}">
                        <a16:creationId xmlns:a16="http://schemas.microsoft.com/office/drawing/2014/main" id="{86174EE9-7F44-4C0E-BAEE-DCEDDE8270A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026434" y="2412267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直線コネクタ 48">
                    <a:extLst>
                      <a:ext uri="{FF2B5EF4-FFF2-40B4-BE49-F238E27FC236}">
                        <a16:creationId xmlns:a16="http://schemas.microsoft.com/office/drawing/2014/main" id="{5714CEC0-A15A-4354-B641-B8485867584E}"/>
                      </a:ext>
                    </a:extLst>
                  </p:cNvPr>
                  <p:cNvCxnSpPr/>
                  <p:nvPr/>
                </p:nvCxnSpPr>
                <p:spPr>
                  <a:xfrm>
                    <a:off x="7026434" y="6479441"/>
                    <a:ext cx="2849224" cy="0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直線コネクタ 49">
                    <a:extLst>
                      <a:ext uri="{FF2B5EF4-FFF2-40B4-BE49-F238E27FC236}">
                        <a16:creationId xmlns:a16="http://schemas.microsoft.com/office/drawing/2014/main" id="{BBA29F04-056E-48E4-8E65-E3D2F13CB4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866421" y="2412267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68" name="タイトル 1">
                <a:extLst>
                  <a:ext uri="{FF2B5EF4-FFF2-40B4-BE49-F238E27FC236}">
                    <a16:creationId xmlns:a16="http://schemas.microsoft.com/office/drawing/2014/main" id="{CA0AE147-1A80-40A0-A3E1-EAD70D1F96A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252194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75" name="タイトル 1">
                <a:extLst>
                  <a:ext uri="{FF2B5EF4-FFF2-40B4-BE49-F238E27FC236}">
                    <a16:creationId xmlns:a16="http://schemas.microsoft.com/office/drawing/2014/main" id="{16764162-E4A1-404C-8168-4E2E2DDC942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493178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77" name="タイトル 1">
                <a:extLst>
                  <a:ext uri="{FF2B5EF4-FFF2-40B4-BE49-F238E27FC236}">
                    <a16:creationId xmlns:a16="http://schemas.microsoft.com/office/drawing/2014/main" id="{D33B2B74-7429-403C-8A4B-1B50DFE3F6B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573506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79" name="タイトル 1">
                <a:extLst>
                  <a:ext uri="{FF2B5EF4-FFF2-40B4-BE49-F238E27FC236}">
                    <a16:creationId xmlns:a16="http://schemas.microsoft.com/office/drawing/2014/main" id="{25063FBE-5C48-44E8-A7C7-80C39F3F74F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332522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80" name="タイトル 1">
                <a:extLst>
                  <a:ext uri="{FF2B5EF4-FFF2-40B4-BE49-F238E27FC236}">
                    <a16:creationId xmlns:a16="http://schemas.microsoft.com/office/drawing/2014/main" id="{AA3DE2B7-BF2B-4ECB-93DF-1E5751B1D37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6538346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86" name="タイトル 1">
                <a:extLst>
                  <a:ext uri="{FF2B5EF4-FFF2-40B4-BE49-F238E27FC236}">
                    <a16:creationId xmlns:a16="http://schemas.microsoft.com/office/drawing/2014/main" id="{1A77ED44-99F5-418A-96C8-70198211F44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412850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</p:grpSp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DC48CC43-BB2E-4B5B-9F0F-F35B20F6EF4D}"/>
                </a:ext>
              </a:extLst>
            </p:cNvPr>
            <p:cNvGrpSpPr/>
            <p:nvPr/>
          </p:nvGrpSpPr>
          <p:grpSpPr>
            <a:xfrm>
              <a:off x="7890880" y="5487214"/>
              <a:ext cx="3741763" cy="925148"/>
              <a:chOff x="7890880" y="5487214"/>
              <a:chExt cx="3741763" cy="925148"/>
            </a:xfrm>
          </p:grpSpPr>
          <p:cxnSp>
            <p:nvCxnSpPr>
              <p:cNvPr id="97" name="直線コネクタ 96">
                <a:extLst>
                  <a:ext uri="{FF2B5EF4-FFF2-40B4-BE49-F238E27FC236}">
                    <a16:creationId xmlns:a16="http://schemas.microsoft.com/office/drawing/2014/main" id="{2A64810D-A65C-4034-A2D1-C9C945376D7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843868" y="5798844"/>
                <a:ext cx="2788775" cy="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99" name="タイトル 1">
                <a:extLst>
                  <a:ext uri="{FF2B5EF4-FFF2-40B4-BE49-F238E27FC236}">
                    <a16:creationId xmlns:a16="http://schemas.microsoft.com/office/drawing/2014/main" id="{D7158DBC-0641-4DD3-BDB6-49CFB266F65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90880" y="5487214"/>
                <a:ext cx="872283" cy="92514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3600" dirty="0">
                    <a:latin typeface="+mj-ea"/>
                    <a:cs typeface="Calibri Light"/>
                  </a:rPr>
                  <a:t>1</a:t>
                </a:r>
                <a:r>
                  <a:rPr lang="ja-JP" altLang="en-US" sz="3600" dirty="0">
                    <a:latin typeface="+mj-ea"/>
                    <a:cs typeface="Calibri Light"/>
                  </a:rPr>
                  <a:t>分</a:t>
                </a:r>
                <a:endParaRPr lang="en-US" altLang="ja-JP" sz="3600" dirty="0">
                  <a:ea typeface="ＭＳ Ｐゴシック"/>
                  <a:cs typeface="Calibri Light"/>
                </a:endParaRPr>
              </a:p>
            </p:txBody>
          </p:sp>
        </p:grp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CC238420-C818-4759-AB04-B93C5A70C8A0}"/>
              </a:ext>
            </a:extLst>
          </p:cNvPr>
          <p:cNvGrpSpPr/>
          <p:nvPr/>
        </p:nvGrpSpPr>
        <p:grpSpPr>
          <a:xfrm>
            <a:off x="570377" y="1894322"/>
            <a:ext cx="3721508" cy="4759060"/>
            <a:chOff x="19446" y="2010699"/>
            <a:chExt cx="3721508" cy="4759060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37203975-8647-433F-A2EE-AAAC45095961}"/>
                </a:ext>
              </a:extLst>
            </p:cNvPr>
            <p:cNvGrpSpPr/>
            <p:nvPr/>
          </p:nvGrpSpPr>
          <p:grpSpPr>
            <a:xfrm>
              <a:off x="493731" y="2010699"/>
              <a:ext cx="3247223" cy="4759060"/>
              <a:chOff x="493731" y="2010699"/>
              <a:chExt cx="3247223" cy="4759060"/>
            </a:xfrm>
          </p:grpSpPr>
          <p:grpSp>
            <p:nvGrpSpPr>
              <p:cNvPr id="15" name="グループ化 14">
                <a:extLst>
                  <a:ext uri="{FF2B5EF4-FFF2-40B4-BE49-F238E27FC236}">
                    <a16:creationId xmlns:a16="http://schemas.microsoft.com/office/drawing/2014/main" id="{F2598923-1A7D-489C-8DAC-8809F9A4D295}"/>
                  </a:ext>
                </a:extLst>
              </p:cNvPr>
              <p:cNvGrpSpPr/>
              <p:nvPr/>
            </p:nvGrpSpPr>
            <p:grpSpPr>
              <a:xfrm>
                <a:off x="493731" y="2010699"/>
                <a:ext cx="3247223" cy="4715989"/>
                <a:chOff x="493731" y="2010699"/>
                <a:chExt cx="3247223" cy="4715989"/>
              </a:xfrm>
            </p:grpSpPr>
            <p:pic>
              <p:nvPicPr>
                <p:cNvPr id="26" name="図 25" descr="ボトル が含まれている画像&#10;&#10;自動的に生成された説明">
                  <a:extLst>
                    <a:ext uri="{FF2B5EF4-FFF2-40B4-BE49-F238E27FC236}">
                      <a16:creationId xmlns:a16="http://schemas.microsoft.com/office/drawing/2014/main" id="{4B1459B3-F7B5-4573-9F7B-F90D19594CD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493731" y="2010699"/>
                  <a:ext cx="692639" cy="1354322"/>
                </a:xfrm>
                <a:prstGeom prst="rect">
                  <a:avLst/>
                </a:prstGeom>
              </p:spPr>
            </p:pic>
            <p:grpSp>
              <p:nvGrpSpPr>
                <p:cNvPr id="27" name="グループ化 26">
                  <a:extLst>
                    <a:ext uri="{FF2B5EF4-FFF2-40B4-BE49-F238E27FC236}">
                      <a16:creationId xmlns:a16="http://schemas.microsoft.com/office/drawing/2014/main" id="{45D77B79-0BB1-4EA4-BFDA-3137D2E0E915}"/>
                    </a:ext>
                  </a:extLst>
                </p:cNvPr>
                <p:cNvGrpSpPr/>
                <p:nvPr/>
              </p:nvGrpSpPr>
              <p:grpSpPr>
                <a:xfrm>
                  <a:off x="891730" y="2638790"/>
                  <a:ext cx="2849224" cy="4087898"/>
                  <a:chOff x="7026434" y="2412267"/>
                  <a:chExt cx="2849224" cy="4087898"/>
                </a:xfrm>
              </p:grpSpPr>
              <p:cxnSp>
                <p:nvCxnSpPr>
                  <p:cNvPr id="28" name="直線コネクタ 27">
                    <a:extLst>
                      <a:ext uri="{FF2B5EF4-FFF2-40B4-BE49-F238E27FC236}">
                        <a16:creationId xmlns:a16="http://schemas.microsoft.com/office/drawing/2014/main" id="{C415F6B1-1B5D-470A-9FEE-9C8B802C499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026434" y="2412267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直線コネクタ 28">
                    <a:extLst>
                      <a:ext uri="{FF2B5EF4-FFF2-40B4-BE49-F238E27FC236}">
                        <a16:creationId xmlns:a16="http://schemas.microsoft.com/office/drawing/2014/main" id="{FD5FEB6C-C904-4D64-9021-108D81897AA2}"/>
                      </a:ext>
                    </a:extLst>
                  </p:cNvPr>
                  <p:cNvCxnSpPr/>
                  <p:nvPr/>
                </p:nvCxnSpPr>
                <p:spPr>
                  <a:xfrm>
                    <a:off x="7026434" y="6479441"/>
                    <a:ext cx="2849224" cy="0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直線コネクタ 29">
                    <a:extLst>
                      <a:ext uri="{FF2B5EF4-FFF2-40B4-BE49-F238E27FC236}">
                        <a16:creationId xmlns:a16="http://schemas.microsoft.com/office/drawing/2014/main" id="{3D43CB57-A692-4411-A3EF-668E2AC335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866421" y="2412267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31" name="タイトル 1">
                <a:extLst>
                  <a:ext uri="{FF2B5EF4-FFF2-40B4-BE49-F238E27FC236}">
                    <a16:creationId xmlns:a16="http://schemas.microsoft.com/office/drawing/2014/main" id="{75191EA5-90E7-42FF-A168-7D9436C432E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31658" y="2584323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36" name="タイトル 1">
                <a:extLst>
                  <a:ext uri="{FF2B5EF4-FFF2-40B4-BE49-F238E27FC236}">
                    <a16:creationId xmlns:a16="http://schemas.microsoft.com/office/drawing/2014/main" id="{482D6E01-3959-4AC0-B74C-9235F626D06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31658" y="3923122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53" name="タイトル 1">
                <a:extLst>
                  <a:ext uri="{FF2B5EF4-FFF2-40B4-BE49-F238E27FC236}">
                    <a16:creationId xmlns:a16="http://schemas.microsoft.com/office/drawing/2014/main" id="{DF08CCC8-E7C6-48D0-B276-18D137E3F0C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31658" y="5261921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56" name="タイトル 1">
                <a:extLst>
                  <a:ext uri="{FF2B5EF4-FFF2-40B4-BE49-F238E27FC236}">
                    <a16:creationId xmlns:a16="http://schemas.microsoft.com/office/drawing/2014/main" id="{49F64D3C-54B3-4353-8A30-05EAF133226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31658" y="6600721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</p:grpSp>
        <p:cxnSp>
          <p:nvCxnSpPr>
            <p:cNvPr id="98" name="直線コネクタ 97">
              <a:extLst>
                <a:ext uri="{FF2B5EF4-FFF2-40B4-BE49-F238E27FC236}">
                  <a16:creationId xmlns:a16="http://schemas.microsoft.com/office/drawing/2014/main" id="{9F88E66B-7801-4485-8C86-3E39F0E34035}"/>
                </a:ext>
              </a:extLst>
            </p:cNvPr>
            <p:cNvCxnSpPr>
              <a:cxnSpLocks/>
            </p:cNvCxnSpPr>
            <p:nvPr/>
          </p:nvCxnSpPr>
          <p:spPr>
            <a:xfrm>
              <a:off x="921874" y="5336392"/>
              <a:ext cx="2788775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100" name="タイトル 1">
              <a:extLst>
                <a:ext uri="{FF2B5EF4-FFF2-40B4-BE49-F238E27FC236}">
                  <a16:creationId xmlns:a16="http://schemas.microsoft.com/office/drawing/2014/main" id="{173E8278-F8F3-47D3-A5F6-B6354CAB8AC4}"/>
                </a:ext>
              </a:extLst>
            </p:cNvPr>
            <p:cNvSpPr txBox="1">
              <a:spLocks/>
            </p:cNvSpPr>
            <p:nvPr/>
          </p:nvSpPr>
          <p:spPr>
            <a:xfrm>
              <a:off x="19446" y="5055431"/>
              <a:ext cx="872283" cy="92514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3600" dirty="0">
                  <a:latin typeface="+mj-ea"/>
                  <a:cs typeface="Calibri Light"/>
                </a:rPr>
                <a:t>1</a:t>
              </a:r>
              <a:r>
                <a:rPr lang="ja-JP" altLang="en-US" sz="3600" dirty="0">
                  <a:latin typeface="+mj-ea"/>
                  <a:cs typeface="Calibri Light"/>
                </a:rPr>
                <a:t>分</a:t>
              </a:r>
              <a:endParaRPr lang="en-US" altLang="ja-JP" sz="3600" dirty="0">
                <a:ea typeface="ＭＳ Ｐゴシック"/>
                <a:cs typeface="Calibri Light"/>
              </a:endParaRPr>
            </a:p>
          </p:txBody>
        </p:sp>
      </p:grpSp>
      <p:grpSp>
        <p:nvGrpSpPr>
          <p:cNvPr id="46" name="グループ化 45">
            <a:extLst>
              <a:ext uri="{FF2B5EF4-FFF2-40B4-BE49-F238E27FC236}">
                <a16:creationId xmlns:a16="http://schemas.microsoft.com/office/drawing/2014/main" id="{5A990F42-56AC-44CA-98BC-9757AB91F63E}"/>
              </a:ext>
            </a:extLst>
          </p:cNvPr>
          <p:cNvGrpSpPr/>
          <p:nvPr/>
        </p:nvGrpSpPr>
        <p:grpSpPr>
          <a:xfrm>
            <a:off x="2475026" y="4063443"/>
            <a:ext cx="555388" cy="1262477"/>
            <a:chOff x="79181" y="88430"/>
            <a:chExt cx="163881" cy="361252"/>
          </a:xfrm>
        </p:grpSpPr>
        <p:sp>
          <p:nvSpPr>
            <p:cNvPr id="51" name="テキスト ボックス 57">
              <a:extLst>
                <a:ext uri="{FF2B5EF4-FFF2-40B4-BE49-F238E27FC236}">
                  <a16:creationId xmlns:a16="http://schemas.microsoft.com/office/drawing/2014/main" id="{6211D293-0077-4AFD-9FFF-8B1E8D6E2738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3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52" name="テキスト ボックス 58">
              <a:extLst>
                <a:ext uri="{FF2B5EF4-FFF2-40B4-BE49-F238E27FC236}">
                  <a16:creationId xmlns:a16="http://schemas.microsoft.com/office/drawing/2014/main" id="{391C51C8-DCE3-4A08-8A17-D92208752310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4791D597-C6CD-4BEB-9298-C6FC654594CD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5" name="グループ化 54">
            <a:extLst>
              <a:ext uri="{FF2B5EF4-FFF2-40B4-BE49-F238E27FC236}">
                <a16:creationId xmlns:a16="http://schemas.microsoft.com/office/drawing/2014/main" id="{ED4BF667-587E-42E8-927D-96AA6C3D3F9F}"/>
              </a:ext>
            </a:extLst>
          </p:cNvPr>
          <p:cNvGrpSpPr/>
          <p:nvPr/>
        </p:nvGrpSpPr>
        <p:grpSpPr>
          <a:xfrm>
            <a:off x="9881311" y="4584834"/>
            <a:ext cx="555388" cy="1262477"/>
            <a:chOff x="79181" y="88430"/>
            <a:chExt cx="163881" cy="361252"/>
          </a:xfrm>
        </p:grpSpPr>
        <p:sp>
          <p:nvSpPr>
            <p:cNvPr id="57" name="テキスト ボックス 57">
              <a:extLst>
                <a:ext uri="{FF2B5EF4-FFF2-40B4-BE49-F238E27FC236}">
                  <a16:creationId xmlns:a16="http://schemas.microsoft.com/office/drawing/2014/main" id="{43F83B21-F810-42EB-9185-1E22F4297EE1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5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58" name="テキスト ボックス 58">
              <a:extLst>
                <a:ext uri="{FF2B5EF4-FFF2-40B4-BE49-F238E27FC236}">
                  <a16:creationId xmlns:a16="http://schemas.microsoft.com/office/drawing/2014/main" id="{3D2391E3-65FA-411C-A2A2-D648716875B7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C3B78B76-139E-4137-8A91-3F59E28CAD62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2" name="タイトル 1">
            <a:extLst>
              <a:ext uri="{FF2B5EF4-FFF2-40B4-BE49-F238E27FC236}">
                <a16:creationId xmlns:a16="http://schemas.microsoft.com/office/drawing/2014/main" id="{392EAFA1-FD00-4249-B12E-8C4953D71170}"/>
              </a:ext>
            </a:extLst>
          </p:cNvPr>
          <p:cNvSpPr txBox="1">
            <a:spLocks/>
          </p:cNvSpPr>
          <p:nvPr/>
        </p:nvSpPr>
        <p:spPr>
          <a:xfrm>
            <a:off x="207349" y="1947335"/>
            <a:ext cx="1485320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latin typeface="+mj-ea"/>
                <a:cs typeface="Calibri Light"/>
              </a:rPr>
              <a:t>　分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63" name="タイトル 1">
            <a:extLst>
              <a:ext uri="{FF2B5EF4-FFF2-40B4-BE49-F238E27FC236}">
                <a16:creationId xmlns:a16="http://schemas.microsoft.com/office/drawing/2014/main" id="{8180008F-3382-4226-866F-BE66E5B0F9F3}"/>
              </a:ext>
            </a:extLst>
          </p:cNvPr>
          <p:cNvSpPr txBox="1">
            <a:spLocks/>
          </p:cNvSpPr>
          <p:nvPr/>
        </p:nvSpPr>
        <p:spPr>
          <a:xfrm>
            <a:off x="8115729" y="1890162"/>
            <a:ext cx="839194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latin typeface="+mj-ea"/>
                <a:cs typeface="Calibri Light"/>
              </a:rPr>
              <a:t>分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66" name="四角形: 角を丸くする 65">
            <a:extLst>
              <a:ext uri="{FF2B5EF4-FFF2-40B4-BE49-F238E27FC236}">
                <a16:creationId xmlns:a16="http://schemas.microsoft.com/office/drawing/2014/main" id="{3EC030F9-3026-43F6-8EFD-B9B3B4818FE3}"/>
              </a:ext>
            </a:extLst>
          </p:cNvPr>
          <p:cNvSpPr/>
          <p:nvPr/>
        </p:nvSpPr>
        <p:spPr>
          <a:xfrm>
            <a:off x="7411948" y="2011781"/>
            <a:ext cx="775855" cy="822790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四角形: 角を丸くする 66">
            <a:extLst>
              <a:ext uri="{FF2B5EF4-FFF2-40B4-BE49-F238E27FC236}">
                <a16:creationId xmlns:a16="http://schemas.microsoft.com/office/drawing/2014/main" id="{A05069A9-5FE1-4D03-B44A-6ABA09673555}"/>
              </a:ext>
            </a:extLst>
          </p:cNvPr>
          <p:cNvSpPr/>
          <p:nvPr/>
        </p:nvSpPr>
        <p:spPr>
          <a:xfrm>
            <a:off x="26614" y="1974676"/>
            <a:ext cx="775855" cy="82279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タイトル 1">
            <a:extLst>
              <a:ext uri="{FF2B5EF4-FFF2-40B4-BE49-F238E27FC236}">
                <a16:creationId xmlns:a16="http://schemas.microsoft.com/office/drawing/2014/main" id="{D164A83B-2AAF-4049-9CF3-B0FD5ED5524B}"/>
              </a:ext>
            </a:extLst>
          </p:cNvPr>
          <p:cNvSpPr txBox="1">
            <a:spLocks/>
          </p:cNvSpPr>
          <p:nvPr/>
        </p:nvSpPr>
        <p:spPr>
          <a:xfrm>
            <a:off x="7729410" y="3189240"/>
            <a:ext cx="1119024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式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71" name="タイトル 1">
            <a:extLst>
              <a:ext uri="{FF2B5EF4-FFF2-40B4-BE49-F238E27FC236}">
                <a16:creationId xmlns:a16="http://schemas.microsoft.com/office/drawing/2014/main" id="{BE40E967-9A0A-4525-AACE-1D08D892F08B}"/>
              </a:ext>
            </a:extLst>
          </p:cNvPr>
          <p:cNvSpPr txBox="1">
            <a:spLocks/>
          </p:cNvSpPr>
          <p:nvPr/>
        </p:nvSpPr>
        <p:spPr>
          <a:xfrm>
            <a:off x="8672529" y="3209246"/>
            <a:ext cx="3205018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１</a:t>
            </a:r>
            <a:r>
              <a:rPr lang="en-US" altLang="ja-JP" sz="6000" dirty="0">
                <a:ea typeface="ＭＳ Ｐゴシック"/>
                <a:cs typeface="Calibri Light"/>
              </a:rPr>
              <a:t>÷</a:t>
            </a:r>
            <a:r>
              <a:rPr lang="ja-JP" altLang="en-US" sz="6000" dirty="0">
                <a:ea typeface="ＭＳ Ｐゴシック"/>
                <a:cs typeface="Calibri Light"/>
              </a:rPr>
              <a:t>　</a:t>
            </a:r>
            <a:r>
              <a:rPr lang="ja-JP" altLang="en-US" sz="4800" dirty="0">
                <a:ea typeface="ＭＳ Ｐゴシック"/>
                <a:cs typeface="Calibri Light"/>
              </a:rPr>
              <a:t>＝</a:t>
            </a:r>
            <a:r>
              <a:rPr lang="ja-JP" altLang="en-US" sz="6000" dirty="0">
                <a:ea typeface="ＭＳ Ｐゴシック"/>
                <a:cs typeface="Calibri Light"/>
              </a:rPr>
              <a:t>５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72" name="四角形: 角を丸くする 71">
            <a:extLst>
              <a:ext uri="{FF2B5EF4-FFF2-40B4-BE49-F238E27FC236}">
                <a16:creationId xmlns:a16="http://schemas.microsoft.com/office/drawing/2014/main" id="{72E7E2DE-BB2E-45D7-BA6C-BA38FAC9AAAF}"/>
              </a:ext>
            </a:extLst>
          </p:cNvPr>
          <p:cNvSpPr/>
          <p:nvPr/>
        </p:nvSpPr>
        <p:spPr>
          <a:xfrm>
            <a:off x="9986323" y="2994503"/>
            <a:ext cx="605366" cy="1148982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3" name="グループ化 72">
            <a:extLst>
              <a:ext uri="{FF2B5EF4-FFF2-40B4-BE49-F238E27FC236}">
                <a16:creationId xmlns:a16="http://schemas.microsoft.com/office/drawing/2014/main" id="{924F52C7-0E6D-4B2B-B2E0-1E61AEF2B1FF}"/>
              </a:ext>
            </a:extLst>
          </p:cNvPr>
          <p:cNvGrpSpPr/>
          <p:nvPr/>
        </p:nvGrpSpPr>
        <p:grpSpPr>
          <a:xfrm>
            <a:off x="10004695" y="2983816"/>
            <a:ext cx="555388" cy="1262477"/>
            <a:chOff x="79181" y="88430"/>
            <a:chExt cx="163881" cy="361252"/>
          </a:xfrm>
        </p:grpSpPr>
        <p:sp>
          <p:nvSpPr>
            <p:cNvPr id="74" name="テキスト ボックス 57">
              <a:extLst>
                <a:ext uri="{FF2B5EF4-FFF2-40B4-BE49-F238E27FC236}">
                  <a16:creationId xmlns:a16="http://schemas.microsoft.com/office/drawing/2014/main" id="{5ADCF1FF-FBF5-4BF7-B925-8CAAEF20444A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5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76" name="テキスト ボックス 58">
              <a:extLst>
                <a:ext uri="{FF2B5EF4-FFF2-40B4-BE49-F238E27FC236}">
                  <a16:creationId xmlns:a16="http://schemas.microsoft.com/office/drawing/2014/main" id="{6E2C1987-53A1-4EF9-91BF-A2CD09292C93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78" name="直線コネクタ 77">
              <a:extLst>
                <a:ext uri="{FF2B5EF4-FFF2-40B4-BE49-F238E27FC236}">
                  <a16:creationId xmlns:a16="http://schemas.microsoft.com/office/drawing/2014/main" id="{2FB431E0-1D7E-49D1-8C2F-1A51433C8EB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1" name="タイトル 1">
            <a:extLst>
              <a:ext uri="{FF2B5EF4-FFF2-40B4-BE49-F238E27FC236}">
                <a16:creationId xmlns:a16="http://schemas.microsoft.com/office/drawing/2014/main" id="{ABB3D51B-3F5E-406E-AB7B-12D45E349819}"/>
              </a:ext>
            </a:extLst>
          </p:cNvPr>
          <p:cNvSpPr txBox="1">
            <a:spLocks/>
          </p:cNvSpPr>
          <p:nvPr/>
        </p:nvSpPr>
        <p:spPr>
          <a:xfrm>
            <a:off x="380351" y="3194177"/>
            <a:ext cx="1119024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式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82" name="タイトル 1">
            <a:extLst>
              <a:ext uri="{FF2B5EF4-FFF2-40B4-BE49-F238E27FC236}">
                <a16:creationId xmlns:a16="http://schemas.microsoft.com/office/drawing/2014/main" id="{20483F36-407C-455E-B8DB-A66308DFB4E6}"/>
              </a:ext>
            </a:extLst>
          </p:cNvPr>
          <p:cNvSpPr txBox="1">
            <a:spLocks/>
          </p:cNvSpPr>
          <p:nvPr/>
        </p:nvSpPr>
        <p:spPr>
          <a:xfrm>
            <a:off x="1323470" y="3214183"/>
            <a:ext cx="3205018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１</a:t>
            </a:r>
            <a:r>
              <a:rPr lang="en-US" altLang="ja-JP" sz="6000" dirty="0">
                <a:ea typeface="ＭＳ Ｐゴシック"/>
                <a:cs typeface="Calibri Light"/>
              </a:rPr>
              <a:t>÷</a:t>
            </a:r>
            <a:r>
              <a:rPr lang="ja-JP" altLang="en-US" sz="6000" dirty="0">
                <a:ea typeface="ＭＳ Ｐゴシック"/>
                <a:cs typeface="Calibri Light"/>
              </a:rPr>
              <a:t>　</a:t>
            </a:r>
            <a:r>
              <a:rPr lang="ja-JP" altLang="en-US" sz="4800" dirty="0">
                <a:ea typeface="ＭＳ Ｐゴシック"/>
                <a:cs typeface="Calibri Light"/>
              </a:rPr>
              <a:t>＝３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83" name="四角形: 角を丸くする 82">
            <a:extLst>
              <a:ext uri="{FF2B5EF4-FFF2-40B4-BE49-F238E27FC236}">
                <a16:creationId xmlns:a16="http://schemas.microsoft.com/office/drawing/2014/main" id="{B50E00F6-3BC1-4704-9434-3F21597D760E}"/>
              </a:ext>
            </a:extLst>
          </p:cNvPr>
          <p:cNvSpPr/>
          <p:nvPr/>
        </p:nvSpPr>
        <p:spPr>
          <a:xfrm>
            <a:off x="2637264" y="2999440"/>
            <a:ext cx="605366" cy="1148982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4" name="グループ化 83">
            <a:extLst>
              <a:ext uri="{FF2B5EF4-FFF2-40B4-BE49-F238E27FC236}">
                <a16:creationId xmlns:a16="http://schemas.microsoft.com/office/drawing/2014/main" id="{E7031D69-4AD4-4F82-9EDD-45550D5E548E}"/>
              </a:ext>
            </a:extLst>
          </p:cNvPr>
          <p:cNvGrpSpPr/>
          <p:nvPr/>
        </p:nvGrpSpPr>
        <p:grpSpPr>
          <a:xfrm>
            <a:off x="2655636" y="2988753"/>
            <a:ext cx="555388" cy="1262477"/>
            <a:chOff x="79181" y="88430"/>
            <a:chExt cx="163881" cy="361252"/>
          </a:xfrm>
        </p:grpSpPr>
        <p:sp>
          <p:nvSpPr>
            <p:cNvPr id="85" name="テキスト ボックス 57">
              <a:extLst>
                <a:ext uri="{FF2B5EF4-FFF2-40B4-BE49-F238E27FC236}">
                  <a16:creationId xmlns:a16="http://schemas.microsoft.com/office/drawing/2014/main" id="{A6781001-7C0D-4D02-9AAA-0831E99ACAA1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3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87" name="テキスト ボックス 58">
              <a:extLst>
                <a:ext uri="{FF2B5EF4-FFF2-40B4-BE49-F238E27FC236}">
                  <a16:creationId xmlns:a16="http://schemas.microsoft.com/office/drawing/2014/main" id="{AA78B998-C44E-4E75-8D2C-8A3679E0258F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01" name="直線コネクタ 100">
              <a:extLst>
                <a:ext uri="{FF2B5EF4-FFF2-40B4-BE49-F238E27FC236}">
                  <a16:creationId xmlns:a16="http://schemas.microsoft.com/office/drawing/2014/main" id="{2EE3C180-BDA5-49B5-9E49-F9466E2A4CF1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2" name="タイトル 1">
            <a:extLst>
              <a:ext uri="{FF2B5EF4-FFF2-40B4-BE49-F238E27FC236}">
                <a16:creationId xmlns:a16="http://schemas.microsoft.com/office/drawing/2014/main" id="{438DEB4D-C84A-4C54-B0CA-31614DB0C19D}"/>
              </a:ext>
            </a:extLst>
          </p:cNvPr>
          <p:cNvSpPr txBox="1">
            <a:spLocks/>
          </p:cNvSpPr>
          <p:nvPr/>
        </p:nvSpPr>
        <p:spPr>
          <a:xfrm>
            <a:off x="93562" y="1947335"/>
            <a:ext cx="612072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latin typeface="+mj-ea"/>
                <a:cs typeface="Calibri Light"/>
              </a:rPr>
              <a:t>３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103" name="タイトル 1">
            <a:extLst>
              <a:ext uri="{FF2B5EF4-FFF2-40B4-BE49-F238E27FC236}">
                <a16:creationId xmlns:a16="http://schemas.microsoft.com/office/drawing/2014/main" id="{C0ACB22D-CEC8-4476-9877-602CF4AE52D1}"/>
              </a:ext>
            </a:extLst>
          </p:cNvPr>
          <p:cNvSpPr txBox="1">
            <a:spLocks/>
          </p:cNvSpPr>
          <p:nvPr/>
        </p:nvSpPr>
        <p:spPr>
          <a:xfrm>
            <a:off x="7423374" y="1999560"/>
            <a:ext cx="612072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latin typeface="+mj-ea"/>
                <a:cs typeface="Calibri Light"/>
              </a:rPr>
              <a:t>５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557164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1" grpId="0" animBg="1"/>
      <p:bldP spid="64" grpId="0" animBg="1"/>
      <p:bldP spid="65" grpId="0" animBg="1"/>
      <p:bldP spid="62" grpId="0"/>
      <p:bldP spid="63" grpId="0"/>
      <p:bldP spid="66" grpId="0" animBg="1"/>
      <p:bldP spid="67" grpId="0" animBg="1"/>
      <p:bldP spid="69" grpId="0"/>
      <p:bldP spid="71" grpId="0"/>
      <p:bldP spid="72" grpId="0" animBg="1"/>
      <p:bldP spid="81" grpId="0"/>
      <p:bldP spid="82" grpId="0"/>
      <p:bldP spid="83" grpId="0" animBg="1"/>
      <p:bldP spid="102" grpId="0"/>
      <p:bldP spid="10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正方形/長方形 164">
            <a:extLst>
              <a:ext uri="{FF2B5EF4-FFF2-40B4-BE49-F238E27FC236}">
                <a16:creationId xmlns:a16="http://schemas.microsoft.com/office/drawing/2014/main" id="{F018FF55-72ED-4212-BF06-48209A922A0D}"/>
              </a:ext>
            </a:extLst>
          </p:cNvPr>
          <p:cNvSpPr/>
          <p:nvPr/>
        </p:nvSpPr>
        <p:spPr>
          <a:xfrm>
            <a:off x="7735036" y="2561402"/>
            <a:ext cx="2772000" cy="4032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6" name="正方形/長方形 165">
            <a:extLst>
              <a:ext uri="{FF2B5EF4-FFF2-40B4-BE49-F238E27FC236}">
                <a16:creationId xmlns:a16="http://schemas.microsoft.com/office/drawing/2014/main" id="{EF095300-D916-4192-9A5A-32C4FA3ED47C}"/>
              </a:ext>
            </a:extLst>
          </p:cNvPr>
          <p:cNvSpPr/>
          <p:nvPr/>
        </p:nvSpPr>
        <p:spPr>
          <a:xfrm>
            <a:off x="7744404" y="6355419"/>
            <a:ext cx="2782800" cy="23323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9" name="正方形/長方形 168">
            <a:extLst>
              <a:ext uri="{FF2B5EF4-FFF2-40B4-BE49-F238E27FC236}">
                <a16:creationId xmlns:a16="http://schemas.microsoft.com/office/drawing/2014/main" id="{8A81D489-7E87-4BF9-B57B-9AFE45EFC310}"/>
              </a:ext>
            </a:extLst>
          </p:cNvPr>
          <p:cNvSpPr/>
          <p:nvPr/>
        </p:nvSpPr>
        <p:spPr>
          <a:xfrm>
            <a:off x="1702543" y="2527459"/>
            <a:ext cx="2772000" cy="3996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0" name="正方形/長方形 169">
            <a:extLst>
              <a:ext uri="{FF2B5EF4-FFF2-40B4-BE49-F238E27FC236}">
                <a16:creationId xmlns:a16="http://schemas.microsoft.com/office/drawing/2014/main" id="{AF4D5785-8CB5-4243-890C-F0381596596C}"/>
              </a:ext>
            </a:extLst>
          </p:cNvPr>
          <p:cNvSpPr/>
          <p:nvPr/>
        </p:nvSpPr>
        <p:spPr>
          <a:xfrm>
            <a:off x="1711911" y="6200956"/>
            <a:ext cx="2782800" cy="36380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タイトル 1">
            <a:extLst>
              <a:ext uri="{FF2B5EF4-FFF2-40B4-BE49-F238E27FC236}">
                <a16:creationId xmlns:a16="http://schemas.microsoft.com/office/drawing/2014/main" id="{75191EA5-90E7-42FF-A168-7D9436C432EF}"/>
              </a:ext>
            </a:extLst>
          </p:cNvPr>
          <p:cNvSpPr txBox="1">
            <a:spLocks/>
          </p:cNvSpPr>
          <p:nvPr/>
        </p:nvSpPr>
        <p:spPr>
          <a:xfrm>
            <a:off x="1530215" y="247034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32" name="タイトル 1">
            <a:extLst>
              <a:ext uri="{FF2B5EF4-FFF2-40B4-BE49-F238E27FC236}">
                <a16:creationId xmlns:a16="http://schemas.microsoft.com/office/drawing/2014/main" id="{229A00DA-4C83-4488-B99E-2B2624420807}"/>
              </a:ext>
            </a:extLst>
          </p:cNvPr>
          <p:cNvSpPr txBox="1">
            <a:spLocks/>
          </p:cNvSpPr>
          <p:nvPr/>
        </p:nvSpPr>
        <p:spPr>
          <a:xfrm>
            <a:off x="1530215" y="287198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33" name="タイトル 1">
            <a:extLst>
              <a:ext uri="{FF2B5EF4-FFF2-40B4-BE49-F238E27FC236}">
                <a16:creationId xmlns:a16="http://schemas.microsoft.com/office/drawing/2014/main" id="{DDFBF301-E1A5-4BA9-8C1C-DA3032A12372}"/>
              </a:ext>
            </a:extLst>
          </p:cNvPr>
          <p:cNvSpPr txBox="1">
            <a:spLocks/>
          </p:cNvSpPr>
          <p:nvPr/>
        </p:nvSpPr>
        <p:spPr>
          <a:xfrm>
            <a:off x="1530215" y="327362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34" name="タイトル 1">
            <a:extLst>
              <a:ext uri="{FF2B5EF4-FFF2-40B4-BE49-F238E27FC236}">
                <a16:creationId xmlns:a16="http://schemas.microsoft.com/office/drawing/2014/main" id="{E8023E23-C570-483C-9846-BAB526A43891}"/>
              </a:ext>
            </a:extLst>
          </p:cNvPr>
          <p:cNvSpPr txBox="1">
            <a:spLocks/>
          </p:cNvSpPr>
          <p:nvPr/>
        </p:nvSpPr>
        <p:spPr>
          <a:xfrm>
            <a:off x="1530215" y="447854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35" name="タイトル 1">
            <a:extLst>
              <a:ext uri="{FF2B5EF4-FFF2-40B4-BE49-F238E27FC236}">
                <a16:creationId xmlns:a16="http://schemas.microsoft.com/office/drawing/2014/main" id="{84932379-12F6-4FC4-A2FB-CCB5C64409DE}"/>
              </a:ext>
            </a:extLst>
          </p:cNvPr>
          <p:cNvSpPr txBox="1">
            <a:spLocks/>
          </p:cNvSpPr>
          <p:nvPr/>
        </p:nvSpPr>
        <p:spPr>
          <a:xfrm>
            <a:off x="1530215" y="367526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482D6E01-3959-4AC0-B74C-9235F626D061}"/>
              </a:ext>
            </a:extLst>
          </p:cNvPr>
          <p:cNvSpPr txBox="1">
            <a:spLocks/>
          </p:cNvSpPr>
          <p:nvPr/>
        </p:nvSpPr>
        <p:spPr>
          <a:xfrm>
            <a:off x="1530215" y="568346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B3029E6C-B3C1-4C04-BBE9-8C19D306C86C}"/>
              </a:ext>
            </a:extLst>
          </p:cNvPr>
          <p:cNvSpPr txBox="1">
            <a:spLocks/>
          </p:cNvSpPr>
          <p:nvPr/>
        </p:nvSpPr>
        <p:spPr>
          <a:xfrm>
            <a:off x="1530215" y="407690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3" name="タイトル 1">
            <a:extLst>
              <a:ext uri="{FF2B5EF4-FFF2-40B4-BE49-F238E27FC236}">
                <a16:creationId xmlns:a16="http://schemas.microsoft.com/office/drawing/2014/main" id="{DF08CCC8-E7C6-48D0-B276-18D137E3F0C0}"/>
              </a:ext>
            </a:extLst>
          </p:cNvPr>
          <p:cNvSpPr txBox="1">
            <a:spLocks/>
          </p:cNvSpPr>
          <p:nvPr/>
        </p:nvSpPr>
        <p:spPr>
          <a:xfrm>
            <a:off x="1530215" y="608510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4" name="タイトル 1">
            <a:extLst>
              <a:ext uri="{FF2B5EF4-FFF2-40B4-BE49-F238E27FC236}">
                <a16:creationId xmlns:a16="http://schemas.microsoft.com/office/drawing/2014/main" id="{E35F1CC8-44E1-46AE-AC3E-F44BD17AAF9B}"/>
              </a:ext>
            </a:extLst>
          </p:cNvPr>
          <p:cNvSpPr txBox="1">
            <a:spLocks/>
          </p:cNvSpPr>
          <p:nvPr/>
        </p:nvSpPr>
        <p:spPr>
          <a:xfrm>
            <a:off x="1530215" y="488018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5" name="タイトル 1">
            <a:extLst>
              <a:ext uri="{FF2B5EF4-FFF2-40B4-BE49-F238E27FC236}">
                <a16:creationId xmlns:a16="http://schemas.microsoft.com/office/drawing/2014/main" id="{BC5BCFFB-5945-43EF-884D-7544D2716A84}"/>
              </a:ext>
            </a:extLst>
          </p:cNvPr>
          <p:cNvSpPr txBox="1">
            <a:spLocks/>
          </p:cNvSpPr>
          <p:nvPr/>
        </p:nvSpPr>
        <p:spPr>
          <a:xfrm>
            <a:off x="1530215" y="528182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6" name="タイトル 1">
            <a:extLst>
              <a:ext uri="{FF2B5EF4-FFF2-40B4-BE49-F238E27FC236}">
                <a16:creationId xmlns:a16="http://schemas.microsoft.com/office/drawing/2014/main" id="{49F64D3C-54B3-4353-8A30-05EAF133226F}"/>
              </a:ext>
            </a:extLst>
          </p:cNvPr>
          <p:cNvSpPr txBox="1">
            <a:spLocks/>
          </p:cNvSpPr>
          <p:nvPr/>
        </p:nvSpPr>
        <p:spPr>
          <a:xfrm>
            <a:off x="1530215" y="6486739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F39ECB3C-FA62-4030-8BDD-63159DB48C80}"/>
              </a:ext>
            </a:extLst>
          </p:cNvPr>
          <p:cNvGrpSpPr/>
          <p:nvPr/>
        </p:nvGrpSpPr>
        <p:grpSpPr>
          <a:xfrm>
            <a:off x="7407728" y="2003508"/>
            <a:ext cx="3151608" cy="4670197"/>
            <a:chOff x="8511340" y="2037187"/>
            <a:chExt cx="3151608" cy="4670197"/>
          </a:xfrm>
        </p:grpSpPr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673EB265-43CE-4E72-9D06-6E4694E478E9}"/>
                </a:ext>
              </a:extLst>
            </p:cNvPr>
            <p:cNvGrpSpPr/>
            <p:nvPr/>
          </p:nvGrpSpPr>
          <p:grpSpPr>
            <a:xfrm>
              <a:off x="8511340" y="2037187"/>
              <a:ext cx="3151608" cy="4616562"/>
              <a:chOff x="8511340" y="2037187"/>
              <a:chExt cx="3151608" cy="4616562"/>
            </a:xfrm>
          </p:grpSpPr>
          <p:pic>
            <p:nvPicPr>
              <p:cNvPr id="45" name="図 44" descr="ボトル が含まれている画像&#10;&#10;自動的に生成された説明">
                <a:extLst>
                  <a:ext uri="{FF2B5EF4-FFF2-40B4-BE49-F238E27FC236}">
                    <a16:creationId xmlns:a16="http://schemas.microsoft.com/office/drawing/2014/main" id="{6A03B9B4-965E-45EC-A765-DDC28D2CEDB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8511340" y="2037187"/>
                <a:ext cx="559642" cy="1094272"/>
              </a:xfrm>
              <a:prstGeom prst="rect">
                <a:avLst/>
              </a:prstGeom>
            </p:spPr>
          </p:pic>
          <p:grpSp>
            <p:nvGrpSpPr>
              <p:cNvPr id="47" name="グループ化 46">
                <a:extLst>
                  <a:ext uri="{FF2B5EF4-FFF2-40B4-BE49-F238E27FC236}">
                    <a16:creationId xmlns:a16="http://schemas.microsoft.com/office/drawing/2014/main" id="{AE2F7D1D-3512-424D-ACDE-EED30738922C}"/>
                  </a:ext>
                </a:extLst>
              </p:cNvPr>
              <p:cNvGrpSpPr/>
              <p:nvPr/>
            </p:nvGrpSpPr>
            <p:grpSpPr>
              <a:xfrm>
                <a:off x="8813724" y="2565851"/>
                <a:ext cx="2849224" cy="4087898"/>
                <a:chOff x="7026434" y="2412267"/>
                <a:chExt cx="2849224" cy="4087898"/>
              </a:xfrm>
            </p:grpSpPr>
            <p:cxnSp>
              <p:nvCxnSpPr>
                <p:cNvPr id="48" name="直線コネクタ 47">
                  <a:extLst>
                    <a:ext uri="{FF2B5EF4-FFF2-40B4-BE49-F238E27FC236}">
                      <a16:creationId xmlns:a16="http://schemas.microsoft.com/office/drawing/2014/main" id="{86174EE9-7F44-4C0E-BAEE-DCEDDE8270A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26434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直線コネクタ 48">
                  <a:extLst>
                    <a:ext uri="{FF2B5EF4-FFF2-40B4-BE49-F238E27FC236}">
                      <a16:creationId xmlns:a16="http://schemas.microsoft.com/office/drawing/2014/main" id="{5714CEC0-A15A-4354-B641-B8485867584E}"/>
                    </a:ext>
                  </a:extLst>
                </p:cNvPr>
                <p:cNvCxnSpPr/>
                <p:nvPr/>
              </p:nvCxnSpPr>
              <p:spPr>
                <a:xfrm>
                  <a:off x="7026434" y="6479441"/>
                  <a:ext cx="2849224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直線コネクタ 49">
                  <a:extLst>
                    <a:ext uri="{FF2B5EF4-FFF2-40B4-BE49-F238E27FC236}">
                      <a16:creationId xmlns:a16="http://schemas.microsoft.com/office/drawing/2014/main" id="{BBA29F04-056E-48E4-8E65-E3D2F13CB48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66421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68" name="タイトル 1">
              <a:extLst>
                <a:ext uri="{FF2B5EF4-FFF2-40B4-BE49-F238E27FC236}">
                  <a16:creationId xmlns:a16="http://schemas.microsoft.com/office/drawing/2014/main" id="{CA0AE147-1A80-40A0-A3E1-EAD70D1F96A3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252194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69" name="タイトル 1">
              <a:extLst>
                <a:ext uri="{FF2B5EF4-FFF2-40B4-BE49-F238E27FC236}">
                  <a16:creationId xmlns:a16="http://schemas.microsoft.com/office/drawing/2014/main" id="{92BE2190-6645-46ED-9AF1-6758378312E1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278970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2" name="タイトル 1">
              <a:extLst>
                <a:ext uri="{FF2B5EF4-FFF2-40B4-BE49-F238E27FC236}">
                  <a16:creationId xmlns:a16="http://schemas.microsoft.com/office/drawing/2014/main" id="{75671A00-49E8-4E2B-A499-BB2A8F77FE42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305746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3" name="タイトル 1">
              <a:extLst>
                <a:ext uri="{FF2B5EF4-FFF2-40B4-BE49-F238E27FC236}">
                  <a16:creationId xmlns:a16="http://schemas.microsoft.com/office/drawing/2014/main" id="{4476042A-9FBE-4B58-8D6F-51821268D0B2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412850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4" name="タイトル 1">
              <a:extLst>
                <a:ext uri="{FF2B5EF4-FFF2-40B4-BE49-F238E27FC236}">
                  <a16:creationId xmlns:a16="http://schemas.microsoft.com/office/drawing/2014/main" id="{FE765B80-2AB5-4317-A98C-FD413FF7CDA3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332522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5" name="タイトル 1">
              <a:extLst>
                <a:ext uri="{FF2B5EF4-FFF2-40B4-BE49-F238E27FC236}">
                  <a16:creationId xmlns:a16="http://schemas.microsoft.com/office/drawing/2014/main" id="{16764162-E4A1-404C-8168-4E2E2DDC9427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600282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6" name="タイトル 1">
              <a:extLst>
                <a:ext uri="{FF2B5EF4-FFF2-40B4-BE49-F238E27FC236}">
                  <a16:creationId xmlns:a16="http://schemas.microsoft.com/office/drawing/2014/main" id="{270D8212-07CB-48C8-9391-E03400B21011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359298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7" name="タイトル 1">
              <a:extLst>
                <a:ext uri="{FF2B5EF4-FFF2-40B4-BE49-F238E27FC236}">
                  <a16:creationId xmlns:a16="http://schemas.microsoft.com/office/drawing/2014/main" id="{D33B2B74-7429-403C-8A4B-1B50DFE3F6BA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627058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8" name="タイトル 1">
              <a:extLst>
                <a:ext uri="{FF2B5EF4-FFF2-40B4-BE49-F238E27FC236}">
                  <a16:creationId xmlns:a16="http://schemas.microsoft.com/office/drawing/2014/main" id="{76C292E2-6281-46A9-9906-A1F3699B636F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466402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9" name="タイトル 1">
              <a:extLst>
                <a:ext uri="{FF2B5EF4-FFF2-40B4-BE49-F238E27FC236}">
                  <a16:creationId xmlns:a16="http://schemas.microsoft.com/office/drawing/2014/main" id="{25063FBE-5C48-44E8-A7C7-80C39F3F74F4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546730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80" name="タイトル 1">
              <a:extLst>
                <a:ext uri="{FF2B5EF4-FFF2-40B4-BE49-F238E27FC236}">
                  <a16:creationId xmlns:a16="http://schemas.microsoft.com/office/drawing/2014/main" id="{AA3DE2B7-BF2B-4ECB-93DF-1E5751B1D379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6538346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83" name="タイトル 1">
              <a:extLst>
                <a:ext uri="{FF2B5EF4-FFF2-40B4-BE49-F238E27FC236}">
                  <a16:creationId xmlns:a16="http://schemas.microsoft.com/office/drawing/2014/main" id="{84712598-17B8-4AE9-AE41-5C3526345FBF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439626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84" name="タイトル 1">
              <a:extLst>
                <a:ext uri="{FF2B5EF4-FFF2-40B4-BE49-F238E27FC236}">
                  <a16:creationId xmlns:a16="http://schemas.microsoft.com/office/drawing/2014/main" id="{505EEB95-4BCC-4074-B1BF-ACB25692C144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386074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85" name="タイトル 1">
              <a:extLst>
                <a:ext uri="{FF2B5EF4-FFF2-40B4-BE49-F238E27FC236}">
                  <a16:creationId xmlns:a16="http://schemas.microsoft.com/office/drawing/2014/main" id="{B558221F-BD07-40AD-870E-0A92F28587D2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493178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86" name="タイトル 1">
              <a:extLst>
                <a:ext uri="{FF2B5EF4-FFF2-40B4-BE49-F238E27FC236}">
                  <a16:creationId xmlns:a16="http://schemas.microsoft.com/office/drawing/2014/main" id="{1A77ED44-99F5-418A-96C8-70198211F441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573506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87" name="タイトル 1">
              <a:extLst>
                <a:ext uri="{FF2B5EF4-FFF2-40B4-BE49-F238E27FC236}">
                  <a16:creationId xmlns:a16="http://schemas.microsoft.com/office/drawing/2014/main" id="{971B18FC-8418-4F1D-A6A3-CCA4BB4C9DF7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519954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</p:grp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B424BA9D-6D44-4E34-BD82-3756BDAD2121}"/>
              </a:ext>
            </a:extLst>
          </p:cNvPr>
          <p:cNvCxnSpPr>
            <a:cxnSpLocks/>
          </p:cNvCxnSpPr>
          <p:nvPr/>
        </p:nvCxnSpPr>
        <p:spPr>
          <a:xfrm>
            <a:off x="1713791" y="6161784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6E7A6747-8B00-4AB7-B76F-FFAC8247ACC0}"/>
              </a:ext>
            </a:extLst>
          </p:cNvPr>
          <p:cNvCxnSpPr>
            <a:cxnSpLocks/>
          </p:cNvCxnSpPr>
          <p:nvPr/>
        </p:nvCxnSpPr>
        <p:spPr>
          <a:xfrm>
            <a:off x="7728309" y="6331579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00" name="グループ化 99">
            <a:extLst>
              <a:ext uri="{FF2B5EF4-FFF2-40B4-BE49-F238E27FC236}">
                <a16:creationId xmlns:a16="http://schemas.microsoft.com/office/drawing/2014/main" id="{0899A5B7-EF21-45DA-88D8-E2CC88590299}"/>
              </a:ext>
            </a:extLst>
          </p:cNvPr>
          <p:cNvGrpSpPr/>
          <p:nvPr/>
        </p:nvGrpSpPr>
        <p:grpSpPr>
          <a:xfrm>
            <a:off x="2746966" y="4987874"/>
            <a:ext cx="748923" cy="1262477"/>
            <a:chOff x="55279" y="88430"/>
            <a:chExt cx="220988" cy="361252"/>
          </a:xfrm>
        </p:grpSpPr>
        <p:sp>
          <p:nvSpPr>
            <p:cNvPr id="101" name="テキスト ボックス 57">
              <a:extLst>
                <a:ext uri="{FF2B5EF4-FFF2-40B4-BE49-F238E27FC236}">
                  <a16:creationId xmlns:a16="http://schemas.microsoft.com/office/drawing/2014/main" id="{A5CAB87B-F459-48A2-B3DF-AE6D8D058BE5}"/>
                </a:ext>
              </a:extLst>
            </p:cNvPr>
            <p:cNvSpPr txBox="1"/>
            <p:nvPr/>
          </p:nvSpPr>
          <p:spPr>
            <a:xfrm>
              <a:off x="55279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10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02" name="テキスト ボックス 58">
              <a:extLst>
                <a:ext uri="{FF2B5EF4-FFF2-40B4-BE49-F238E27FC236}">
                  <a16:creationId xmlns:a16="http://schemas.microsoft.com/office/drawing/2014/main" id="{04D1DAB6-A10C-436B-A96C-1B4DFC57FF74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03" name="直線コネクタ 102">
              <a:extLst>
                <a:ext uri="{FF2B5EF4-FFF2-40B4-BE49-F238E27FC236}">
                  <a16:creationId xmlns:a16="http://schemas.microsoft.com/office/drawing/2014/main" id="{CD3006E1-E732-4C7D-8636-FE33C62F5963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8" name="グループ化 107">
            <a:extLst>
              <a:ext uri="{FF2B5EF4-FFF2-40B4-BE49-F238E27FC236}">
                <a16:creationId xmlns:a16="http://schemas.microsoft.com/office/drawing/2014/main" id="{AB40F567-3E4A-4551-A344-AFFE917D852F}"/>
              </a:ext>
            </a:extLst>
          </p:cNvPr>
          <p:cNvGrpSpPr/>
          <p:nvPr/>
        </p:nvGrpSpPr>
        <p:grpSpPr>
          <a:xfrm>
            <a:off x="8774046" y="5124826"/>
            <a:ext cx="748923" cy="1262477"/>
            <a:chOff x="55279" y="88430"/>
            <a:chExt cx="220988" cy="361252"/>
          </a:xfrm>
        </p:grpSpPr>
        <p:sp>
          <p:nvSpPr>
            <p:cNvPr id="109" name="テキスト ボックス 57">
              <a:extLst>
                <a:ext uri="{FF2B5EF4-FFF2-40B4-BE49-F238E27FC236}">
                  <a16:creationId xmlns:a16="http://schemas.microsoft.com/office/drawing/2014/main" id="{AAF58FDA-49DF-425A-8BFA-D49FBAFA7DDA}"/>
                </a:ext>
              </a:extLst>
            </p:cNvPr>
            <p:cNvSpPr txBox="1"/>
            <p:nvPr/>
          </p:nvSpPr>
          <p:spPr>
            <a:xfrm>
              <a:off x="55279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15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10" name="テキスト ボックス 58">
              <a:extLst>
                <a:ext uri="{FF2B5EF4-FFF2-40B4-BE49-F238E27FC236}">
                  <a16:creationId xmlns:a16="http://schemas.microsoft.com/office/drawing/2014/main" id="{F84DCBB3-87D4-4FAA-B28E-7FCA2E71CE60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11" name="直線コネクタ 110">
              <a:extLst>
                <a:ext uri="{FF2B5EF4-FFF2-40B4-BE49-F238E27FC236}">
                  <a16:creationId xmlns:a16="http://schemas.microsoft.com/office/drawing/2014/main" id="{D869D5E0-6319-4E9D-BA41-92E57CA7EC3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70D46500-B18B-4A0E-B499-2405E8CBF92D}"/>
              </a:ext>
            </a:extLst>
          </p:cNvPr>
          <p:cNvGrpSpPr/>
          <p:nvPr/>
        </p:nvGrpSpPr>
        <p:grpSpPr>
          <a:xfrm>
            <a:off x="1229951" y="1802574"/>
            <a:ext cx="3300171" cy="4940682"/>
            <a:chOff x="431394" y="1916556"/>
            <a:chExt cx="3300171" cy="4940682"/>
          </a:xfrm>
        </p:grpSpPr>
        <p:grpSp>
          <p:nvGrpSpPr>
            <p:cNvPr id="15" name="グループ化 14">
              <a:extLst>
                <a:ext uri="{FF2B5EF4-FFF2-40B4-BE49-F238E27FC236}">
                  <a16:creationId xmlns:a16="http://schemas.microsoft.com/office/drawing/2014/main" id="{F2598923-1A7D-489C-8DAC-8809F9A4D295}"/>
                </a:ext>
              </a:extLst>
            </p:cNvPr>
            <p:cNvGrpSpPr/>
            <p:nvPr/>
          </p:nvGrpSpPr>
          <p:grpSpPr>
            <a:xfrm>
              <a:off x="487694" y="1916556"/>
              <a:ext cx="3243871" cy="4790828"/>
              <a:chOff x="497083" y="1935860"/>
              <a:chExt cx="3243871" cy="4790828"/>
            </a:xfrm>
          </p:grpSpPr>
          <p:pic>
            <p:nvPicPr>
              <p:cNvPr id="26" name="図 25" descr="ボトル が含まれている画像&#10;&#10;自動的に生成された説明">
                <a:extLst>
                  <a:ext uri="{FF2B5EF4-FFF2-40B4-BE49-F238E27FC236}">
                    <a16:creationId xmlns:a16="http://schemas.microsoft.com/office/drawing/2014/main" id="{4B1459B3-F7B5-4573-9F7B-F90D19594CD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497083" y="1935860"/>
                <a:ext cx="685935" cy="1341213"/>
              </a:xfrm>
              <a:prstGeom prst="rect">
                <a:avLst/>
              </a:prstGeom>
            </p:spPr>
          </p:pic>
          <p:grpSp>
            <p:nvGrpSpPr>
              <p:cNvPr id="27" name="グループ化 26">
                <a:extLst>
                  <a:ext uri="{FF2B5EF4-FFF2-40B4-BE49-F238E27FC236}">
                    <a16:creationId xmlns:a16="http://schemas.microsoft.com/office/drawing/2014/main" id="{45D77B79-0BB1-4EA4-BFDA-3137D2E0E915}"/>
                  </a:ext>
                </a:extLst>
              </p:cNvPr>
              <p:cNvGrpSpPr/>
              <p:nvPr/>
            </p:nvGrpSpPr>
            <p:grpSpPr>
              <a:xfrm>
                <a:off x="891730" y="2638790"/>
                <a:ext cx="2849224" cy="4087898"/>
                <a:chOff x="7026434" y="2412267"/>
                <a:chExt cx="2849224" cy="4087898"/>
              </a:xfrm>
            </p:grpSpPr>
            <p:cxnSp>
              <p:nvCxnSpPr>
                <p:cNvPr id="28" name="直線コネクタ 27">
                  <a:extLst>
                    <a:ext uri="{FF2B5EF4-FFF2-40B4-BE49-F238E27FC236}">
                      <a16:creationId xmlns:a16="http://schemas.microsoft.com/office/drawing/2014/main" id="{C415F6B1-1B5D-470A-9FEE-9C8B802C499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26434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直線コネクタ 28">
                  <a:extLst>
                    <a:ext uri="{FF2B5EF4-FFF2-40B4-BE49-F238E27FC236}">
                      <a16:creationId xmlns:a16="http://schemas.microsoft.com/office/drawing/2014/main" id="{FD5FEB6C-C904-4D64-9021-108D81897AA2}"/>
                    </a:ext>
                  </a:extLst>
                </p:cNvPr>
                <p:cNvCxnSpPr/>
                <p:nvPr/>
              </p:nvCxnSpPr>
              <p:spPr>
                <a:xfrm>
                  <a:off x="7026434" y="6479441"/>
                  <a:ext cx="2849224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直線コネクタ 29">
                  <a:extLst>
                    <a:ext uri="{FF2B5EF4-FFF2-40B4-BE49-F238E27FC236}">
                      <a16:creationId xmlns:a16="http://schemas.microsoft.com/office/drawing/2014/main" id="{3D43CB57-A692-4411-A3EF-668E2AC3350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66421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283153B3-3392-4D09-A8C1-F2D7DCA20C10}"/>
                </a:ext>
              </a:extLst>
            </p:cNvPr>
            <p:cNvGrpSpPr/>
            <p:nvPr/>
          </p:nvGrpSpPr>
          <p:grpSpPr>
            <a:xfrm>
              <a:off x="431394" y="5602030"/>
              <a:ext cx="438434" cy="1255208"/>
              <a:chOff x="531067" y="5590906"/>
              <a:chExt cx="438434" cy="1255208"/>
            </a:xfrm>
          </p:grpSpPr>
          <p:sp>
            <p:nvSpPr>
              <p:cNvPr id="91" name="タイトル 1">
                <a:extLst>
                  <a:ext uri="{FF2B5EF4-FFF2-40B4-BE49-F238E27FC236}">
                    <a16:creationId xmlns:a16="http://schemas.microsoft.com/office/drawing/2014/main" id="{612A8267-F0CF-4DBA-96C2-992F8405EE6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57304" y="6414994"/>
                <a:ext cx="382053" cy="431120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3200" dirty="0">
                    <a:latin typeface="+mj-ea"/>
                    <a:cs typeface="Calibri Light"/>
                  </a:rPr>
                  <a:t>0</a:t>
                </a:r>
                <a:endParaRPr lang="en-US" altLang="ja-JP" sz="32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92" name="タイトル 1">
                <a:extLst>
                  <a:ext uri="{FF2B5EF4-FFF2-40B4-BE49-F238E27FC236}">
                    <a16:creationId xmlns:a16="http://schemas.microsoft.com/office/drawing/2014/main" id="{9ED589F8-B538-42D5-B212-D955AF57AF3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61211" y="5972806"/>
                <a:ext cx="408290" cy="558576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3200" dirty="0">
                    <a:latin typeface="+mj-ea"/>
                    <a:cs typeface="Calibri Light"/>
                  </a:rPr>
                  <a:t>1</a:t>
                </a:r>
                <a:endParaRPr lang="en-US" altLang="ja-JP" sz="32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113" name="タイトル 1">
                <a:extLst>
                  <a:ext uri="{FF2B5EF4-FFF2-40B4-BE49-F238E27FC236}">
                    <a16:creationId xmlns:a16="http://schemas.microsoft.com/office/drawing/2014/main" id="{E0AF7C90-B239-4A80-A869-FBF969309B1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31067" y="5590906"/>
                <a:ext cx="408290" cy="558576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endParaRPr lang="en-US" altLang="ja-JP" sz="3200" dirty="0">
                  <a:ea typeface="ＭＳ Ｐゴシック"/>
                  <a:cs typeface="Calibri Light"/>
                </a:endParaRPr>
              </a:p>
            </p:txBody>
          </p:sp>
        </p:grpSp>
      </p:grpSp>
      <p:sp>
        <p:nvSpPr>
          <p:cNvPr id="150" name="タイトル 1">
            <a:extLst>
              <a:ext uri="{FF2B5EF4-FFF2-40B4-BE49-F238E27FC236}">
                <a16:creationId xmlns:a16="http://schemas.microsoft.com/office/drawing/2014/main" id="{4B00C648-BE42-4F27-996D-B57B1F5EA65F}"/>
              </a:ext>
            </a:extLst>
          </p:cNvPr>
          <p:cNvSpPr txBox="1">
            <a:spLocks/>
          </p:cNvSpPr>
          <p:nvPr/>
        </p:nvSpPr>
        <p:spPr>
          <a:xfrm>
            <a:off x="7312377" y="6427533"/>
            <a:ext cx="382053" cy="4311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latin typeface="+mj-ea"/>
                <a:cs typeface="Calibri Light"/>
              </a:rPr>
              <a:t>0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153" name="タイトル 1">
            <a:extLst>
              <a:ext uri="{FF2B5EF4-FFF2-40B4-BE49-F238E27FC236}">
                <a16:creationId xmlns:a16="http://schemas.microsoft.com/office/drawing/2014/main" id="{89C02F1B-64EE-4FE0-8290-2B89A9630225}"/>
              </a:ext>
            </a:extLst>
          </p:cNvPr>
          <p:cNvSpPr txBox="1">
            <a:spLocks/>
          </p:cNvSpPr>
          <p:nvPr/>
        </p:nvSpPr>
        <p:spPr>
          <a:xfrm>
            <a:off x="7306905" y="5378810"/>
            <a:ext cx="408290" cy="32858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sz="2400" dirty="0">
              <a:ea typeface="ＭＳ Ｐゴシック"/>
              <a:cs typeface="Calibri Light"/>
            </a:endParaRPr>
          </a:p>
        </p:txBody>
      </p:sp>
      <p:sp>
        <p:nvSpPr>
          <p:cNvPr id="154" name="タイトル 1">
            <a:extLst>
              <a:ext uri="{FF2B5EF4-FFF2-40B4-BE49-F238E27FC236}">
                <a16:creationId xmlns:a16="http://schemas.microsoft.com/office/drawing/2014/main" id="{43E692F9-90A1-4478-954A-5297F408F28E}"/>
              </a:ext>
            </a:extLst>
          </p:cNvPr>
          <p:cNvSpPr txBox="1">
            <a:spLocks/>
          </p:cNvSpPr>
          <p:nvPr/>
        </p:nvSpPr>
        <p:spPr>
          <a:xfrm>
            <a:off x="7303368" y="5106370"/>
            <a:ext cx="408290" cy="33428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sz="2400" dirty="0">
              <a:ea typeface="ＭＳ Ｐゴシック"/>
              <a:cs typeface="Calibri Light"/>
            </a:endParaRPr>
          </a:p>
        </p:txBody>
      </p:sp>
      <p:sp>
        <p:nvSpPr>
          <p:cNvPr id="159" name="タイトル 1">
            <a:extLst>
              <a:ext uri="{FF2B5EF4-FFF2-40B4-BE49-F238E27FC236}">
                <a16:creationId xmlns:a16="http://schemas.microsoft.com/office/drawing/2014/main" id="{F8E04967-76DE-4BB1-BD9D-BC25C5974CC1}"/>
              </a:ext>
            </a:extLst>
          </p:cNvPr>
          <p:cNvSpPr txBox="1">
            <a:spLocks/>
          </p:cNvSpPr>
          <p:nvPr/>
        </p:nvSpPr>
        <p:spPr>
          <a:xfrm>
            <a:off x="7306905" y="6022229"/>
            <a:ext cx="408290" cy="26845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latin typeface="+mj-ea"/>
                <a:cs typeface="Calibri Light"/>
              </a:rPr>
              <a:t>1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162" name="タイトル 1">
            <a:extLst>
              <a:ext uri="{FF2B5EF4-FFF2-40B4-BE49-F238E27FC236}">
                <a16:creationId xmlns:a16="http://schemas.microsoft.com/office/drawing/2014/main" id="{CE2F5FEA-63A9-4C8B-8344-68AA26339437}"/>
              </a:ext>
            </a:extLst>
          </p:cNvPr>
          <p:cNvSpPr txBox="1">
            <a:spLocks/>
          </p:cNvSpPr>
          <p:nvPr/>
        </p:nvSpPr>
        <p:spPr>
          <a:xfrm>
            <a:off x="7170815" y="2929903"/>
            <a:ext cx="553420" cy="417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sz="2400" dirty="0">
              <a:ea typeface="ＭＳ Ｐゴシック"/>
              <a:cs typeface="Calibri Light"/>
            </a:endParaRPr>
          </a:p>
        </p:txBody>
      </p:sp>
      <p:grpSp>
        <p:nvGrpSpPr>
          <p:cNvPr id="171" name="グループ化 170">
            <a:extLst>
              <a:ext uri="{FF2B5EF4-FFF2-40B4-BE49-F238E27FC236}">
                <a16:creationId xmlns:a16="http://schemas.microsoft.com/office/drawing/2014/main" id="{23B8A832-5004-466E-9D1D-189CC2F29B0F}"/>
              </a:ext>
            </a:extLst>
          </p:cNvPr>
          <p:cNvGrpSpPr/>
          <p:nvPr/>
        </p:nvGrpSpPr>
        <p:grpSpPr>
          <a:xfrm>
            <a:off x="366605" y="88821"/>
            <a:ext cx="5299546" cy="1957537"/>
            <a:chOff x="201597" y="-154967"/>
            <a:chExt cx="5299546" cy="1957537"/>
          </a:xfrm>
        </p:grpSpPr>
        <p:sp>
          <p:nvSpPr>
            <p:cNvPr id="172" name="タイトル 1">
              <a:extLst>
                <a:ext uri="{FF2B5EF4-FFF2-40B4-BE49-F238E27FC236}">
                  <a16:creationId xmlns:a16="http://schemas.microsoft.com/office/drawing/2014/main" id="{87C17E8B-D9A5-4059-A8CD-EB16EAC8270A}"/>
                </a:ext>
              </a:extLst>
            </p:cNvPr>
            <p:cNvSpPr txBox="1">
              <a:spLocks/>
            </p:cNvSpPr>
            <p:nvPr/>
          </p:nvSpPr>
          <p:spPr>
            <a:xfrm>
              <a:off x="201597" y="291653"/>
              <a:ext cx="5299546" cy="1510917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3200" dirty="0">
                  <a:solidFill>
                    <a:srgbClr val="FF0000"/>
                  </a:solidFill>
                  <a:ea typeface="ＭＳ Ｐゴシック"/>
                  <a:cs typeface="Calibri Light"/>
                </a:rPr>
                <a:t>１分間で</a:t>
              </a:r>
              <a:r>
                <a:rPr lang="ja-JP" altLang="en-US" sz="3200" dirty="0">
                  <a:ea typeface="ＭＳ Ｐゴシック"/>
                  <a:cs typeface="Calibri Light"/>
                </a:rPr>
                <a:t>水そう全体の　　　　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r>
                <a:rPr lang="ja-JP" altLang="en-US" sz="3200" dirty="0">
                  <a:ea typeface="ＭＳ Ｐゴシック"/>
                  <a:cs typeface="Calibri Light"/>
                </a:rPr>
                <a:t>水が入りました。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r>
                <a:rPr lang="ja-JP" altLang="en-US" sz="3200" dirty="0">
                  <a:ea typeface="ＭＳ Ｐゴシック"/>
                  <a:cs typeface="Calibri Light"/>
                </a:rPr>
                <a:t>何分でいっぱいになるでしょう。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grpSp>
          <p:nvGrpSpPr>
            <p:cNvPr id="173" name="グループ化 172">
              <a:extLst>
                <a:ext uri="{FF2B5EF4-FFF2-40B4-BE49-F238E27FC236}">
                  <a16:creationId xmlns:a16="http://schemas.microsoft.com/office/drawing/2014/main" id="{6252B3E1-72E8-4A58-A699-24E3CEFC82A5}"/>
                </a:ext>
              </a:extLst>
            </p:cNvPr>
            <p:cNvGrpSpPr/>
            <p:nvPr/>
          </p:nvGrpSpPr>
          <p:grpSpPr>
            <a:xfrm>
              <a:off x="3988237" y="-154967"/>
              <a:ext cx="748925" cy="1262477"/>
              <a:chOff x="63454" y="88430"/>
              <a:chExt cx="220988" cy="361252"/>
            </a:xfrm>
          </p:grpSpPr>
          <p:sp>
            <p:nvSpPr>
              <p:cNvPr id="174" name="テキスト ボックス 57">
                <a:extLst>
                  <a:ext uri="{FF2B5EF4-FFF2-40B4-BE49-F238E27FC236}">
                    <a16:creationId xmlns:a16="http://schemas.microsoft.com/office/drawing/2014/main" id="{CFD74861-68D3-4565-B57C-852A6EF98167}"/>
                  </a:ext>
                </a:extLst>
              </p:cNvPr>
              <p:cNvSpPr txBox="1"/>
              <p:nvPr/>
            </p:nvSpPr>
            <p:spPr>
              <a:xfrm>
                <a:off x="63454" y="229510"/>
                <a:ext cx="220988" cy="22017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4400" dirty="0">
                    <a:solidFill>
                      <a:srgbClr val="FF0000"/>
                    </a:solidFill>
                    <a:latin typeface="+mj-ea"/>
                    <a:ea typeface="+mj-ea"/>
                  </a:rPr>
                  <a:t>10</a:t>
                </a:r>
                <a:endParaRPr kumimoji="1" lang="ja-JP" altLang="en-US" sz="4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175" name="テキスト ボックス 58">
                <a:extLst>
                  <a:ext uri="{FF2B5EF4-FFF2-40B4-BE49-F238E27FC236}">
                    <a16:creationId xmlns:a16="http://schemas.microsoft.com/office/drawing/2014/main" id="{6D1DEB8C-FCBA-4E93-B336-070D15DD93C5}"/>
                  </a:ext>
                </a:extLst>
              </p:cNvPr>
              <p:cNvSpPr txBox="1"/>
              <p:nvPr/>
            </p:nvSpPr>
            <p:spPr>
              <a:xfrm>
                <a:off x="98179" y="88430"/>
                <a:ext cx="137739" cy="22017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4400" dirty="0">
                    <a:solidFill>
                      <a:srgbClr val="FF0000"/>
                    </a:solidFill>
                    <a:latin typeface="+mj-ea"/>
                    <a:ea typeface="+mj-ea"/>
                  </a:rPr>
                  <a:t>1</a:t>
                </a:r>
                <a:endParaRPr kumimoji="1" lang="ja-JP" altLang="en-US" sz="4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cxnSp>
            <p:nvCxnSpPr>
              <p:cNvPr id="176" name="直線コネクタ 175">
                <a:extLst>
                  <a:ext uri="{FF2B5EF4-FFF2-40B4-BE49-F238E27FC236}">
                    <a16:creationId xmlns:a16="http://schemas.microsoft.com/office/drawing/2014/main" id="{1B888A71-B2C6-4680-8BEF-86BBEF92476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181" y="274320"/>
                <a:ext cx="163881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77" name="グループ化 176">
            <a:extLst>
              <a:ext uri="{FF2B5EF4-FFF2-40B4-BE49-F238E27FC236}">
                <a16:creationId xmlns:a16="http://schemas.microsoft.com/office/drawing/2014/main" id="{176DF6D4-1797-42D1-9EDE-9AEB5C2F21E9}"/>
              </a:ext>
            </a:extLst>
          </p:cNvPr>
          <p:cNvGrpSpPr/>
          <p:nvPr/>
        </p:nvGrpSpPr>
        <p:grpSpPr>
          <a:xfrm>
            <a:off x="6706719" y="204226"/>
            <a:ext cx="5299546" cy="1916035"/>
            <a:chOff x="6755241" y="-101113"/>
            <a:chExt cx="5299546" cy="1916035"/>
          </a:xfrm>
        </p:grpSpPr>
        <p:sp>
          <p:nvSpPr>
            <p:cNvPr id="178" name="タイトル 1">
              <a:extLst>
                <a:ext uri="{FF2B5EF4-FFF2-40B4-BE49-F238E27FC236}">
                  <a16:creationId xmlns:a16="http://schemas.microsoft.com/office/drawing/2014/main" id="{5ABD55D8-6D97-46A4-A8E4-3C1A15228FF4}"/>
                </a:ext>
              </a:extLst>
            </p:cNvPr>
            <p:cNvSpPr txBox="1">
              <a:spLocks/>
            </p:cNvSpPr>
            <p:nvPr/>
          </p:nvSpPr>
          <p:spPr>
            <a:xfrm>
              <a:off x="6755241" y="304005"/>
              <a:ext cx="5299546" cy="1510917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3200" dirty="0">
                  <a:solidFill>
                    <a:srgbClr val="FF0000"/>
                  </a:solidFill>
                  <a:ea typeface="ＭＳ Ｐゴシック"/>
                  <a:cs typeface="Calibri Light"/>
                </a:rPr>
                <a:t>１分間で</a:t>
              </a:r>
              <a:r>
                <a:rPr lang="ja-JP" altLang="en-US" sz="3200" dirty="0">
                  <a:ea typeface="ＭＳ Ｐゴシック"/>
                  <a:cs typeface="Calibri Light"/>
                </a:rPr>
                <a:t>水そう全体の　　　　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r>
                <a:rPr lang="ja-JP" altLang="en-US" sz="3200" dirty="0">
                  <a:ea typeface="ＭＳ Ｐゴシック"/>
                  <a:cs typeface="Calibri Light"/>
                </a:rPr>
                <a:t>水が入りました。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r>
                <a:rPr lang="ja-JP" altLang="en-US" sz="3200" dirty="0">
                  <a:ea typeface="ＭＳ Ｐゴシック"/>
                  <a:cs typeface="Calibri Light"/>
                </a:rPr>
                <a:t>何分でいっぱいになるでしょう。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grpSp>
          <p:nvGrpSpPr>
            <p:cNvPr id="179" name="グループ化 178">
              <a:extLst>
                <a:ext uri="{FF2B5EF4-FFF2-40B4-BE49-F238E27FC236}">
                  <a16:creationId xmlns:a16="http://schemas.microsoft.com/office/drawing/2014/main" id="{86EDAC0F-1E64-445A-91F3-0A5E6C7AF1EC}"/>
                </a:ext>
              </a:extLst>
            </p:cNvPr>
            <p:cNvGrpSpPr/>
            <p:nvPr/>
          </p:nvGrpSpPr>
          <p:grpSpPr>
            <a:xfrm>
              <a:off x="10489314" y="-101113"/>
              <a:ext cx="748923" cy="1243357"/>
              <a:chOff x="80389" y="88430"/>
              <a:chExt cx="220988" cy="355781"/>
            </a:xfrm>
          </p:grpSpPr>
          <p:sp>
            <p:nvSpPr>
              <p:cNvPr id="180" name="テキスト ボックス 57">
                <a:extLst>
                  <a:ext uri="{FF2B5EF4-FFF2-40B4-BE49-F238E27FC236}">
                    <a16:creationId xmlns:a16="http://schemas.microsoft.com/office/drawing/2014/main" id="{A9046332-44A1-4E4C-9EBE-A2144A06457A}"/>
                  </a:ext>
                </a:extLst>
              </p:cNvPr>
              <p:cNvSpPr txBox="1"/>
              <p:nvPr/>
            </p:nvSpPr>
            <p:spPr>
              <a:xfrm>
                <a:off x="80389" y="224039"/>
                <a:ext cx="220988" cy="22017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ja-JP" sz="4400" dirty="0">
                    <a:solidFill>
                      <a:srgbClr val="FF0000"/>
                    </a:solidFill>
                    <a:latin typeface="+mj-ea"/>
                    <a:ea typeface="+mj-ea"/>
                  </a:rPr>
                  <a:t>15</a:t>
                </a:r>
                <a:endParaRPr kumimoji="1" lang="ja-JP" altLang="en-US" sz="4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181" name="テキスト ボックス 58">
                <a:extLst>
                  <a:ext uri="{FF2B5EF4-FFF2-40B4-BE49-F238E27FC236}">
                    <a16:creationId xmlns:a16="http://schemas.microsoft.com/office/drawing/2014/main" id="{65EBD477-B27B-449B-B558-C79CC6E0A327}"/>
                  </a:ext>
                </a:extLst>
              </p:cNvPr>
              <p:cNvSpPr txBox="1"/>
              <p:nvPr/>
            </p:nvSpPr>
            <p:spPr>
              <a:xfrm>
                <a:off x="118934" y="88430"/>
                <a:ext cx="137739" cy="22017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4400" dirty="0">
                    <a:solidFill>
                      <a:srgbClr val="FF0000"/>
                    </a:solidFill>
                    <a:latin typeface="+mj-ea"/>
                    <a:ea typeface="+mj-ea"/>
                  </a:rPr>
                  <a:t>1</a:t>
                </a:r>
                <a:endParaRPr kumimoji="1" lang="ja-JP" altLang="en-US" sz="4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cxnSp>
            <p:nvCxnSpPr>
              <p:cNvPr id="182" name="直線コネクタ 181">
                <a:extLst>
                  <a:ext uri="{FF2B5EF4-FFF2-40B4-BE49-F238E27FC236}">
                    <a16:creationId xmlns:a16="http://schemas.microsoft.com/office/drawing/2014/main" id="{6DF9E850-AD93-418F-BDAD-269942EBE54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9936" y="274320"/>
                <a:ext cx="163881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81" name="タイトル 1">
            <a:extLst>
              <a:ext uri="{FF2B5EF4-FFF2-40B4-BE49-F238E27FC236}">
                <a16:creationId xmlns:a16="http://schemas.microsoft.com/office/drawing/2014/main" id="{3E6D4983-8A4B-41ED-84C4-A29B2C39F7E5}"/>
              </a:ext>
            </a:extLst>
          </p:cNvPr>
          <p:cNvSpPr txBox="1">
            <a:spLocks/>
          </p:cNvSpPr>
          <p:nvPr/>
        </p:nvSpPr>
        <p:spPr>
          <a:xfrm>
            <a:off x="26200" y="2056097"/>
            <a:ext cx="1712203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6000" dirty="0">
                <a:latin typeface="+mj-ea"/>
                <a:cs typeface="Calibri Light"/>
              </a:rPr>
              <a:t>10</a:t>
            </a:r>
            <a:r>
              <a:rPr lang="ja-JP" altLang="en-US" sz="6000" dirty="0">
                <a:latin typeface="+mj-ea"/>
                <a:cs typeface="Calibri Light"/>
              </a:rPr>
              <a:t>分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82" name="タイトル 1">
            <a:extLst>
              <a:ext uri="{FF2B5EF4-FFF2-40B4-BE49-F238E27FC236}">
                <a16:creationId xmlns:a16="http://schemas.microsoft.com/office/drawing/2014/main" id="{66B2D92D-9F83-4973-888D-863100AA99CC}"/>
              </a:ext>
            </a:extLst>
          </p:cNvPr>
          <p:cNvSpPr txBox="1">
            <a:spLocks/>
          </p:cNvSpPr>
          <p:nvPr/>
        </p:nvSpPr>
        <p:spPr>
          <a:xfrm>
            <a:off x="6058027" y="2039946"/>
            <a:ext cx="1866177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6000" dirty="0">
                <a:latin typeface="+mj-ea"/>
                <a:ea typeface="ＭＳ Ｐゴシック"/>
                <a:cs typeface="Calibri Light"/>
              </a:rPr>
              <a:t>15</a:t>
            </a:r>
            <a:r>
              <a:rPr lang="ja-JP" altLang="en-US" sz="6000" dirty="0">
                <a:latin typeface="+mj-ea"/>
                <a:ea typeface="ＭＳ Ｐゴシック"/>
                <a:cs typeface="Calibri Light"/>
              </a:rPr>
              <a:t>分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116" name="タイトル 1">
            <a:extLst>
              <a:ext uri="{FF2B5EF4-FFF2-40B4-BE49-F238E27FC236}">
                <a16:creationId xmlns:a16="http://schemas.microsoft.com/office/drawing/2014/main" id="{BD52757B-3FB5-403E-A6F2-1FC8912386C6}"/>
              </a:ext>
            </a:extLst>
          </p:cNvPr>
          <p:cNvSpPr txBox="1">
            <a:spLocks/>
          </p:cNvSpPr>
          <p:nvPr/>
        </p:nvSpPr>
        <p:spPr>
          <a:xfrm>
            <a:off x="7545970" y="3311678"/>
            <a:ext cx="3205018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１</a:t>
            </a:r>
            <a:r>
              <a:rPr lang="en-US" altLang="ja-JP" sz="6000" dirty="0">
                <a:ea typeface="ＭＳ Ｐゴシック"/>
                <a:cs typeface="Calibri Light"/>
              </a:rPr>
              <a:t>÷</a:t>
            </a:r>
            <a:r>
              <a:rPr lang="ja-JP" altLang="en-US" sz="6000" dirty="0">
                <a:ea typeface="ＭＳ Ｐゴシック"/>
                <a:cs typeface="Calibri Light"/>
              </a:rPr>
              <a:t>　</a:t>
            </a:r>
            <a:r>
              <a:rPr lang="ja-JP" altLang="en-US" sz="4800" dirty="0">
                <a:ea typeface="ＭＳ Ｐゴシック"/>
                <a:cs typeface="Calibri Light"/>
              </a:rPr>
              <a:t>＝</a:t>
            </a:r>
            <a:r>
              <a:rPr lang="en-US" altLang="ja-JP" sz="4800" b="1" dirty="0">
                <a:latin typeface="+mj-ea"/>
                <a:cs typeface="Calibri Light"/>
              </a:rPr>
              <a:t>15</a:t>
            </a:r>
            <a:endParaRPr lang="en-US" altLang="ja-JP" sz="6000" b="1" dirty="0">
              <a:latin typeface="+mj-ea"/>
              <a:cs typeface="Calibri Light"/>
            </a:endParaRPr>
          </a:p>
        </p:txBody>
      </p:sp>
      <p:sp>
        <p:nvSpPr>
          <p:cNvPr id="117" name="四角形: 角を丸くする 116">
            <a:extLst>
              <a:ext uri="{FF2B5EF4-FFF2-40B4-BE49-F238E27FC236}">
                <a16:creationId xmlns:a16="http://schemas.microsoft.com/office/drawing/2014/main" id="{42F9A714-EE7A-46B4-BE67-9C44564CF0A2}"/>
              </a:ext>
            </a:extLst>
          </p:cNvPr>
          <p:cNvSpPr/>
          <p:nvPr/>
        </p:nvSpPr>
        <p:spPr>
          <a:xfrm>
            <a:off x="8859764" y="3096935"/>
            <a:ext cx="605366" cy="1148982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8" name="グループ化 117">
            <a:extLst>
              <a:ext uri="{FF2B5EF4-FFF2-40B4-BE49-F238E27FC236}">
                <a16:creationId xmlns:a16="http://schemas.microsoft.com/office/drawing/2014/main" id="{4D472070-30F3-46EF-9818-11F772505785}"/>
              </a:ext>
            </a:extLst>
          </p:cNvPr>
          <p:cNvGrpSpPr/>
          <p:nvPr/>
        </p:nvGrpSpPr>
        <p:grpSpPr>
          <a:xfrm>
            <a:off x="8798458" y="3086248"/>
            <a:ext cx="748923" cy="1262477"/>
            <a:chOff x="55670" y="88430"/>
            <a:chExt cx="220988" cy="361252"/>
          </a:xfrm>
        </p:grpSpPr>
        <p:sp>
          <p:nvSpPr>
            <p:cNvPr id="119" name="テキスト ボックス 57">
              <a:extLst>
                <a:ext uri="{FF2B5EF4-FFF2-40B4-BE49-F238E27FC236}">
                  <a16:creationId xmlns:a16="http://schemas.microsoft.com/office/drawing/2014/main" id="{3E5D35A3-9E61-4770-836A-35E4901935D7}"/>
                </a:ext>
              </a:extLst>
            </p:cNvPr>
            <p:cNvSpPr txBox="1"/>
            <p:nvPr/>
          </p:nvSpPr>
          <p:spPr>
            <a:xfrm>
              <a:off x="55670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>
                  <a:latin typeface="+mj-ea"/>
                  <a:ea typeface="+mj-ea"/>
                </a:rPr>
                <a:t>15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20" name="テキスト ボックス 58">
              <a:extLst>
                <a:ext uri="{FF2B5EF4-FFF2-40B4-BE49-F238E27FC236}">
                  <a16:creationId xmlns:a16="http://schemas.microsoft.com/office/drawing/2014/main" id="{65853D42-917B-4079-B905-52F04E7EF51E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21" name="直線コネクタ 120">
              <a:extLst>
                <a:ext uri="{FF2B5EF4-FFF2-40B4-BE49-F238E27FC236}">
                  <a16:creationId xmlns:a16="http://schemas.microsoft.com/office/drawing/2014/main" id="{28E7EE20-14C2-44B1-A8C2-D98A4D98CC73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2" name="タイトル 1">
            <a:extLst>
              <a:ext uri="{FF2B5EF4-FFF2-40B4-BE49-F238E27FC236}">
                <a16:creationId xmlns:a16="http://schemas.microsoft.com/office/drawing/2014/main" id="{A87936DB-6808-4CDC-9344-3E4B56211ECF}"/>
              </a:ext>
            </a:extLst>
          </p:cNvPr>
          <p:cNvSpPr txBox="1">
            <a:spLocks/>
          </p:cNvSpPr>
          <p:nvPr/>
        </p:nvSpPr>
        <p:spPr>
          <a:xfrm>
            <a:off x="1473475" y="3290924"/>
            <a:ext cx="3523390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１</a:t>
            </a:r>
            <a:r>
              <a:rPr lang="en-US" altLang="ja-JP" sz="6000" dirty="0">
                <a:ea typeface="ＭＳ Ｐゴシック"/>
                <a:cs typeface="Calibri Light"/>
              </a:rPr>
              <a:t>÷</a:t>
            </a:r>
            <a:r>
              <a:rPr lang="ja-JP" altLang="en-US" sz="6000" dirty="0">
                <a:ea typeface="ＭＳ Ｐゴシック"/>
                <a:cs typeface="Calibri Light"/>
              </a:rPr>
              <a:t>　</a:t>
            </a:r>
            <a:r>
              <a:rPr lang="ja-JP" altLang="en-US" sz="4800" dirty="0">
                <a:ea typeface="ＭＳ Ｐゴシック"/>
                <a:cs typeface="Calibri Light"/>
              </a:rPr>
              <a:t>＝</a:t>
            </a:r>
            <a:r>
              <a:rPr lang="en-US" altLang="ja-JP" sz="5400" b="1" dirty="0">
                <a:latin typeface="+mj-ea"/>
                <a:cs typeface="Calibri Light"/>
              </a:rPr>
              <a:t>10</a:t>
            </a:r>
            <a:endParaRPr lang="en-US" altLang="ja-JP" sz="6000" b="1" dirty="0">
              <a:latin typeface="+mj-ea"/>
              <a:cs typeface="Calibri Light"/>
            </a:endParaRPr>
          </a:p>
        </p:txBody>
      </p:sp>
      <p:sp>
        <p:nvSpPr>
          <p:cNvPr id="123" name="四角形: 角を丸くする 122">
            <a:extLst>
              <a:ext uri="{FF2B5EF4-FFF2-40B4-BE49-F238E27FC236}">
                <a16:creationId xmlns:a16="http://schemas.microsoft.com/office/drawing/2014/main" id="{D632C07A-AB18-47AC-A6BA-44C61F5FB8F8}"/>
              </a:ext>
            </a:extLst>
          </p:cNvPr>
          <p:cNvSpPr/>
          <p:nvPr/>
        </p:nvSpPr>
        <p:spPr>
          <a:xfrm>
            <a:off x="2842695" y="3102784"/>
            <a:ext cx="605366" cy="1148982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24" name="グループ化 123">
            <a:extLst>
              <a:ext uri="{FF2B5EF4-FFF2-40B4-BE49-F238E27FC236}">
                <a16:creationId xmlns:a16="http://schemas.microsoft.com/office/drawing/2014/main" id="{F10C6BDC-2420-4905-9FBA-553E8D29592C}"/>
              </a:ext>
            </a:extLst>
          </p:cNvPr>
          <p:cNvGrpSpPr/>
          <p:nvPr/>
        </p:nvGrpSpPr>
        <p:grpSpPr>
          <a:xfrm>
            <a:off x="2762913" y="3092097"/>
            <a:ext cx="748923" cy="1262477"/>
            <a:chOff x="50218" y="88430"/>
            <a:chExt cx="220988" cy="361252"/>
          </a:xfrm>
        </p:grpSpPr>
        <p:sp>
          <p:nvSpPr>
            <p:cNvPr id="125" name="テキスト ボックス 57">
              <a:extLst>
                <a:ext uri="{FF2B5EF4-FFF2-40B4-BE49-F238E27FC236}">
                  <a16:creationId xmlns:a16="http://schemas.microsoft.com/office/drawing/2014/main" id="{03DD5F49-66A7-402C-B2C3-5B85DB3E7FEE}"/>
                </a:ext>
              </a:extLst>
            </p:cNvPr>
            <p:cNvSpPr txBox="1"/>
            <p:nvPr/>
          </p:nvSpPr>
          <p:spPr>
            <a:xfrm>
              <a:off x="50218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10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26" name="テキスト ボックス 58">
              <a:extLst>
                <a:ext uri="{FF2B5EF4-FFF2-40B4-BE49-F238E27FC236}">
                  <a16:creationId xmlns:a16="http://schemas.microsoft.com/office/drawing/2014/main" id="{87C40B5A-B7FC-4309-BB8F-65498F8DFB31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27" name="直線コネクタ 126">
              <a:extLst>
                <a:ext uri="{FF2B5EF4-FFF2-40B4-BE49-F238E27FC236}">
                  <a16:creationId xmlns:a16="http://schemas.microsoft.com/office/drawing/2014/main" id="{9B2FD05A-FC06-44D1-A30B-C4831D3B143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8" name="タイトル 1">
            <a:extLst>
              <a:ext uri="{FF2B5EF4-FFF2-40B4-BE49-F238E27FC236}">
                <a16:creationId xmlns:a16="http://schemas.microsoft.com/office/drawing/2014/main" id="{26FCA63F-492A-4460-8D42-A2DF58534048}"/>
              </a:ext>
            </a:extLst>
          </p:cNvPr>
          <p:cNvSpPr txBox="1">
            <a:spLocks/>
          </p:cNvSpPr>
          <p:nvPr/>
        </p:nvSpPr>
        <p:spPr>
          <a:xfrm>
            <a:off x="6486543" y="3217879"/>
            <a:ext cx="1119024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式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129" name="タイトル 1">
            <a:extLst>
              <a:ext uri="{FF2B5EF4-FFF2-40B4-BE49-F238E27FC236}">
                <a16:creationId xmlns:a16="http://schemas.microsoft.com/office/drawing/2014/main" id="{F959021F-2845-438F-B612-53314D578A49}"/>
              </a:ext>
            </a:extLst>
          </p:cNvPr>
          <p:cNvSpPr txBox="1">
            <a:spLocks/>
          </p:cNvSpPr>
          <p:nvPr/>
        </p:nvSpPr>
        <p:spPr>
          <a:xfrm>
            <a:off x="425702" y="3304966"/>
            <a:ext cx="1119024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式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063215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" grpId="0" animBg="1"/>
      <p:bldP spid="166" grpId="0" animBg="1"/>
      <p:bldP spid="169" grpId="0" animBg="1"/>
      <p:bldP spid="170" grpId="0" animBg="1"/>
      <p:bldP spid="31" grpId="0"/>
      <p:bldP spid="32" grpId="0"/>
      <p:bldP spid="33" grpId="0"/>
      <p:bldP spid="34" grpId="0"/>
      <p:bldP spid="35" grpId="0"/>
      <p:bldP spid="36" grpId="0"/>
      <p:bldP spid="52" grpId="0"/>
      <p:bldP spid="53" grpId="0"/>
      <p:bldP spid="54" grpId="0"/>
      <p:bldP spid="55" grpId="0"/>
      <p:bldP spid="56" grpId="0"/>
      <p:bldP spid="150" grpId="0"/>
      <p:bldP spid="153" grpId="0"/>
      <p:bldP spid="154" grpId="0"/>
      <p:bldP spid="159" grpId="0"/>
      <p:bldP spid="162" grpId="0"/>
      <p:bldP spid="81" grpId="0"/>
      <p:bldP spid="82" grpId="0"/>
      <p:bldP spid="116" grpId="0"/>
      <p:bldP spid="117" grpId="0" animBg="1"/>
      <p:bldP spid="122" grpId="0"/>
      <p:bldP spid="123" grpId="0" animBg="1"/>
      <p:bldP spid="128" grpId="0"/>
      <p:bldP spid="12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正方形/長方形 164">
            <a:extLst>
              <a:ext uri="{FF2B5EF4-FFF2-40B4-BE49-F238E27FC236}">
                <a16:creationId xmlns:a16="http://schemas.microsoft.com/office/drawing/2014/main" id="{F018FF55-72ED-4212-BF06-48209A922A0D}"/>
              </a:ext>
            </a:extLst>
          </p:cNvPr>
          <p:cNvSpPr/>
          <p:nvPr/>
        </p:nvSpPr>
        <p:spPr>
          <a:xfrm>
            <a:off x="7735036" y="2561402"/>
            <a:ext cx="2772000" cy="4032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6" name="正方形/長方形 165">
            <a:extLst>
              <a:ext uri="{FF2B5EF4-FFF2-40B4-BE49-F238E27FC236}">
                <a16:creationId xmlns:a16="http://schemas.microsoft.com/office/drawing/2014/main" id="{EF095300-D916-4192-9A5A-32C4FA3ED47C}"/>
              </a:ext>
            </a:extLst>
          </p:cNvPr>
          <p:cNvSpPr/>
          <p:nvPr/>
        </p:nvSpPr>
        <p:spPr>
          <a:xfrm>
            <a:off x="7744404" y="6355419"/>
            <a:ext cx="2782800" cy="23323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9" name="正方形/長方形 168">
            <a:extLst>
              <a:ext uri="{FF2B5EF4-FFF2-40B4-BE49-F238E27FC236}">
                <a16:creationId xmlns:a16="http://schemas.microsoft.com/office/drawing/2014/main" id="{8A81D489-7E87-4BF9-B57B-9AFE45EFC310}"/>
              </a:ext>
            </a:extLst>
          </p:cNvPr>
          <p:cNvSpPr/>
          <p:nvPr/>
        </p:nvSpPr>
        <p:spPr>
          <a:xfrm>
            <a:off x="1702543" y="2527459"/>
            <a:ext cx="2772000" cy="3996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0" name="正方形/長方形 169">
            <a:extLst>
              <a:ext uri="{FF2B5EF4-FFF2-40B4-BE49-F238E27FC236}">
                <a16:creationId xmlns:a16="http://schemas.microsoft.com/office/drawing/2014/main" id="{AF4D5785-8CB5-4243-890C-F0381596596C}"/>
              </a:ext>
            </a:extLst>
          </p:cNvPr>
          <p:cNvSpPr/>
          <p:nvPr/>
        </p:nvSpPr>
        <p:spPr>
          <a:xfrm>
            <a:off x="1711911" y="6200956"/>
            <a:ext cx="2782800" cy="36380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タイトル 1">
            <a:extLst>
              <a:ext uri="{FF2B5EF4-FFF2-40B4-BE49-F238E27FC236}">
                <a16:creationId xmlns:a16="http://schemas.microsoft.com/office/drawing/2014/main" id="{75191EA5-90E7-42FF-A168-7D9436C432EF}"/>
              </a:ext>
            </a:extLst>
          </p:cNvPr>
          <p:cNvSpPr txBox="1">
            <a:spLocks/>
          </p:cNvSpPr>
          <p:nvPr/>
        </p:nvSpPr>
        <p:spPr>
          <a:xfrm>
            <a:off x="1530215" y="247034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32" name="タイトル 1">
            <a:extLst>
              <a:ext uri="{FF2B5EF4-FFF2-40B4-BE49-F238E27FC236}">
                <a16:creationId xmlns:a16="http://schemas.microsoft.com/office/drawing/2014/main" id="{229A00DA-4C83-4488-B99E-2B2624420807}"/>
              </a:ext>
            </a:extLst>
          </p:cNvPr>
          <p:cNvSpPr txBox="1">
            <a:spLocks/>
          </p:cNvSpPr>
          <p:nvPr/>
        </p:nvSpPr>
        <p:spPr>
          <a:xfrm>
            <a:off x="1530215" y="287198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33" name="タイトル 1">
            <a:extLst>
              <a:ext uri="{FF2B5EF4-FFF2-40B4-BE49-F238E27FC236}">
                <a16:creationId xmlns:a16="http://schemas.microsoft.com/office/drawing/2014/main" id="{DDFBF301-E1A5-4BA9-8C1C-DA3032A12372}"/>
              </a:ext>
            </a:extLst>
          </p:cNvPr>
          <p:cNvSpPr txBox="1">
            <a:spLocks/>
          </p:cNvSpPr>
          <p:nvPr/>
        </p:nvSpPr>
        <p:spPr>
          <a:xfrm>
            <a:off x="1530215" y="327362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34" name="タイトル 1">
            <a:extLst>
              <a:ext uri="{FF2B5EF4-FFF2-40B4-BE49-F238E27FC236}">
                <a16:creationId xmlns:a16="http://schemas.microsoft.com/office/drawing/2014/main" id="{E8023E23-C570-483C-9846-BAB526A43891}"/>
              </a:ext>
            </a:extLst>
          </p:cNvPr>
          <p:cNvSpPr txBox="1">
            <a:spLocks/>
          </p:cNvSpPr>
          <p:nvPr/>
        </p:nvSpPr>
        <p:spPr>
          <a:xfrm>
            <a:off x="1530215" y="447854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35" name="タイトル 1">
            <a:extLst>
              <a:ext uri="{FF2B5EF4-FFF2-40B4-BE49-F238E27FC236}">
                <a16:creationId xmlns:a16="http://schemas.microsoft.com/office/drawing/2014/main" id="{84932379-12F6-4FC4-A2FB-CCB5C64409DE}"/>
              </a:ext>
            </a:extLst>
          </p:cNvPr>
          <p:cNvSpPr txBox="1">
            <a:spLocks/>
          </p:cNvSpPr>
          <p:nvPr/>
        </p:nvSpPr>
        <p:spPr>
          <a:xfrm>
            <a:off x="1530215" y="367526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482D6E01-3959-4AC0-B74C-9235F626D061}"/>
              </a:ext>
            </a:extLst>
          </p:cNvPr>
          <p:cNvSpPr txBox="1">
            <a:spLocks/>
          </p:cNvSpPr>
          <p:nvPr/>
        </p:nvSpPr>
        <p:spPr>
          <a:xfrm>
            <a:off x="1530215" y="568346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B3029E6C-B3C1-4C04-BBE9-8C19D306C86C}"/>
              </a:ext>
            </a:extLst>
          </p:cNvPr>
          <p:cNvSpPr txBox="1">
            <a:spLocks/>
          </p:cNvSpPr>
          <p:nvPr/>
        </p:nvSpPr>
        <p:spPr>
          <a:xfrm>
            <a:off x="1530215" y="407690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3" name="タイトル 1">
            <a:extLst>
              <a:ext uri="{FF2B5EF4-FFF2-40B4-BE49-F238E27FC236}">
                <a16:creationId xmlns:a16="http://schemas.microsoft.com/office/drawing/2014/main" id="{DF08CCC8-E7C6-48D0-B276-18D137E3F0C0}"/>
              </a:ext>
            </a:extLst>
          </p:cNvPr>
          <p:cNvSpPr txBox="1">
            <a:spLocks/>
          </p:cNvSpPr>
          <p:nvPr/>
        </p:nvSpPr>
        <p:spPr>
          <a:xfrm>
            <a:off x="1530215" y="608510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4" name="タイトル 1">
            <a:extLst>
              <a:ext uri="{FF2B5EF4-FFF2-40B4-BE49-F238E27FC236}">
                <a16:creationId xmlns:a16="http://schemas.microsoft.com/office/drawing/2014/main" id="{E35F1CC8-44E1-46AE-AC3E-F44BD17AAF9B}"/>
              </a:ext>
            </a:extLst>
          </p:cNvPr>
          <p:cNvSpPr txBox="1">
            <a:spLocks/>
          </p:cNvSpPr>
          <p:nvPr/>
        </p:nvSpPr>
        <p:spPr>
          <a:xfrm>
            <a:off x="1530215" y="488018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5" name="タイトル 1">
            <a:extLst>
              <a:ext uri="{FF2B5EF4-FFF2-40B4-BE49-F238E27FC236}">
                <a16:creationId xmlns:a16="http://schemas.microsoft.com/office/drawing/2014/main" id="{BC5BCFFB-5945-43EF-884D-7544D2716A84}"/>
              </a:ext>
            </a:extLst>
          </p:cNvPr>
          <p:cNvSpPr txBox="1">
            <a:spLocks/>
          </p:cNvSpPr>
          <p:nvPr/>
        </p:nvSpPr>
        <p:spPr>
          <a:xfrm>
            <a:off x="1530215" y="528182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6" name="タイトル 1">
            <a:extLst>
              <a:ext uri="{FF2B5EF4-FFF2-40B4-BE49-F238E27FC236}">
                <a16:creationId xmlns:a16="http://schemas.microsoft.com/office/drawing/2014/main" id="{49F64D3C-54B3-4353-8A30-05EAF133226F}"/>
              </a:ext>
            </a:extLst>
          </p:cNvPr>
          <p:cNvSpPr txBox="1">
            <a:spLocks/>
          </p:cNvSpPr>
          <p:nvPr/>
        </p:nvSpPr>
        <p:spPr>
          <a:xfrm>
            <a:off x="1530215" y="6486739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F39ECB3C-FA62-4030-8BDD-63159DB48C80}"/>
              </a:ext>
            </a:extLst>
          </p:cNvPr>
          <p:cNvGrpSpPr/>
          <p:nvPr/>
        </p:nvGrpSpPr>
        <p:grpSpPr>
          <a:xfrm>
            <a:off x="7407728" y="2003508"/>
            <a:ext cx="3151608" cy="4670197"/>
            <a:chOff x="8511340" y="2037187"/>
            <a:chExt cx="3151608" cy="4670197"/>
          </a:xfrm>
        </p:grpSpPr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673EB265-43CE-4E72-9D06-6E4694E478E9}"/>
                </a:ext>
              </a:extLst>
            </p:cNvPr>
            <p:cNvGrpSpPr/>
            <p:nvPr/>
          </p:nvGrpSpPr>
          <p:grpSpPr>
            <a:xfrm>
              <a:off x="8511340" y="2037187"/>
              <a:ext cx="3151608" cy="4616562"/>
              <a:chOff x="8511340" y="2037187"/>
              <a:chExt cx="3151608" cy="4616562"/>
            </a:xfrm>
          </p:grpSpPr>
          <p:pic>
            <p:nvPicPr>
              <p:cNvPr id="45" name="図 44" descr="ボトル が含まれている画像&#10;&#10;自動的に生成された説明">
                <a:extLst>
                  <a:ext uri="{FF2B5EF4-FFF2-40B4-BE49-F238E27FC236}">
                    <a16:creationId xmlns:a16="http://schemas.microsoft.com/office/drawing/2014/main" id="{6A03B9B4-965E-45EC-A765-DDC28D2CEDB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8511340" y="2037187"/>
                <a:ext cx="559642" cy="1094272"/>
              </a:xfrm>
              <a:prstGeom prst="rect">
                <a:avLst/>
              </a:prstGeom>
            </p:spPr>
          </p:pic>
          <p:grpSp>
            <p:nvGrpSpPr>
              <p:cNvPr id="47" name="グループ化 46">
                <a:extLst>
                  <a:ext uri="{FF2B5EF4-FFF2-40B4-BE49-F238E27FC236}">
                    <a16:creationId xmlns:a16="http://schemas.microsoft.com/office/drawing/2014/main" id="{AE2F7D1D-3512-424D-ACDE-EED30738922C}"/>
                  </a:ext>
                </a:extLst>
              </p:cNvPr>
              <p:cNvGrpSpPr/>
              <p:nvPr/>
            </p:nvGrpSpPr>
            <p:grpSpPr>
              <a:xfrm>
                <a:off x="8813724" y="2565851"/>
                <a:ext cx="2849224" cy="4087898"/>
                <a:chOff x="7026434" y="2412267"/>
                <a:chExt cx="2849224" cy="4087898"/>
              </a:xfrm>
            </p:grpSpPr>
            <p:cxnSp>
              <p:nvCxnSpPr>
                <p:cNvPr id="48" name="直線コネクタ 47">
                  <a:extLst>
                    <a:ext uri="{FF2B5EF4-FFF2-40B4-BE49-F238E27FC236}">
                      <a16:creationId xmlns:a16="http://schemas.microsoft.com/office/drawing/2014/main" id="{86174EE9-7F44-4C0E-BAEE-DCEDDE8270A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26434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直線コネクタ 48">
                  <a:extLst>
                    <a:ext uri="{FF2B5EF4-FFF2-40B4-BE49-F238E27FC236}">
                      <a16:creationId xmlns:a16="http://schemas.microsoft.com/office/drawing/2014/main" id="{5714CEC0-A15A-4354-B641-B8485867584E}"/>
                    </a:ext>
                  </a:extLst>
                </p:cNvPr>
                <p:cNvCxnSpPr/>
                <p:nvPr/>
              </p:nvCxnSpPr>
              <p:spPr>
                <a:xfrm>
                  <a:off x="7026434" y="6479441"/>
                  <a:ext cx="2849224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直線コネクタ 49">
                  <a:extLst>
                    <a:ext uri="{FF2B5EF4-FFF2-40B4-BE49-F238E27FC236}">
                      <a16:creationId xmlns:a16="http://schemas.microsoft.com/office/drawing/2014/main" id="{BBA29F04-056E-48E4-8E65-E3D2F13CB48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66421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68" name="タイトル 1">
              <a:extLst>
                <a:ext uri="{FF2B5EF4-FFF2-40B4-BE49-F238E27FC236}">
                  <a16:creationId xmlns:a16="http://schemas.microsoft.com/office/drawing/2014/main" id="{CA0AE147-1A80-40A0-A3E1-EAD70D1F96A3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252194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69" name="タイトル 1">
              <a:extLst>
                <a:ext uri="{FF2B5EF4-FFF2-40B4-BE49-F238E27FC236}">
                  <a16:creationId xmlns:a16="http://schemas.microsoft.com/office/drawing/2014/main" id="{92BE2190-6645-46ED-9AF1-6758378312E1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278970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2" name="タイトル 1">
              <a:extLst>
                <a:ext uri="{FF2B5EF4-FFF2-40B4-BE49-F238E27FC236}">
                  <a16:creationId xmlns:a16="http://schemas.microsoft.com/office/drawing/2014/main" id="{75671A00-49E8-4E2B-A499-BB2A8F77FE42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305746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3" name="タイトル 1">
              <a:extLst>
                <a:ext uri="{FF2B5EF4-FFF2-40B4-BE49-F238E27FC236}">
                  <a16:creationId xmlns:a16="http://schemas.microsoft.com/office/drawing/2014/main" id="{4476042A-9FBE-4B58-8D6F-51821268D0B2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412850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4" name="タイトル 1">
              <a:extLst>
                <a:ext uri="{FF2B5EF4-FFF2-40B4-BE49-F238E27FC236}">
                  <a16:creationId xmlns:a16="http://schemas.microsoft.com/office/drawing/2014/main" id="{FE765B80-2AB5-4317-A98C-FD413FF7CDA3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332522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5" name="タイトル 1">
              <a:extLst>
                <a:ext uri="{FF2B5EF4-FFF2-40B4-BE49-F238E27FC236}">
                  <a16:creationId xmlns:a16="http://schemas.microsoft.com/office/drawing/2014/main" id="{16764162-E4A1-404C-8168-4E2E2DDC9427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600282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6" name="タイトル 1">
              <a:extLst>
                <a:ext uri="{FF2B5EF4-FFF2-40B4-BE49-F238E27FC236}">
                  <a16:creationId xmlns:a16="http://schemas.microsoft.com/office/drawing/2014/main" id="{270D8212-07CB-48C8-9391-E03400B21011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359298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7" name="タイトル 1">
              <a:extLst>
                <a:ext uri="{FF2B5EF4-FFF2-40B4-BE49-F238E27FC236}">
                  <a16:creationId xmlns:a16="http://schemas.microsoft.com/office/drawing/2014/main" id="{D33B2B74-7429-403C-8A4B-1B50DFE3F6BA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627058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8" name="タイトル 1">
              <a:extLst>
                <a:ext uri="{FF2B5EF4-FFF2-40B4-BE49-F238E27FC236}">
                  <a16:creationId xmlns:a16="http://schemas.microsoft.com/office/drawing/2014/main" id="{76C292E2-6281-46A9-9906-A1F3699B636F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466402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9" name="タイトル 1">
              <a:extLst>
                <a:ext uri="{FF2B5EF4-FFF2-40B4-BE49-F238E27FC236}">
                  <a16:creationId xmlns:a16="http://schemas.microsoft.com/office/drawing/2014/main" id="{25063FBE-5C48-44E8-A7C7-80C39F3F74F4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546730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80" name="タイトル 1">
              <a:extLst>
                <a:ext uri="{FF2B5EF4-FFF2-40B4-BE49-F238E27FC236}">
                  <a16:creationId xmlns:a16="http://schemas.microsoft.com/office/drawing/2014/main" id="{AA3DE2B7-BF2B-4ECB-93DF-1E5751B1D379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6538346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83" name="タイトル 1">
              <a:extLst>
                <a:ext uri="{FF2B5EF4-FFF2-40B4-BE49-F238E27FC236}">
                  <a16:creationId xmlns:a16="http://schemas.microsoft.com/office/drawing/2014/main" id="{84712598-17B8-4AE9-AE41-5C3526345FBF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439626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84" name="タイトル 1">
              <a:extLst>
                <a:ext uri="{FF2B5EF4-FFF2-40B4-BE49-F238E27FC236}">
                  <a16:creationId xmlns:a16="http://schemas.microsoft.com/office/drawing/2014/main" id="{505EEB95-4BCC-4074-B1BF-ACB25692C144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386074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85" name="タイトル 1">
              <a:extLst>
                <a:ext uri="{FF2B5EF4-FFF2-40B4-BE49-F238E27FC236}">
                  <a16:creationId xmlns:a16="http://schemas.microsoft.com/office/drawing/2014/main" id="{B558221F-BD07-40AD-870E-0A92F28587D2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493178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86" name="タイトル 1">
              <a:extLst>
                <a:ext uri="{FF2B5EF4-FFF2-40B4-BE49-F238E27FC236}">
                  <a16:creationId xmlns:a16="http://schemas.microsoft.com/office/drawing/2014/main" id="{1A77ED44-99F5-418A-96C8-70198211F441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573506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87" name="タイトル 1">
              <a:extLst>
                <a:ext uri="{FF2B5EF4-FFF2-40B4-BE49-F238E27FC236}">
                  <a16:creationId xmlns:a16="http://schemas.microsoft.com/office/drawing/2014/main" id="{971B18FC-8418-4F1D-A6A3-CCA4BB4C9DF7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519954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</p:grp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B424BA9D-6D44-4E34-BD82-3756BDAD2121}"/>
              </a:ext>
            </a:extLst>
          </p:cNvPr>
          <p:cNvCxnSpPr>
            <a:cxnSpLocks/>
          </p:cNvCxnSpPr>
          <p:nvPr/>
        </p:nvCxnSpPr>
        <p:spPr>
          <a:xfrm>
            <a:off x="1713791" y="6161784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6E7A6747-8B00-4AB7-B76F-FFAC8247ACC0}"/>
              </a:ext>
            </a:extLst>
          </p:cNvPr>
          <p:cNvCxnSpPr>
            <a:cxnSpLocks/>
          </p:cNvCxnSpPr>
          <p:nvPr/>
        </p:nvCxnSpPr>
        <p:spPr>
          <a:xfrm>
            <a:off x="7728309" y="6331579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00" name="グループ化 99">
            <a:extLst>
              <a:ext uri="{FF2B5EF4-FFF2-40B4-BE49-F238E27FC236}">
                <a16:creationId xmlns:a16="http://schemas.microsoft.com/office/drawing/2014/main" id="{0899A5B7-EF21-45DA-88D8-E2CC88590299}"/>
              </a:ext>
            </a:extLst>
          </p:cNvPr>
          <p:cNvGrpSpPr/>
          <p:nvPr/>
        </p:nvGrpSpPr>
        <p:grpSpPr>
          <a:xfrm>
            <a:off x="2746966" y="4987874"/>
            <a:ext cx="748923" cy="1262477"/>
            <a:chOff x="55279" y="88430"/>
            <a:chExt cx="220988" cy="361252"/>
          </a:xfrm>
        </p:grpSpPr>
        <p:sp>
          <p:nvSpPr>
            <p:cNvPr id="101" name="テキスト ボックス 57">
              <a:extLst>
                <a:ext uri="{FF2B5EF4-FFF2-40B4-BE49-F238E27FC236}">
                  <a16:creationId xmlns:a16="http://schemas.microsoft.com/office/drawing/2014/main" id="{A5CAB87B-F459-48A2-B3DF-AE6D8D058BE5}"/>
                </a:ext>
              </a:extLst>
            </p:cNvPr>
            <p:cNvSpPr txBox="1"/>
            <p:nvPr/>
          </p:nvSpPr>
          <p:spPr>
            <a:xfrm>
              <a:off x="55279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10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02" name="テキスト ボックス 58">
              <a:extLst>
                <a:ext uri="{FF2B5EF4-FFF2-40B4-BE49-F238E27FC236}">
                  <a16:creationId xmlns:a16="http://schemas.microsoft.com/office/drawing/2014/main" id="{04D1DAB6-A10C-436B-A96C-1B4DFC57FF74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03" name="直線コネクタ 102">
              <a:extLst>
                <a:ext uri="{FF2B5EF4-FFF2-40B4-BE49-F238E27FC236}">
                  <a16:creationId xmlns:a16="http://schemas.microsoft.com/office/drawing/2014/main" id="{CD3006E1-E732-4C7D-8636-FE33C62F5963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8" name="グループ化 107">
            <a:extLst>
              <a:ext uri="{FF2B5EF4-FFF2-40B4-BE49-F238E27FC236}">
                <a16:creationId xmlns:a16="http://schemas.microsoft.com/office/drawing/2014/main" id="{AB40F567-3E4A-4551-A344-AFFE917D852F}"/>
              </a:ext>
            </a:extLst>
          </p:cNvPr>
          <p:cNvGrpSpPr/>
          <p:nvPr/>
        </p:nvGrpSpPr>
        <p:grpSpPr>
          <a:xfrm>
            <a:off x="8774046" y="5124826"/>
            <a:ext cx="748923" cy="1262477"/>
            <a:chOff x="55279" y="88430"/>
            <a:chExt cx="220988" cy="361252"/>
          </a:xfrm>
        </p:grpSpPr>
        <p:sp>
          <p:nvSpPr>
            <p:cNvPr id="109" name="テキスト ボックス 57">
              <a:extLst>
                <a:ext uri="{FF2B5EF4-FFF2-40B4-BE49-F238E27FC236}">
                  <a16:creationId xmlns:a16="http://schemas.microsoft.com/office/drawing/2014/main" id="{AAF58FDA-49DF-425A-8BFA-D49FBAFA7DDA}"/>
                </a:ext>
              </a:extLst>
            </p:cNvPr>
            <p:cNvSpPr txBox="1"/>
            <p:nvPr/>
          </p:nvSpPr>
          <p:spPr>
            <a:xfrm>
              <a:off x="55279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15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10" name="テキスト ボックス 58">
              <a:extLst>
                <a:ext uri="{FF2B5EF4-FFF2-40B4-BE49-F238E27FC236}">
                  <a16:creationId xmlns:a16="http://schemas.microsoft.com/office/drawing/2014/main" id="{F84DCBB3-87D4-4FAA-B28E-7FCA2E71CE60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11" name="直線コネクタ 110">
              <a:extLst>
                <a:ext uri="{FF2B5EF4-FFF2-40B4-BE49-F238E27FC236}">
                  <a16:creationId xmlns:a16="http://schemas.microsoft.com/office/drawing/2014/main" id="{D869D5E0-6319-4E9D-BA41-92E57CA7EC3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70D46500-B18B-4A0E-B499-2405E8CBF92D}"/>
              </a:ext>
            </a:extLst>
          </p:cNvPr>
          <p:cNvGrpSpPr/>
          <p:nvPr/>
        </p:nvGrpSpPr>
        <p:grpSpPr>
          <a:xfrm>
            <a:off x="1229951" y="1802574"/>
            <a:ext cx="3300171" cy="4940682"/>
            <a:chOff x="431394" y="1916556"/>
            <a:chExt cx="3300171" cy="4940682"/>
          </a:xfrm>
        </p:grpSpPr>
        <p:grpSp>
          <p:nvGrpSpPr>
            <p:cNvPr id="15" name="グループ化 14">
              <a:extLst>
                <a:ext uri="{FF2B5EF4-FFF2-40B4-BE49-F238E27FC236}">
                  <a16:creationId xmlns:a16="http://schemas.microsoft.com/office/drawing/2014/main" id="{F2598923-1A7D-489C-8DAC-8809F9A4D295}"/>
                </a:ext>
              </a:extLst>
            </p:cNvPr>
            <p:cNvGrpSpPr/>
            <p:nvPr/>
          </p:nvGrpSpPr>
          <p:grpSpPr>
            <a:xfrm>
              <a:off x="487694" y="1916556"/>
              <a:ext cx="3243871" cy="4790828"/>
              <a:chOff x="497083" y="1935860"/>
              <a:chExt cx="3243871" cy="4790828"/>
            </a:xfrm>
          </p:grpSpPr>
          <p:pic>
            <p:nvPicPr>
              <p:cNvPr id="26" name="図 25" descr="ボトル が含まれている画像&#10;&#10;自動的に生成された説明">
                <a:extLst>
                  <a:ext uri="{FF2B5EF4-FFF2-40B4-BE49-F238E27FC236}">
                    <a16:creationId xmlns:a16="http://schemas.microsoft.com/office/drawing/2014/main" id="{4B1459B3-F7B5-4573-9F7B-F90D19594CD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497083" y="1935860"/>
                <a:ext cx="685935" cy="1341213"/>
              </a:xfrm>
              <a:prstGeom prst="rect">
                <a:avLst/>
              </a:prstGeom>
            </p:spPr>
          </p:pic>
          <p:grpSp>
            <p:nvGrpSpPr>
              <p:cNvPr id="27" name="グループ化 26">
                <a:extLst>
                  <a:ext uri="{FF2B5EF4-FFF2-40B4-BE49-F238E27FC236}">
                    <a16:creationId xmlns:a16="http://schemas.microsoft.com/office/drawing/2014/main" id="{45D77B79-0BB1-4EA4-BFDA-3137D2E0E915}"/>
                  </a:ext>
                </a:extLst>
              </p:cNvPr>
              <p:cNvGrpSpPr/>
              <p:nvPr/>
            </p:nvGrpSpPr>
            <p:grpSpPr>
              <a:xfrm>
                <a:off x="891730" y="2638790"/>
                <a:ext cx="2849224" cy="4087898"/>
                <a:chOff x="7026434" y="2412267"/>
                <a:chExt cx="2849224" cy="4087898"/>
              </a:xfrm>
            </p:grpSpPr>
            <p:cxnSp>
              <p:nvCxnSpPr>
                <p:cNvPr id="28" name="直線コネクタ 27">
                  <a:extLst>
                    <a:ext uri="{FF2B5EF4-FFF2-40B4-BE49-F238E27FC236}">
                      <a16:creationId xmlns:a16="http://schemas.microsoft.com/office/drawing/2014/main" id="{C415F6B1-1B5D-470A-9FEE-9C8B802C499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26434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直線コネクタ 28">
                  <a:extLst>
                    <a:ext uri="{FF2B5EF4-FFF2-40B4-BE49-F238E27FC236}">
                      <a16:creationId xmlns:a16="http://schemas.microsoft.com/office/drawing/2014/main" id="{FD5FEB6C-C904-4D64-9021-108D81897AA2}"/>
                    </a:ext>
                  </a:extLst>
                </p:cNvPr>
                <p:cNvCxnSpPr/>
                <p:nvPr/>
              </p:nvCxnSpPr>
              <p:spPr>
                <a:xfrm>
                  <a:off x="7026434" y="6479441"/>
                  <a:ext cx="2849224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直線コネクタ 29">
                  <a:extLst>
                    <a:ext uri="{FF2B5EF4-FFF2-40B4-BE49-F238E27FC236}">
                      <a16:creationId xmlns:a16="http://schemas.microsoft.com/office/drawing/2014/main" id="{3D43CB57-A692-4411-A3EF-668E2AC3350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66421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283153B3-3392-4D09-A8C1-F2D7DCA20C10}"/>
                </a:ext>
              </a:extLst>
            </p:cNvPr>
            <p:cNvGrpSpPr/>
            <p:nvPr/>
          </p:nvGrpSpPr>
          <p:grpSpPr>
            <a:xfrm>
              <a:off x="431394" y="5602030"/>
              <a:ext cx="438434" cy="1255208"/>
              <a:chOff x="531067" y="5590906"/>
              <a:chExt cx="438434" cy="1255208"/>
            </a:xfrm>
          </p:grpSpPr>
          <p:sp>
            <p:nvSpPr>
              <p:cNvPr id="91" name="タイトル 1">
                <a:extLst>
                  <a:ext uri="{FF2B5EF4-FFF2-40B4-BE49-F238E27FC236}">
                    <a16:creationId xmlns:a16="http://schemas.microsoft.com/office/drawing/2014/main" id="{612A8267-F0CF-4DBA-96C2-992F8405EE6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57304" y="6414994"/>
                <a:ext cx="382053" cy="431120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3200" dirty="0">
                    <a:latin typeface="+mj-ea"/>
                    <a:cs typeface="Calibri Light"/>
                  </a:rPr>
                  <a:t>0</a:t>
                </a:r>
                <a:endParaRPr lang="en-US" altLang="ja-JP" sz="32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92" name="タイトル 1">
                <a:extLst>
                  <a:ext uri="{FF2B5EF4-FFF2-40B4-BE49-F238E27FC236}">
                    <a16:creationId xmlns:a16="http://schemas.microsoft.com/office/drawing/2014/main" id="{9ED589F8-B538-42D5-B212-D955AF57AF3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61211" y="5972806"/>
                <a:ext cx="408290" cy="558576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3200" dirty="0">
                    <a:latin typeface="+mj-ea"/>
                    <a:cs typeface="Calibri Light"/>
                  </a:rPr>
                  <a:t>1</a:t>
                </a:r>
                <a:endParaRPr lang="en-US" altLang="ja-JP" sz="32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113" name="タイトル 1">
                <a:extLst>
                  <a:ext uri="{FF2B5EF4-FFF2-40B4-BE49-F238E27FC236}">
                    <a16:creationId xmlns:a16="http://schemas.microsoft.com/office/drawing/2014/main" id="{E0AF7C90-B239-4A80-A869-FBF969309B1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31067" y="5590906"/>
                <a:ext cx="408290" cy="558576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endParaRPr lang="en-US" altLang="ja-JP" sz="3200" dirty="0">
                  <a:ea typeface="ＭＳ Ｐゴシック"/>
                  <a:cs typeface="Calibri Light"/>
                </a:endParaRPr>
              </a:p>
            </p:txBody>
          </p:sp>
        </p:grpSp>
      </p:grpSp>
      <p:sp>
        <p:nvSpPr>
          <p:cNvPr id="150" name="タイトル 1">
            <a:extLst>
              <a:ext uri="{FF2B5EF4-FFF2-40B4-BE49-F238E27FC236}">
                <a16:creationId xmlns:a16="http://schemas.microsoft.com/office/drawing/2014/main" id="{4B00C648-BE42-4F27-996D-B57B1F5EA65F}"/>
              </a:ext>
            </a:extLst>
          </p:cNvPr>
          <p:cNvSpPr txBox="1">
            <a:spLocks/>
          </p:cNvSpPr>
          <p:nvPr/>
        </p:nvSpPr>
        <p:spPr>
          <a:xfrm>
            <a:off x="7312377" y="6427533"/>
            <a:ext cx="382053" cy="4311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latin typeface="+mj-ea"/>
                <a:cs typeface="Calibri Light"/>
              </a:rPr>
              <a:t>0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153" name="タイトル 1">
            <a:extLst>
              <a:ext uri="{FF2B5EF4-FFF2-40B4-BE49-F238E27FC236}">
                <a16:creationId xmlns:a16="http://schemas.microsoft.com/office/drawing/2014/main" id="{89C02F1B-64EE-4FE0-8290-2B89A9630225}"/>
              </a:ext>
            </a:extLst>
          </p:cNvPr>
          <p:cNvSpPr txBox="1">
            <a:spLocks/>
          </p:cNvSpPr>
          <p:nvPr/>
        </p:nvSpPr>
        <p:spPr>
          <a:xfrm>
            <a:off x="7306905" y="5378810"/>
            <a:ext cx="408290" cy="32858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sz="2400" dirty="0">
              <a:ea typeface="ＭＳ Ｐゴシック"/>
              <a:cs typeface="Calibri Light"/>
            </a:endParaRPr>
          </a:p>
        </p:txBody>
      </p:sp>
      <p:sp>
        <p:nvSpPr>
          <p:cNvPr id="154" name="タイトル 1">
            <a:extLst>
              <a:ext uri="{FF2B5EF4-FFF2-40B4-BE49-F238E27FC236}">
                <a16:creationId xmlns:a16="http://schemas.microsoft.com/office/drawing/2014/main" id="{43E692F9-90A1-4478-954A-5297F408F28E}"/>
              </a:ext>
            </a:extLst>
          </p:cNvPr>
          <p:cNvSpPr txBox="1">
            <a:spLocks/>
          </p:cNvSpPr>
          <p:nvPr/>
        </p:nvSpPr>
        <p:spPr>
          <a:xfrm>
            <a:off x="7303368" y="5106370"/>
            <a:ext cx="408290" cy="33428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sz="2400" dirty="0">
              <a:ea typeface="ＭＳ Ｐゴシック"/>
              <a:cs typeface="Calibri Light"/>
            </a:endParaRPr>
          </a:p>
        </p:txBody>
      </p:sp>
      <p:sp>
        <p:nvSpPr>
          <p:cNvPr id="159" name="タイトル 1">
            <a:extLst>
              <a:ext uri="{FF2B5EF4-FFF2-40B4-BE49-F238E27FC236}">
                <a16:creationId xmlns:a16="http://schemas.microsoft.com/office/drawing/2014/main" id="{F8E04967-76DE-4BB1-BD9D-BC25C5974CC1}"/>
              </a:ext>
            </a:extLst>
          </p:cNvPr>
          <p:cNvSpPr txBox="1">
            <a:spLocks/>
          </p:cNvSpPr>
          <p:nvPr/>
        </p:nvSpPr>
        <p:spPr>
          <a:xfrm>
            <a:off x="7306905" y="6022229"/>
            <a:ext cx="408290" cy="26845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latin typeface="+mj-ea"/>
                <a:cs typeface="Calibri Light"/>
              </a:rPr>
              <a:t>1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162" name="タイトル 1">
            <a:extLst>
              <a:ext uri="{FF2B5EF4-FFF2-40B4-BE49-F238E27FC236}">
                <a16:creationId xmlns:a16="http://schemas.microsoft.com/office/drawing/2014/main" id="{CE2F5FEA-63A9-4C8B-8344-68AA26339437}"/>
              </a:ext>
            </a:extLst>
          </p:cNvPr>
          <p:cNvSpPr txBox="1">
            <a:spLocks/>
          </p:cNvSpPr>
          <p:nvPr/>
        </p:nvSpPr>
        <p:spPr>
          <a:xfrm>
            <a:off x="7170815" y="2929903"/>
            <a:ext cx="553420" cy="417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sz="2400" dirty="0">
              <a:ea typeface="ＭＳ Ｐゴシック"/>
              <a:cs typeface="Calibri Light"/>
            </a:endParaRPr>
          </a:p>
        </p:txBody>
      </p:sp>
      <p:grpSp>
        <p:nvGrpSpPr>
          <p:cNvPr id="171" name="グループ化 170">
            <a:extLst>
              <a:ext uri="{FF2B5EF4-FFF2-40B4-BE49-F238E27FC236}">
                <a16:creationId xmlns:a16="http://schemas.microsoft.com/office/drawing/2014/main" id="{23B8A832-5004-466E-9D1D-189CC2F29B0F}"/>
              </a:ext>
            </a:extLst>
          </p:cNvPr>
          <p:cNvGrpSpPr/>
          <p:nvPr/>
        </p:nvGrpSpPr>
        <p:grpSpPr>
          <a:xfrm>
            <a:off x="366605" y="88821"/>
            <a:ext cx="5299546" cy="1957537"/>
            <a:chOff x="201597" y="-154967"/>
            <a:chExt cx="5299546" cy="1957537"/>
          </a:xfrm>
        </p:grpSpPr>
        <p:sp>
          <p:nvSpPr>
            <p:cNvPr id="172" name="タイトル 1">
              <a:extLst>
                <a:ext uri="{FF2B5EF4-FFF2-40B4-BE49-F238E27FC236}">
                  <a16:creationId xmlns:a16="http://schemas.microsoft.com/office/drawing/2014/main" id="{87C17E8B-D9A5-4059-A8CD-EB16EAC8270A}"/>
                </a:ext>
              </a:extLst>
            </p:cNvPr>
            <p:cNvSpPr txBox="1">
              <a:spLocks/>
            </p:cNvSpPr>
            <p:nvPr/>
          </p:nvSpPr>
          <p:spPr>
            <a:xfrm>
              <a:off x="201597" y="291653"/>
              <a:ext cx="5299546" cy="1510917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3200" dirty="0">
                  <a:solidFill>
                    <a:srgbClr val="FF0000"/>
                  </a:solidFill>
                  <a:ea typeface="ＭＳ Ｐゴシック"/>
                  <a:cs typeface="Calibri Light"/>
                </a:rPr>
                <a:t>１分間で</a:t>
              </a:r>
              <a:r>
                <a:rPr lang="ja-JP" altLang="en-US" sz="3200" dirty="0">
                  <a:ea typeface="ＭＳ Ｐゴシック"/>
                  <a:cs typeface="Calibri Light"/>
                </a:rPr>
                <a:t>水そう全体の　　　　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r>
                <a:rPr lang="ja-JP" altLang="en-US" sz="3200" dirty="0">
                  <a:ea typeface="ＭＳ Ｐゴシック"/>
                  <a:cs typeface="Calibri Light"/>
                </a:rPr>
                <a:t>水が入りました。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r>
                <a:rPr lang="ja-JP" altLang="en-US" sz="3200" dirty="0">
                  <a:ea typeface="ＭＳ Ｐゴシック"/>
                  <a:cs typeface="Calibri Light"/>
                </a:rPr>
                <a:t>何分でいっぱいになるでしょう。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grpSp>
          <p:nvGrpSpPr>
            <p:cNvPr id="173" name="グループ化 172">
              <a:extLst>
                <a:ext uri="{FF2B5EF4-FFF2-40B4-BE49-F238E27FC236}">
                  <a16:creationId xmlns:a16="http://schemas.microsoft.com/office/drawing/2014/main" id="{6252B3E1-72E8-4A58-A699-24E3CEFC82A5}"/>
                </a:ext>
              </a:extLst>
            </p:cNvPr>
            <p:cNvGrpSpPr/>
            <p:nvPr/>
          </p:nvGrpSpPr>
          <p:grpSpPr>
            <a:xfrm>
              <a:off x="3988237" y="-154967"/>
              <a:ext cx="748925" cy="1262477"/>
              <a:chOff x="63454" y="88430"/>
              <a:chExt cx="220988" cy="361252"/>
            </a:xfrm>
          </p:grpSpPr>
          <p:sp>
            <p:nvSpPr>
              <p:cNvPr id="174" name="テキスト ボックス 57">
                <a:extLst>
                  <a:ext uri="{FF2B5EF4-FFF2-40B4-BE49-F238E27FC236}">
                    <a16:creationId xmlns:a16="http://schemas.microsoft.com/office/drawing/2014/main" id="{CFD74861-68D3-4565-B57C-852A6EF98167}"/>
                  </a:ext>
                </a:extLst>
              </p:cNvPr>
              <p:cNvSpPr txBox="1"/>
              <p:nvPr/>
            </p:nvSpPr>
            <p:spPr>
              <a:xfrm>
                <a:off x="63454" y="229510"/>
                <a:ext cx="220988" cy="22017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4400" dirty="0">
                    <a:solidFill>
                      <a:srgbClr val="FF0000"/>
                    </a:solidFill>
                    <a:latin typeface="+mj-ea"/>
                    <a:ea typeface="+mj-ea"/>
                  </a:rPr>
                  <a:t>10</a:t>
                </a:r>
                <a:endParaRPr kumimoji="1" lang="ja-JP" altLang="en-US" sz="4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175" name="テキスト ボックス 58">
                <a:extLst>
                  <a:ext uri="{FF2B5EF4-FFF2-40B4-BE49-F238E27FC236}">
                    <a16:creationId xmlns:a16="http://schemas.microsoft.com/office/drawing/2014/main" id="{6D1DEB8C-FCBA-4E93-B336-070D15DD93C5}"/>
                  </a:ext>
                </a:extLst>
              </p:cNvPr>
              <p:cNvSpPr txBox="1"/>
              <p:nvPr/>
            </p:nvSpPr>
            <p:spPr>
              <a:xfrm>
                <a:off x="98179" y="88430"/>
                <a:ext cx="137739" cy="22017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4400" dirty="0">
                    <a:solidFill>
                      <a:srgbClr val="FF0000"/>
                    </a:solidFill>
                    <a:latin typeface="+mj-ea"/>
                    <a:ea typeface="+mj-ea"/>
                  </a:rPr>
                  <a:t>1</a:t>
                </a:r>
                <a:endParaRPr kumimoji="1" lang="ja-JP" altLang="en-US" sz="4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cxnSp>
            <p:nvCxnSpPr>
              <p:cNvPr id="176" name="直線コネクタ 175">
                <a:extLst>
                  <a:ext uri="{FF2B5EF4-FFF2-40B4-BE49-F238E27FC236}">
                    <a16:creationId xmlns:a16="http://schemas.microsoft.com/office/drawing/2014/main" id="{1B888A71-B2C6-4680-8BEF-86BBEF92476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181" y="274320"/>
                <a:ext cx="163881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77" name="グループ化 176">
            <a:extLst>
              <a:ext uri="{FF2B5EF4-FFF2-40B4-BE49-F238E27FC236}">
                <a16:creationId xmlns:a16="http://schemas.microsoft.com/office/drawing/2014/main" id="{176DF6D4-1797-42D1-9EDE-9AEB5C2F21E9}"/>
              </a:ext>
            </a:extLst>
          </p:cNvPr>
          <p:cNvGrpSpPr/>
          <p:nvPr/>
        </p:nvGrpSpPr>
        <p:grpSpPr>
          <a:xfrm>
            <a:off x="6706719" y="204226"/>
            <a:ext cx="5299546" cy="1916035"/>
            <a:chOff x="6755241" y="-101113"/>
            <a:chExt cx="5299546" cy="1916035"/>
          </a:xfrm>
        </p:grpSpPr>
        <p:sp>
          <p:nvSpPr>
            <p:cNvPr id="178" name="タイトル 1">
              <a:extLst>
                <a:ext uri="{FF2B5EF4-FFF2-40B4-BE49-F238E27FC236}">
                  <a16:creationId xmlns:a16="http://schemas.microsoft.com/office/drawing/2014/main" id="{5ABD55D8-6D97-46A4-A8E4-3C1A15228FF4}"/>
                </a:ext>
              </a:extLst>
            </p:cNvPr>
            <p:cNvSpPr txBox="1">
              <a:spLocks/>
            </p:cNvSpPr>
            <p:nvPr/>
          </p:nvSpPr>
          <p:spPr>
            <a:xfrm>
              <a:off x="6755241" y="304005"/>
              <a:ext cx="5299546" cy="1510917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3200" dirty="0">
                  <a:solidFill>
                    <a:srgbClr val="FF0000"/>
                  </a:solidFill>
                  <a:ea typeface="ＭＳ Ｐゴシック"/>
                  <a:cs typeface="Calibri Light"/>
                </a:rPr>
                <a:t>１分間で</a:t>
              </a:r>
              <a:r>
                <a:rPr lang="ja-JP" altLang="en-US" sz="3200" dirty="0">
                  <a:ea typeface="ＭＳ Ｐゴシック"/>
                  <a:cs typeface="Calibri Light"/>
                </a:rPr>
                <a:t>水そう全体の　　　　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r>
                <a:rPr lang="ja-JP" altLang="en-US" sz="3200" dirty="0">
                  <a:ea typeface="ＭＳ Ｐゴシック"/>
                  <a:cs typeface="Calibri Light"/>
                </a:rPr>
                <a:t>水が入りました。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r>
                <a:rPr lang="ja-JP" altLang="en-US" sz="3200" dirty="0">
                  <a:ea typeface="ＭＳ Ｐゴシック"/>
                  <a:cs typeface="Calibri Light"/>
                </a:rPr>
                <a:t>何分でいっぱいになるでしょう。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grpSp>
          <p:nvGrpSpPr>
            <p:cNvPr id="179" name="グループ化 178">
              <a:extLst>
                <a:ext uri="{FF2B5EF4-FFF2-40B4-BE49-F238E27FC236}">
                  <a16:creationId xmlns:a16="http://schemas.microsoft.com/office/drawing/2014/main" id="{86EDAC0F-1E64-445A-91F3-0A5E6C7AF1EC}"/>
                </a:ext>
              </a:extLst>
            </p:cNvPr>
            <p:cNvGrpSpPr/>
            <p:nvPr/>
          </p:nvGrpSpPr>
          <p:grpSpPr>
            <a:xfrm>
              <a:off x="10489314" y="-101113"/>
              <a:ext cx="748923" cy="1243357"/>
              <a:chOff x="80389" y="88430"/>
              <a:chExt cx="220988" cy="355781"/>
            </a:xfrm>
          </p:grpSpPr>
          <p:sp>
            <p:nvSpPr>
              <p:cNvPr id="180" name="テキスト ボックス 57">
                <a:extLst>
                  <a:ext uri="{FF2B5EF4-FFF2-40B4-BE49-F238E27FC236}">
                    <a16:creationId xmlns:a16="http://schemas.microsoft.com/office/drawing/2014/main" id="{A9046332-44A1-4E4C-9EBE-A2144A06457A}"/>
                  </a:ext>
                </a:extLst>
              </p:cNvPr>
              <p:cNvSpPr txBox="1"/>
              <p:nvPr/>
            </p:nvSpPr>
            <p:spPr>
              <a:xfrm>
                <a:off x="80389" y="224039"/>
                <a:ext cx="220988" cy="22017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ja-JP" sz="4400" dirty="0">
                    <a:solidFill>
                      <a:srgbClr val="FF0000"/>
                    </a:solidFill>
                    <a:latin typeface="+mj-ea"/>
                    <a:ea typeface="+mj-ea"/>
                  </a:rPr>
                  <a:t>15</a:t>
                </a:r>
                <a:endParaRPr kumimoji="1" lang="ja-JP" altLang="en-US" sz="4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181" name="テキスト ボックス 58">
                <a:extLst>
                  <a:ext uri="{FF2B5EF4-FFF2-40B4-BE49-F238E27FC236}">
                    <a16:creationId xmlns:a16="http://schemas.microsoft.com/office/drawing/2014/main" id="{65EBD477-B27B-449B-B558-C79CC6E0A327}"/>
                  </a:ext>
                </a:extLst>
              </p:cNvPr>
              <p:cNvSpPr txBox="1"/>
              <p:nvPr/>
            </p:nvSpPr>
            <p:spPr>
              <a:xfrm>
                <a:off x="118934" y="88430"/>
                <a:ext cx="137739" cy="22017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4400" dirty="0">
                    <a:solidFill>
                      <a:srgbClr val="FF0000"/>
                    </a:solidFill>
                    <a:latin typeface="+mj-ea"/>
                    <a:ea typeface="+mj-ea"/>
                  </a:rPr>
                  <a:t>1</a:t>
                </a:r>
                <a:endParaRPr kumimoji="1" lang="ja-JP" altLang="en-US" sz="4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cxnSp>
            <p:nvCxnSpPr>
              <p:cNvPr id="182" name="直線コネクタ 181">
                <a:extLst>
                  <a:ext uri="{FF2B5EF4-FFF2-40B4-BE49-F238E27FC236}">
                    <a16:creationId xmlns:a16="http://schemas.microsoft.com/office/drawing/2014/main" id="{6DF9E850-AD93-418F-BDAD-269942EBE54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9936" y="274320"/>
                <a:ext cx="163881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81" name="タイトル 1">
            <a:extLst>
              <a:ext uri="{FF2B5EF4-FFF2-40B4-BE49-F238E27FC236}">
                <a16:creationId xmlns:a16="http://schemas.microsoft.com/office/drawing/2014/main" id="{3E6D4983-8A4B-41ED-84C4-A29B2C39F7E5}"/>
              </a:ext>
            </a:extLst>
          </p:cNvPr>
          <p:cNvSpPr txBox="1">
            <a:spLocks/>
          </p:cNvSpPr>
          <p:nvPr/>
        </p:nvSpPr>
        <p:spPr>
          <a:xfrm>
            <a:off x="26200" y="2056097"/>
            <a:ext cx="1712203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6000" dirty="0">
                <a:latin typeface="+mj-ea"/>
                <a:cs typeface="Calibri Light"/>
              </a:rPr>
              <a:t>10</a:t>
            </a:r>
            <a:r>
              <a:rPr lang="ja-JP" altLang="en-US" sz="6000" dirty="0">
                <a:latin typeface="+mj-ea"/>
                <a:cs typeface="Calibri Light"/>
              </a:rPr>
              <a:t>分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82" name="タイトル 1">
            <a:extLst>
              <a:ext uri="{FF2B5EF4-FFF2-40B4-BE49-F238E27FC236}">
                <a16:creationId xmlns:a16="http://schemas.microsoft.com/office/drawing/2014/main" id="{66B2D92D-9F83-4973-888D-863100AA99CC}"/>
              </a:ext>
            </a:extLst>
          </p:cNvPr>
          <p:cNvSpPr txBox="1">
            <a:spLocks/>
          </p:cNvSpPr>
          <p:nvPr/>
        </p:nvSpPr>
        <p:spPr>
          <a:xfrm>
            <a:off x="6058027" y="2039946"/>
            <a:ext cx="1866177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6000" dirty="0">
                <a:latin typeface="+mj-ea"/>
                <a:ea typeface="ＭＳ Ｐゴシック"/>
                <a:cs typeface="Calibri Light"/>
              </a:rPr>
              <a:t>15</a:t>
            </a:r>
            <a:r>
              <a:rPr lang="ja-JP" altLang="en-US" sz="6000" dirty="0">
                <a:latin typeface="+mj-ea"/>
                <a:ea typeface="ＭＳ Ｐゴシック"/>
                <a:cs typeface="Calibri Light"/>
              </a:rPr>
              <a:t>分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116" name="タイトル 1">
            <a:extLst>
              <a:ext uri="{FF2B5EF4-FFF2-40B4-BE49-F238E27FC236}">
                <a16:creationId xmlns:a16="http://schemas.microsoft.com/office/drawing/2014/main" id="{BD52757B-3FB5-403E-A6F2-1FC8912386C6}"/>
              </a:ext>
            </a:extLst>
          </p:cNvPr>
          <p:cNvSpPr txBox="1">
            <a:spLocks/>
          </p:cNvSpPr>
          <p:nvPr/>
        </p:nvSpPr>
        <p:spPr>
          <a:xfrm>
            <a:off x="7545970" y="3311678"/>
            <a:ext cx="3205018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１</a:t>
            </a:r>
            <a:r>
              <a:rPr lang="en-US" altLang="ja-JP" sz="6000" dirty="0">
                <a:ea typeface="ＭＳ Ｐゴシック"/>
                <a:cs typeface="Calibri Light"/>
              </a:rPr>
              <a:t>÷</a:t>
            </a:r>
            <a:r>
              <a:rPr lang="ja-JP" altLang="en-US" sz="6000" dirty="0">
                <a:ea typeface="ＭＳ Ｐゴシック"/>
                <a:cs typeface="Calibri Light"/>
              </a:rPr>
              <a:t>　</a:t>
            </a:r>
            <a:r>
              <a:rPr lang="ja-JP" altLang="en-US" sz="4800" dirty="0">
                <a:ea typeface="ＭＳ Ｐゴシック"/>
                <a:cs typeface="Calibri Light"/>
              </a:rPr>
              <a:t>＝</a:t>
            </a:r>
            <a:r>
              <a:rPr lang="en-US" altLang="ja-JP" sz="4800" b="1" dirty="0">
                <a:latin typeface="+mj-ea"/>
                <a:cs typeface="Calibri Light"/>
              </a:rPr>
              <a:t>15</a:t>
            </a:r>
            <a:endParaRPr lang="en-US" altLang="ja-JP" sz="6000" b="1" dirty="0">
              <a:latin typeface="+mj-ea"/>
              <a:cs typeface="Calibri Light"/>
            </a:endParaRPr>
          </a:p>
        </p:txBody>
      </p:sp>
      <p:sp>
        <p:nvSpPr>
          <p:cNvPr id="117" name="四角形: 角を丸くする 116">
            <a:extLst>
              <a:ext uri="{FF2B5EF4-FFF2-40B4-BE49-F238E27FC236}">
                <a16:creationId xmlns:a16="http://schemas.microsoft.com/office/drawing/2014/main" id="{42F9A714-EE7A-46B4-BE67-9C44564CF0A2}"/>
              </a:ext>
            </a:extLst>
          </p:cNvPr>
          <p:cNvSpPr/>
          <p:nvPr/>
        </p:nvSpPr>
        <p:spPr>
          <a:xfrm>
            <a:off x="8859764" y="3096935"/>
            <a:ext cx="605366" cy="1148982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8" name="グループ化 117">
            <a:extLst>
              <a:ext uri="{FF2B5EF4-FFF2-40B4-BE49-F238E27FC236}">
                <a16:creationId xmlns:a16="http://schemas.microsoft.com/office/drawing/2014/main" id="{4D472070-30F3-46EF-9818-11F772505785}"/>
              </a:ext>
            </a:extLst>
          </p:cNvPr>
          <p:cNvGrpSpPr/>
          <p:nvPr/>
        </p:nvGrpSpPr>
        <p:grpSpPr>
          <a:xfrm>
            <a:off x="8798458" y="3086248"/>
            <a:ext cx="748923" cy="1262477"/>
            <a:chOff x="55670" y="88430"/>
            <a:chExt cx="220988" cy="361252"/>
          </a:xfrm>
        </p:grpSpPr>
        <p:sp>
          <p:nvSpPr>
            <p:cNvPr id="119" name="テキスト ボックス 57">
              <a:extLst>
                <a:ext uri="{FF2B5EF4-FFF2-40B4-BE49-F238E27FC236}">
                  <a16:creationId xmlns:a16="http://schemas.microsoft.com/office/drawing/2014/main" id="{3E5D35A3-9E61-4770-836A-35E4901935D7}"/>
                </a:ext>
              </a:extLst>
            </p:cNvPr>
            <p:cNvSpPr txBox="1"/>
            <p:nvPr/>
          </p:nvSpPr>
          <p:spPr>
            <a:xfrm>
              <a:off x="55670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>
                  <a:latin typeface="+mj-ea"/>
                  <a:ea typeface="+mj-ea"/>
                </a:rPr>
                <a:t>15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20" name="テキスト ボックス 58">
              <a:extLst>
                <a:ext uri="{FF2B5EF4-FFF2-40B4-BE49-F238E27FC236}">
                  <a16:creationId xmlns:a16="http://schemas.microsoft.com/office/drawing/2014/main" id="{65853D42-917B-4079-B905-52F04E7EF51E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21" name="直線コネクタ 120">
              <a:extLst>
                <a:ext uri="{FF2B5EF4-FFF2-40B4-BE49-F238E27FC236}">
                  <a16:creationId xmlns:a16="http://schemas.microsoft.com/office/drawing/2014/main" id="{28E7EE20-14C2-44B1-A8C2-D98A4D98CC73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2" name="タイトル 1">
            <a:extLst>
              <a:ext uri="{FF2B5EF4-FFF2-40B4-BE49-F238E27FC236}">
                <a16:creationId xmlns:a16="http://schemas.microsoft.com/office/drawing/2014/main" id="{A87936DB-6808-4CDC-9344-3E4B56211ECF}"/>
              </a:ext>
            </a:extLst>
          </p:cNvPr>
          <p:cNvSpPr txBox="1">
            <a:spLocks/>
          </p:cNvSpPr>
          <p:nvPr/>
        </p:nvSpPr>
        <p:spPr>
          <a:xfrm>
            <a:off x="1473475" y="3290924"/>
            <a:ext cx="3523390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１</a:t>
            </a:r>
            <a:r>
              <a:rPr lang="en-US" altLang="ja-JP" sz="6000" dirty="0">
                <a:ea typeface="ＭＳ Ｐゴシック"/>
                <a:cs typeface="Calibri Light"/>
              </a:rPr>
              <a:t>÷</a:t>
            </a:r>
            <a:r>
              <a:rPr lang="ja-JP" altLang="en-US" sz="6000" dirty="0">
                <a:ea typeface="ＭＳ Ｐゴシック"/>
                <a:cs typeface="Calibri Light"/>
              </a:rPr>
              <a:t>　</a:t>
            </a:r>
            <a:r>
              <a:rPr lang="ja-JP" altLang="en-US" sz="4800" dirty="0">
                <a:ea typeface="ＭＳ Ｐゴシック"/>
                <a:cs typeface="Calibri Light"/>
              </a:rPr>
              <a:t>＝</a:t>
            </a:r>
            <a:r>
              <a:rPr lang="en-US" altLang="ja-JP" sz="5400" b="1" dirty="0">
                <a:latin typeface="+mj-ea"/>
                <a:cs typeface="Calibri Light"/>
              </a:rPr>
              <a:t>10</a:t>
            </a:r>
            <a:endParaRPr lang="en-US" altLang="ja-JP" sz="6000" b="1" dirty="0">
              <a:latin typeface="+mj-ea"/>
              <a:cs typeface="Calibri Light"/>
            </a:endParaRPr>
          </a:p>
        </p:txBody>
      </p:sp>
      <p:sp>
        <p:nvSpPr>
          <p:cNvPr id="123" name="四角形: 角を丸くする 122">
            <a:extLst>
              <a:ext uri="{FF2B5EF4-FFF2-40B4-BE49-F238E27FC236}">
                <a16:creationId xmlns:a16="http://schemas.microsoft.com/office/drawing/2014/main" id="{D632C07A-AB18-47AC-A6BA-44C61F5FB8F8}"/>
              </a:ext>
            </a:extLst>
          </p:cNvPr>
          <p:cNvSpPr/>
          <p:nvPr/>
        </p:nvSpPr>
        <p:spPr>
          <a:xfrm>
            <a:off x="2842695" y="3102784"/>
            <a:ext cx="605366" cy="1148982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24" name="グループ化 123">
            <a:extLst>
              <a:ext uri="{FF2B5EF4-FFF2-40B4-BE49-F238E27FC236}">
                <a16:creationId xmlns:a16="http://schemas.microsoft.com/office/drawing/2014/main" id="{F10C6BDC-2420-4905-9FBA-553E8D29592C}"/>
              </a:ext>
            </a:extLst>
          </p:cNvPr>
          <p:cNvGrpSpPr/>
          <p:nvPr/>
        </p:nvGrpSpPr>
        <p:grpSpPr>
          <a:xfrm>
            <a:off x="2762913" y="3092097"/>
            <a:ext cx="748923" cy="1262477"/>
            <a:chOff x="50218" y="88430"/>
            <a:chExt cx="220988" cy="361252"/>
          </a:xfrm>
        </p:grpSpPr>
        <p:sp>
          <p:nvSpPr>
            <p:cNvPr id="125" name="テキスト ボックス 57">
              <a:extLst>
                <a:ext uri="{FF2B5EF4-FFF2-40B4-BE49-F238E27FC236}">
                  <a16:creationId xmlns:a16="http://schemas.microsoft.com/office/drawing/2014/main" id="{03DD5F49-66A7-402C-B2C3-5B85DB3E7FEE}"/>
                </a:ext>
              </a:extLst>
            </p:cNvPr>
            <p:cNvSpPr txBox="1"/>
            <p:nvPr/>
          </p:nvSpPr>
          <p:spPr>
            <a:xfrm>
              <a:off x="50218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10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26" name="テキスト ボックス 58">
              <a:extLst>
                <a:ext uri="{FF2B5EF4-FFF2-40B4-BE49-F238E27FC236}">
                  <a16:creationId xmlns:a16="http://schemas.microsoft.com/office/drawing/2014/main" id="{87C40B5A-B7FC-4309-BB8F-65498F8DFB31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27" name="直線コネクタ 126">
              <a:extLst>
                <a:ext uri="{FF2B5EF4-FFF2-40B4-BE49-F238E27FC236}">
                  <a16:creationId xmlns:a16="http://schemas.microsoft.com/office/drawing/2014/main" id="{9B2FD05A-FC06-44D1-A30B-C4831D3B143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8" name="タイトル 1">
            <a:extLst>
              <a:ext uri="{FF2B5EF4-FFF2-40B4-BE49-F238E27FC236}">
                <a16:creationId xmlns:a16="http://schemas.microsoft.com/office/drawing/2014/main" id="{26FCA63F-492A-4460-8D42-A2DF58534048}"/>
              </a:ext>
            </a:extLst>
          </p:cNvPr>
          <p:cNvSpPr txBox="1">
            <a:spLocks/>
          </p:cNvSpPr>
          <p:nvPr/>
        </p:nvSpPr>
        <p:spPr>
          <a:xfrm>
            <a:off x="6486543" y="3217879"/>
            <a:ext cx="1119024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式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129" name="タイトル 1">
            <a:extLst>
              <a:ext uri="{FF2B5EF4-FFF2-40B4-BE49-F238E27FC236}">
                <a16:creationId xmlns:a16="http://schemas.microsoft.com/office/drawing/2014/main" id="{F959021F-2845-438F-B612-53314D578A49}"/>
              </a:ext>
            </a:extLst>
          </p:cNvPr>
          <p:cNvSpPr txBox="1">
            <a:spLocks/>
          </p:cNvSpPr>
          <p:nvPr/>
        </p:nvSpPr>
        <p:spPr>
          <a:xfrm>
            <a:off x="425702" y="3304966"/>
            <a:ext cx="1119024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式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726111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" grpId="0" animBg="1"/>
      <p:bldP spid="166" grpId="0" animBg="1"/>
      <p:bldP spid="169" grpId="0" animBg="1"/>
      <p:bldP spid="170" grpId="0" animBg="1"/>
      <p:bldP spid="31" grpId="0"/>
      <p:bldP spid="32" grpId="0"/>
      <p:bldP spid="33" grpId="0"/>
      <p:bldP spid="34" grpId="0"/>
      <p:bldP spid="35" grpId="0"/>
      <p:bldP spid="36" grpId="0"/>
      <p:bldP spid="52" grpId="0"/>
      <p:bldP spid="53" grpId="0"/>
      <p:bldP spid="54" grpId="0"/>
      <p:bldP spid="55" grpId="0"/>
      <p:bldP spid="56" grpId="0"/>
      <p:bldP spid="150" grpId="0"/>
      <p:bldP spid="153" grpId="0"/>
      <p:bldP spid="154" grpId="0"/>
      <p:bldP spid="159" grpId="0"/>
      <p:bldP spid="162" grpId="0"/>
      <p:bldP spid="81" grpId="0"/>
      <p:bldP spid="82" grpId="0"/>
      <p:bldP spid="116" grpId="0"/>
      <p:bldP spid="117" grpId="0" animBg="1"/>
      <p:bldP spid="122" grpId="0"/>
      <p:bldP spid="123" grpId="0" animBg="1"/>
      <p:bldP spid="128" grpId="0"/>
      <p:bldP spid="12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正方形/長方形 164">
            <a:extLst>
              <a:ext uri="{FF2B5EF4-FFF2-40B4-BE49-F238E27FC236}">
                <a16:creationId xmlns:a16="http://schemas.microsoft.com/office/drawing/2014/main" id="{F018FF55-72ED-4212-BF06-48209A922A0D}"/>
              </a:ext>
            </a:extLst>
          </p:cNvPr>
          <p:cNvSpPr/>
          <p:nvPr/>
        </p:nvSpPr>
        <p:spPr>
          <a:xfrm>
            <a:off x="8277644" y="2561402"/>
            <a:ext cx="2772000" cy="4032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6" name="正方形/長方形 165">
            <a:extLst>
              <a:ext uri="{FF2B5EF4-FFF2-40B4-BE49-F238E27FC236}">
                <a16:creationId xmlns:a16="http://schemas.microsoft.com/office/drawing/2014/main" id="{EF095300-D916-4192-9A5A-32C4FA3ED47C}"/>
              </a:ext>
            </a:extLst>
          </p:cNvPr>
          <p:cNvSpPr/>
          <p:nvPr/>
        </p:nvSpPr>
        <p:spPr>
          <a:xfrm>
            <a:off x="8287012" y="6355419"/>
            <a:ext cx="2782800" cy="23323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9" name="正方形/長方形 168">
            <a:extLst>
              <a:ext uri="{FF2B5EF4-FFF2-40B4-BE49-F238E27FC236}">
                <a16:creationId xmlns:a16="http://schemas.microsoft.com/office/drawing/2014/main" id="{8A81D489-7E87-4BF9-B57B-9AFE45EFC310}"/>
              </a:ext>
            </a:extLst>
          </p:cNvPr>
          <p:cNvSpPr/>
          <p:nvPr/>
        </p:nvSpPr>
        <p:spPr>
          <a:xfrm>
            <a:off x="1208333" y="2518411"/>
            <a:ext cx="2772000" cy="3996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0" name="正方形/長方形 169">
            <a:extLst>
              <a:ext uri="{FF2B5EF4-FFF2-40B4-BE49-F238E27FC236}">
                <a16:creationId xmlns:a16="http://schemas.microsoft.com/office/drawing/2014/main" id="{AF4D5785-8CB5-4243-890C-F0381596596C}"/>
              </a:ext>
            </a:extLst>
          </p:cNvPr>
          <p:cNvSpPr/>
          <p:nvPr/>
        </p:nvSpPr>
        <p:spPr>
          <a:xfrm>
            <a:off x="1217701" y="6191908"/>
            <a:ext cx="2782800" cy="363808"/>
          </a:xfrm>
          <a:prstGeom prst="rect">
            <a:avLst/>
          </a:prstGeom>
          <a:solidFill>
            <a:srgbClr val="008E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タイトル 1">
            <a:extLst>
              <a:ext uri="{FF2B5EF4-FFF2-40B4-BE49-F238E27FC236}">
                <a16:creationId xmlns:a16="http://schemas.microsoft.com/office/drawing/2014/main" id="{75191EA5-90E7-42FF-A168-7D9436C432EF}"/>
              </a:ext>
            </a:extLst>
          </p:cNvPr>
          <p:cNvSpPr txBox="1">
            <a:spLocks/>
          </p:cNvSpPr>
          <p:nvPr/>
        </p:nvSpPr>
        <p:spPr>
          <a:xfrm>
            <a:off x="1036005" y="246129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32" name="タイトル 1">
            <a:extLst>
              <a:ext uri="{FF2B5EF4-FFF2-40B4-BE49-F238E27FC236}">
                <a16:creationId xmlns:a16="http://schemas.microsoft.com/office/drawing/2014/main" id="{229A00DA-4C83-4488-B99E-2B2624420807}"/>
              </a:ext>
            </a:extLst>
          </p:cNvPr>
          <p:cNvSpPr txBox="1">
            <a:spLocks/>
          </p:cNvSpPr>
          <p:nvPr/>
        </p:nvSpPr>
        <p:spPr>
          <a:xfrm>
            <a:off x="1036005" y="286293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33" name="タイトル 1">
            <a:extLst>
              <a:ext uri="{FF2B5EF4-FFF2-40B4-BE49-F238E27FC236}">
                <a16:creationId xmlns:a16="http://schemas.microsoft.com/office/drawing/2014/main" id="{DDFBF301-E1A5-4BA9-8C1C-DA3032A12372}"/>
              </a:ext>
            </a:extLst>
          </p:cNvPr>
          <p:cNvSpPr txBox="1">
            <a:spLocks/>
          </p:cNvSpPr>
          <p:nvPr/>
        </p:nvSpPr>
        <p:spPr>
          <a:xfrm>
            <a:off x="1036005" y="326457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34" name="タイトル 1">
            <a:extLst>
              <a:ext uri="{FF2B5EF4-FFF2-40B4-BE49-F238E27FC236}">
                <a16:creationId xmlns:a16="http://schemas.microsoft.com/office/drawing/2014/main" id="{E8023E23-C570-483C-9846-BAB526A43891}"/>
              </a:ext>
            </a:extLst>
          </p:cNvPr>
          <p:cNvSpPr txBox="1">
            <a:spLocks/>
          </p:cNvSpPr>
          <p:nvPr/>
        </p:nvSpPr>
        <p:spPr>
          <a:xfrm>
            <a:off x="1036005" y="446949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35" name="タイトル 1">
            <a:extLst>
              <a:ext uri="{FF2B5EF4-FFF2-40B4-BE49-F238E27FC236}">
                <a16:creationId xmlns:a16="http://schemas.microsoft.com/office/drawing/2014/main" id="{84932379-12F6-4FC4-A2FB-CCB5C64409DE}"/>
              </a:ext>
            </a:extLst>
          </p:cNvPr>
          <p:cNvSpPr txBox="1">
            <a:spLocks/>
          </p:cNvSpPr>
          <p:nvPr/>
        </p:nvSpPr>
        <p:spPr>
          <a:xfrm>
            <a:off x="1036005" y="366621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482D6E01-3959-4AC0-B74C-9235F626D061}"/>
              </a:ext>
            </a:extLst>
          </p:cNvPr>
          <p:cNvSpPr txBox="1">
            <a:spLocks/>
          </p:cNvSpPr>
          <p:nvPr/>
        </p:nvSpPr>
        <p:spPr>
          <a:xfrm>
            <a:off x="1036005" y="567441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B3029E6C-B3C1-4C04-BBE9-8C19D306C86C}"/>
              </a:ext>
            </a:extLst>
          </p:cNvPr>
          <p:cNvSpPr txBox="1">
            <a:spLocks/>
          </p:cNvSpPr>
          <p:nvPr/>
        </p:nvSpPr>
        <p:spPr>
          <a:xfrm>
            <a:off x="1036005" y="406785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3" name="タイトル 1">
            <a:extLst>
              <a:ext uri="{FF2B5EF4-FFF2-40B4-BE49-F238E27FC236}">
                <a16:creationId xmlns:a16="http://schemas.microsoft.com/office/drawing/2014/main" id="{DF08CCC8-E7C6-48D0-B276-18D137E3F0C0}"/>
              </a:ext>
            </a:extLst>
          </p:cNvPr>
          <p:cNvSpPr txBox="1">
            <a:spLocks/>
          </p:cNvSpPr>
          <p:nvPr/>
        </p:nvSpPr>
        <p:spPr>
          <a:xfrm>
            <a:off x="1036005" y="607605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4" name="タイトル 1">
            <a:extLst>
              <a:ext uri="{FF2B5EF4-FFF2-40B4-BE49-F238E27FC236}">
                <a16:creationId xmlns:a16="http://schemas.microsoft.com/office/drawing/2014/main" id="{E35F1CC8-44E1-46AE-AC3E-F44BD17AAF9B}"/>
              </a:ext>
            </a:extLst>
          </p:cNvPr>
          <p:cNvSpPr txBox="1">
            <a:spLocks/>
          </p:cNvSpPr>
          <p:nvPr/>
        </p:nvSpPr>
        <p:spPr>
          <a:xfrm>
            <a:off x="1036005" y="487113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5" name="タイトル 1">
            <a:extLst>
              <a:ext uri="{FF2B5EF4-FFF2-40B4-BE49-F238E27FC236}">
                <a16:creationId xmlns:a16="http://schemas.microsoft.com/office/drawing/2014/main" id="{BC5BCFFB-5945-43EF-884D-7544D2716A84}"/>
              </a:ext>
            </a:extLst>
          </p:cNvPr>
          <p:cNvSpPr txBox="1">
            <a:spLocks/>
          </p:cNvSpPr>
          <p:nvPr/>
        </p:nvSpPr>
        <p:spPr>
          <a:xfrm>
            <a:off x="1036005" y="527277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6" name="タイトル 1">
            <a:extLst>
              <a:ext uri="{FF2B5EF4-FFF2-40B4-BE49-F238E27FC236}">
                <a16:creationId xmlns:a16="http://schemas.microsoft.com/office/drawing/2014/main" id="{49F64D3C-54B3-4353-8A30-05EAF133226F}"/>
              </a:ext>
            </a:extLst>
          </p:cNvPr>
          <p:cNvSpPr txBox="1">
            <a:spLocks/>
          </p:cNvSpPr>
          <p:nvPr/>
        </p:nvSpPr>
        <p:spPr>
          <a:xfrm>
            <a:off x="1036005" y="647769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F39ECB3C-FA62-4030-8BDD-63159DB48C80}"/>
              </a:ext>
            </a:extLst>
          </p:cNvPr>
          <p:cNvGrpSpPr/>
          <p:nvPr/>
        </p:nvGrpSpPr>
        <p:grpSpPr>
          <a:xfrm>
            <a:off x="7950336" y="2003508"/>
            <a:ext cx="3151608" cy="4670197"/>
            <a:chOff x="8511340" y="2037187"/>
            <a:chExt cx="3151608" cy="4670197"/>
          </a:xfrm>
        </p:grpSpPr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673EB265-43CE-4E72-9D06-6E4694E478E9}"/>
                </a:ext>
              </a:extLst>
            </p:cNvPr>
            <p:cNvGrpSpPr/>
            <p:nvPr/>
          </p:nvGrpSpPr>
          <p:grpSpPr>
            <a:xfrm>
              <a:off x="8511340" y="2037187"/>
              <a:ext cx="3151608" cy="4616562"/>
              <a:chOff x="8511340" y="2037187"/>
              <a:chExt cx="3151608" cy="4616562"/>
            </a:xfrm>
          </p:grpSpPr>
          <p:pic>
            <p:nvPicPr>
              <p:cNvPr id="45" name="図 44" descr="ボトル が含まれている画像&#10;&#10;自動的に生成された説明">
                <a:extLst>
                  <a:ext uri="{FF2B5EF4-FFF2-40B4-BE49-F238E27FC236}">
                    <a16:creationId xmlns:a16="http://schemas.microsoft.com/office/drawing/2014/main" id="{6A03B9B4-965E-45EC-A765-DDC28D2CEDB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8511340" y="2037187"/>
                <a:ext cx="559642" cy="1094272"/>
              </a:xfrm>
              <a:prstGeom prst="rect">
                <a:avLst/>
              </a:prstGeom>
            </p:spPr>
          </p:pic>
          <p:grpSp>
            <p:nvGrpSpPr>
              <p:cNvPr id="47" name="グループ化 46">
                <a:extLst>
                  <a:ext uri="{FF2B5EF4-FFF2-40B4-BE49-F238E27FC236}">
                    <a16:creationId xmlns:a16="http://schemas.microsoft.com/office/drawing/2014/main" id="{AE2F7D1D-3512-424D-ACDE-EED30738922C}"/>
                  </a:ext>
                </a:extLst>
              </p:cNvPr>
              <p:cNvGrpSpPr/>
              <p:nvPr/>
            </p:nvGrpSpPr>
            <p:grpSpPr>
              <a:xfrm>
                <a:off x="8813724" y="2565851"/>
                <a:ext cx="2849224" cy="4087898"/>
                <a:chOff x="7026434" y="2412267"/>
                <a:chExt cx="2849224" cy="4087898"/>
              </a:xfrm>
            </p:grpSpPr>
            <p:cxnSp>
              <p:nvCxnSpPr>
                <p:cNvPr id="48" name="直線コネクタ 47">
                  <a:extLst>
                    <a:ext uri="{FF2B5EF4-FFF2-40B4-BE49-F238E27FC236}">
                      <a16:creationId xmlns:a16="http://schemas.microsoft.com/office/drawing/2014/main" id="{86174EE9-7F44-4C0E-BAEE-DCEDDE8270A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26434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直線コネクタ 48">
                  <a:extLst>
                    <a:ext uri="{FF2B5EF4-FFF2-40B4-BE49-F238E27FC236}">
                      <a16:creationId xmlns:a16="http://schemas.microsoft.com/office/drawing/2014/main" id="{5714CEC0-A15A-4354-B641-B8485867584E}"/>
                    </a:ext>
                  </a:extLst>
                </p:cNvPr>
                <p:cNvCxnSpPr/>
                <p:nvPr/>
              </p:nvCxnSpPr>
              <p:spPr>
                <a:xfrm>
                  <a:off x="7026434" y="6479441"/>
                  <a:ext cx="2849224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直線コネクタ 49">
                  <a:extLst>
                    <a:ext uri="{FF2B5EF4-FFF2-40B4-BE49-F238E27FC236}">
                      <a16:creationId xmlns:a16="http://schemas.microsoft.com/office/drawing/2014/main" id="{BBA29F04-056E-48E4-8E65-E3D2F13CB48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66421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68" name="タイトル 1">
              <a:extLst>
                <a:ext uri="{FF2B5EF4-FFF2-40B4-BE49-F238E27FC236}">
                  <a16:creationId xmlns:a16="http://schemas.microsoft.com/office/drawing/2014/main" id="{CA0AE147-1A80-40A0-A3E1-EAD70D1F96A3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252194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69" name="タイトル 1">
              <a:extLst>
                <a:ext uri="{FF2B5EF4-FFF2-40B4-BE49-F238E27FC236}">
                  <a16:creationId xmlns:a16="http://schemas.microsoft.com/office/drawing/2014/main" id="{92BE2190-6645-46ED-9AF1-6758378312E1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278970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2" name="タイトル 1">
              <a:extLst>
                <a:ext uri="{FF2B5EF4-FFF2-40B4-BE49-F238E27FC236}">
                  <a16:creationId xmlns:a16="http://schemas.microsoft.com/office/drawing/2014/main" id="{75671A00-49E8-4E2B-A499-BB2A8F77FE42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305746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3" name="タイトル 1">
              <a:extLst>
                <a:ext uri="{FF2B5EF4-FFF2-40B4-BE49-F238E27FC236}">
                  <a16:creationId xmlns:a16="http://schemas.microsoft.com/office/drawing/2014/main" id="{4476042A-9FBE-4B58-8D6F-51821268D0B2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412850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4" name="タイトル 1">
              <a:extLst>
                <a:ext uri="{FF2B5EF4-FFF2-40B4-BE49-F238E27FC236}">
                  <a16:creationId xmlns:a16="http://schemas.microsoft.com/office/drawing/2014/main" id="{FE765B80-2AB5-4317-A98C-FD413FF7CDA3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332522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5" name="タイトル 1">
              <a:extLst>
                <a:ext uri="{FF2B5EF4-FFF2-40B4-BE49-F238E27FC236}">
                  <a16:creationId xmlns:a16="http://schemas.microsoft.com/office/drawing/2014/main" id="{16764162-E4A1-404C-8168-4E2E2DDC9427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600282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6" name="タイトル 1">
              <a:extLst>
                <a:ext uri="{FF2B5EF4-FFF2-40B4-BE49-F238E27FC236}">
                  <a16:creationId xmlns:a16="http://schemas.microsoft.com/office/drawing/2014/main" id="{270D8212-07CB-48C8-9391-E03400B21011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359298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7" name="タイトル 1">
              <a:extLst>
                <a:ext uri="{FF2B5EF4-FFF2-40B4-BE49-F238E27FC236}">
                  <a16:creationId xmlns:a16="http://schemas.microsoft.com/office/drawing/2014/main" id="{D33B2B74-7429-403C-8A4B-1B50DFE3F6BA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627058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8" name="タイトル 1">
              <a:extLst>
                <a:ext uri="{FF2B5EF4-FFF2-40B4-BE49-F238E27FC236}">
                  <a16:creationId xmlns:a16="http://schemas.microsoft.com/office/drawing/2014/main" id="{76C292E2-6281-46A9-9906-A1F3699B636F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466402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9" name="タイトル 1">
              <a:extLst>
                <a:ext uri="{FF2B5EF4-FFF2-40B4-BE49-F238E27FC236}">
                  <a16:creationId xmlns:a16="http://schemas.microsoft.com/office/drawing/2014/main" id="{25063FBE-5C48-44E8-A7C7-80C39F3F74F4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546730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80" name="タイトル 1">
              <a:extLst>
                <a:ext uri="{FF2B5EF4-FFF2-40B4-BE49-F238E27FC236}">
                  <a16:creationId xmlns:a16="http://schemas.microsoft.com/office/drawing/2014/main" id="{AA3DE2B7-BF2B-4ECB-93DF-1E5751B1D379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6538346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83" name="タイトル 1">
              <a:extLst>
                <a:ext uri="{FF2B5EF4-FFF2-40B4-BE49-F238E27FC236}">
                  <a16:creationId xmlns:a16="http://schemas.microsoft.com/office/drawing/2014/main" id="{84712598-17B8-4AE9-AE41-5C3526345FBF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439626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84" name="タイトル 1">
              <a:extLst>
                <a:ext uri="{FF2B5EF4-FFF2-40B4-BE49-F238E27FC236}">
                  <a16:creationId xmlns:a16="http://schemas.microsoft.com/office/drawing/2014/main" id="{505EEB95-4BCC-4074-B1BF-ACB25692C144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386074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85" name="タイトル 1">
              <a:extLst>
                <a:ext uri="{FF2B5EF4-FFF2-40B4-BE49-F238E27FC236}">
                  <a16:creationId xmlns:a16="http://schemas.microsoft.com/office/drawing/2014/main" id="{B558221F-BD07-40AD-870E-0A92F28587D2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493178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86" name="タイトル 1">
              <a:extLst>
                <a:ext uri="{FF2B5EF4-FFF2-40B4-BE49-F238E27FC236}">
                  <a16:creationId xmlns:a16="http://schemas.microsoft.com/office/drawing/2014/main" id="{1A77ED44-99F5-418A-96C8-70198211F441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573506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87" name="タイトル 1">
              <a:extLst>
                <a:ext uri="{FF2B5EF4-FFF2-40B4-BE49-F238E27FC236}">
                  <a16:creationId xmlns:a16="http://schemas.microsoft.com/office/drawing/2014/main" id="{971B18FC-8418-4F1D-A6A3-CCA4BB4C9DF7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519954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</p:grp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B424BA9D-6D44-4E34-BD82-3756BDAD2121}"/>
              </a:ext>
            </a:extLst>
          </p:cNvPr>
          <p:cNvCxnSpPr>
            <a:cxnSpLocks/>
          </p:cNvCxnSpPr>
          <p:nvPr/>
        </p:nvCxnSpPr>
        <p:spPr>
          <a:xfrm>
            <a:off x="1219581" y="6152736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6E7A6747-8B00-4AB7-B76F-FFAC8247ACC0}"/>
              </a:ext>
            </a:extLst>
          </p:cNvPr>
          <p:cNvCxnSpPr>
            <a:cxnSpLocks/>
          </p:cNvCxnSpPr>
          <p:nvPr/>
        </p:nvCxnSpPr>
        <p:spPr>
          <a:xfrm>
            <a:off x="8270917" y="6331579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00" name="グループ化 99">
            <a:extLst>
              <a:ext uri="{FF2B5EF4-FFF2-40B4-BE49-F238E27FC236}">
                <a16:creationId xmlns:a16="http://schemas.microsoft.com/office/drawing/2014/main" id="{0899A5B7-EF21-45DA-88D8-E2CC88590299}"/>
              </a:ext>
            </a:extLst>
          </p:cNvPr>
          <p:cNvGrpSpPr/>
          <p:nvPr/>
        </p:nvGrpSpPr>
        <p:grpSpPr>
          <a:xfrm>
            <a:off x="2252756" y="4978826"/>
            <a:ext cx="748923" cy="1262477"/>
            <a:chOff x="55279" y="88430"/>
            <a:chExt cx="220988" cy="361252"/>
          </a:xfrm>
        </p:grpSpPr>
        <p:sp>
          <p:nvSpPr>
            <p:cNvPr id="101" name="テキスト ボックス 57">
              <a:extLst>
                <a:ext uri="{FF2B5EF4-FFF2-40B4-BE49-F238E27FC236}">
                  <a16:creationId xmlns:a16="http://schemas.microsoft.com/office/drawing/2014/main" id="{A5CAB87B-F459-48A2-B3DF-AE6D8D058BE5}"/>
                </a:ext>
              </a:extLst>
            </p:cNvPr>
            <p:cNvSpPr txBox="1"/>
            <p:nvPr/>
          </p:nvSpPr>
          <p:spPr>
            <a:xfrm>
              <a:off x="55279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10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02" name="テキスト ボックス 58">
              <a:extLst>
                <a:ext uri="{FF2B5EF4-FFF2-40B4-BE49-F238E27FC236}">
                  <a16:creationId xmlns:a16="http://schemas.microsoft.com/office/drawing/2014/main" id="{04D1DAB6-A10C-436B-A96C-1B4DFC57FF74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03" name="直線コネクタ 102">
              <a:extLst>
                <a:ext uri="{FF2B5EF4-FFF2-40B4-BE49-F238E27FC236}">
                  <a16:creationId xmlns:a16="http://schemas.microsoft.com/office/drawing/2014/main" id="{CD3006E1-E732-4C7D-8636-FE33C62F5963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8" name="グループ化 107">
            <a:extLst>
              <a:ext uri="{FF2B5EF4-FFF2-40B4-BE49-F238E27FC236}">
                <a16:creationId xmlns:a16="http://schemas.microsoft.com/office/drawing/2014/main" id="{AB40F567-3E4A-4551-A344-AFFE917D852F}"/>
              </a:ext>
            </a:extLst>
          </p:cNvPr>
          <p:cNvGrpSpPr/>
          <p:nvPr/>
        </p:nvGrpSpPr>
        <p:grpSpPr>
          <a:xfrm>
            <a:off x="9316654" y="5124826"/>
            <a:ext cx="748923" cy="1262477"/>
            <a:chOff x="55279" y="88430"/>
            <a:chExt cx="220988" cy="361252"/>
          </a:xfrm>
        </p:grpSpPr>
        <p:sp>
          <p:nvSpPr>
            <p:cNvPr id="109" name="テキスト ボックス 57">
              <a:extLst>
                <a:ext uri="{FF2B5EF4-FFF2-40B4-BE49-F238E27FC236}">
                  <a16:creationId xmlns:a16="http://schemas.microsoft.com/office/drawing/2014/main" id="{AAF58FDA-49DF-425A-8BFA-D49FBAFA7DDA}"/>
                </a:ext>
              </a:extLst>
            </p:cNvPr>
            <p:cNvSpPr txBox="1"/>
            <p:nvPr/>
          </p:nvSpPr>
          <p:spPr>
            <a:xfrm>
              <a:off x="55279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15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10" name="テキスト ボックス 58">
              <a:extLst>
                <a:ext uri="{FF2B5EF4-FFF2-40B4-BE49-F238E27FC236}">
                  <a16:creationId xmlns:a16="http://schemas.microsoft.com/office/drawing/2014/main" id="{F84DCBB3-87D4-4FAA-B28E-7FCA2E71CE60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11" name="直線コネクタ 110">
              <a:extLst>
                <a:ext uri="{FF2B5EF4-FFF2-40B4-BE49-F238E27FC236}">
                  <a16:creationId xmlns:a16="http://schemas.microsoft.com/office/drawing/2014/main" id="{D869D5E0-6319-4E9D-BA41-92E57CA7EC3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70D46500-B18B-4A0E-B499-2405E8CBF92D}"/>
              </a:ext>
            </a:extLst>
          </p:cNvPr>
          <p:cNvGrpSpPr/>
          <p:nvPr/>
        </p:nvGrpSpPr>
        <p:grpSpPr>
          <a:xfrm>
            <a:off x="615895" y="1793526"/>
            <a:ext cx="3420017" cy="4940682"/>
            <a:chOff x="311548" y="1916556"/>
            <a:chExt cx="3420017" cy="4940682"/>
          </a:xfrm>
        </p:grpSpPr>
        <p:grpSp>
          <p:nvGrpSpPr>
            <p:cNvPr id="15" name="グループ化 14">
              <a:extLst>
                <a:ext uri="{FF2B5EF4-FFF2-40B4-BE49-F238E27FC236}">
                  <a16:creationId xmlns:a16="http://schemas.microsoft.com/office/drawing/2014/main" id="{F2598923-1A7D-489C-8DAC-8809F9A4D295}"/>
                </a:ext>
              </a:extLst>
            </p:cNvPr>
            <p:cNvGrpSpPr/>
            <p:nvPr/>
          </p:nvGrpSpPr>
          <p:grpSpPr>
            <a:xfrm>
              <a:off x="487694" y="1916556"/>
              <a:ext cx="3243871" cy="4790828"/>
              <a:chOff x="497083" y="1935860"/>
              <a:chExt cx="3243871" cy="4790828"/>
            </a:xfrm>
          </p:grpSpPr>
          <p:pic>
            <p:nvPicPr>
              <p:cNvPr id="26" name="図 25" descr="ボトル が含まれている画像&#10;&#10;自動的に生成された説明">
                <a:extLst>
                  <a:ext uri="{FF2B5EF4-FFF2-40B4-BE49-F238E27FC236}">
                    <a16:creationId xmlns:a16="http://schemas.microsoft.com/office/drawing/2014/main" id="{4B1459B3-F7B5-4573-9F7B-F90D19594CD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497083" y="1935860"/>
                <a:ext cx="685935" cy="1341213"/>
              </a:xfrm>
              <a:prstGeom prst="rect">
                <a:avLst/>
              </a:prstGeom>
            </p:spPr>
          </p:pic>
          <p:grpSp>
            <p:nvGrpSpPr>
              <p:cNvPr id="27" name="グループ化 26">
                <a:extLst>
                  <a:ext uri="{FF2B5EF4-FFF2-40B4-BE49-F238E27FC236}">
                    <a16:creationId xmlns:a16="http://schemas.microsoft.com/office/drawing/2014/main" id="{45D77B79-0BB1-4EA4-BFDA-3137D2E0E915}"/>
                  </a:ext>
                </a:extLst>
              </p:cNvPr>
              <p:cNvGrpSpPr/>
              <p:nvPr/>
            </p:nvGrpSpPr>
            <p:grpSpPr>
              <a:xfrm>
                <a:off x="891730" y="2638790"/>
                <a:ext cx="2849224" cy="4087898"/>
                <a:chOff x="7026434" y="2412267"/>
                <a:chExt cx="2849224" cy="4087898"/>
              </a:xfrm>
            </p:grpSpPr>
            <p:cxnSp>
              <p:nvCxnSpPr>
                <p:cNvPr id="28" name="直線コネクタ 27">
                  <a:extLst>
                    <a:ext uri="{FF2B5EF4-FFF2-40B4-BE49-F238E27FC236}">
                      <a16:creationId xmlns:a16="http://schemas.microsoft.com/office/drawing/2014/main" id="{C415F6B1-1B5D-470A-9FEE-9C8B802C499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26434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直線コネクタ 28">
                  <a:extLst>
                    <a:ext uri="{FF2B5EF4-FFF2-40B4-BE49-F238E27FC236}">
                      <a16:creationId xmlns:a16="http://schemas.microsoft.com/office/drawing/2014/main" id="{FD5FEB6C-C904-4D64-9021-108D81897AA2}"/>
                    </a:ext>
                  </a:extLst>
                </p:cNvPr>
                <p:cNvCxnSpPr/>
                <p:nvPr/>
              </p:nvCxnSpPr>
              <p:spPr>
                <a:xfrm>
                  <a:off x="7026434" y="6479441"/>
                  <a:ext cx="2849224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直線コネクタ 29">
                  <a:extLst>
                    <a:ext uri="{FF2B5EF4-FFF2-40B4-BE49-F238E27FC236}">
                      <a16:creationId xmlns:a16="http://schemas.microsoft.com/office/drawing/2014/main" id="{3D43CB57-A692-4411-A3EF-668E2AC3350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66421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283153B3-3392-4D09-A8C1-F2D7DCA20C10}"/>
                </a:ext>
              </a:extLst>
            </p:cNvPr>
            <p:cNvGrpSpPr/>
            <p:nvPr/>
          </p:nvGrpSpPr>
          <p:grpSpPr>
            <a:xfrm>
              <a:off x="311548" y="2408426"/>
              <a:ext cx="558280" cy="4448812"/>
              <a:chOff x="411221" y="2397302"/>
              <a:chExt cx="558280" cy="4448812"/>
            </a:xfrm>
          </p:grpSpPr>
          <p:sp>
            <p:nvSpPr>
              <p:cNvPr id="91" name="タイトル 1">
                <a:extLst>
                  <a:ext uri="{FF2B5EF4-FFF2-40B4-BE49-F238E27FC236}">
                    <a16:creationId xmlns:a16="http://schemas.microsoft.com/office/drawing/2014/main" id="{612A8267-F0CF-4DBA-96C2-992F8405EE6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57304" y="6414994"/>
                <a:ext cx="382053" cy="431120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3200" dirty="0">
                    <a:latin typeface="+mj-ea"/>
                    <a:cs typeface="Calibri Light"/>
                  </a:rPr>
                  <a:t>0</a:t>
                </a:r>
                <a:endParaRPr lang="en-US" altLang="ja-JP" sz="32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92" name="タイトル 1">
                <a:extLst>
                  <a:ext uri="{FF2B5EF4-FFF2-40B4-BE49-F238E27FC236}">
                    <a16:creationId xmlns:a16="http://schemas.microsoft.com/office/drawing/2014/main" id="{9ED589F8-B538-42D5-B212-D955AF57AF3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55759" y="5972806"/>
                <a:ext cx="413742" cy="558576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3200" dirty="0">
                    <a:latin typeface="+mj-ea"/>
                    <a:cs typeface="Calibri Light"/>
                  </a:rPr>
                  <a:t>1</a:t>
                </a:r>
                <a:endParaRPr lang="en-US" altLang="ja-JP" sz="32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112" name="タイトル 1">
                <a:extLst>
                  <a:ext uri="{FF2B5EF4-FFF2-40B4-BE49-F238E27FC236}">
                    <a16:creationId xmlns:a16="http://schemas.microsoft.com/office/drawing/2014/main" id="{01B1073D-D3E2-4F89-BC5D-81FCC9306C1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11221" y="2397302"/>
                <a:ext cx="553420" cy="417374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3200" dirty="0">
                    <a:latin typeface="+mj-ea"/>
                    <a:cs typeface="Calibri Light"/>
                  </a:rPr>
                  <a:t>分</a:t>
                </a:r>
                <a:endParaRPr lang="en-US" altLang="ja-JP" sz="32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113" name="タイトル 1">
                <a:extLst>
                  <a:ext uri="{FF2B5EF4-FFF2-40B4-BE49-F238E27FC236}">
                    <a16:creationId xmlns:a16="http://schemas.microsoft.com/office/drawing/2014/main" id="{E0AF7C90-B239-4A80-A869-FBF969309B1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31067" y="5590906"/>
                <a:ext cx="408290" cy="558576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endParaRPr lang="en-US" altLang="ja-JP" sz="3200" dirty="0">
                  <a:ea typeface="ＭＳ Ｐゴシック"/>
                  <a:cs typeface="Calibri Light"/>
                </a:endParaRPr>
              </a:p>
            </p:txBody>
          </p:sp>
        </p:grpSp>
      </p:grpSp>
      <p:sp>
        <p:nvSpPr>
          <p:cNvPr id="148" name="タイトル 1">
            <a:extLst>
              <a:ext uri="{FF2B5EF4-FFF2-40B4-BE49-F238E27FC236}">
                <a16:creationId xmlns:a16="http://schemas.microsoft.com/office/drawing/2014/main" id="{6D6E22E4-330D-4FE0-83E7-2495EB03CAE4}"/>
              </a:ext>
            </a:extLst>
          </p:cNvPr>
          <p:cNvSpPr txBox="1">
            <a:spLocks/>
          </p:cNvSpPr>
          <p:nvPr/>
        </p:nvSpPr>
        <p:spPr>
          <a:xfrm>
            <a:off x="7687063" y="2384410"/>
            <a:ext cx="553420" cy="417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latin typeface="+mj-ea"/>
                <a:cs typeface="Calibri Light"/>
              </a:rPr>
              <a:t>分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150" name="タイトル 1">
            <a:extLst>
              <a:ext uri="{FF2B5EF4-FFF2-40B4-BE49-F238E27FC236}">
                <a16:creationId xmlns:a16="http://schemas.microsoft.com/office/drawing/2014/main" id="{4B00C648-BE42-4F27-996D-B57B1F5EA65F}"/>
              </a:ext>
            </a:extLst>
          </p:cNvPr>
          <p:cNvSpPr txBox="1">
            <a:spLocks/>
          </p:cNvSpPr>
          <p:nvPr/>
        </p:nvSpPr>
        <p:spPr>
          <a:xfrm>
            <a:off x="7854985" y="6427533"/>
            <a:ext cx="382053" cy="4311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latin typeface="+mj-ea"/>
                <a:cs typeface="Calibri Light"/>
              </a:rPr>
              <a:t>0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153" name="タイトル 1">
            <a:extLst>
              <a:ext uri="{FF2B5EF4-FFF2-40B4-BE49-F238E27FC236}">
                <a16:creationId xmlns:a16="http://schemas.microsoft.com/office/drawing/2014/main" id="{89C02F1B-64EE-4FE0-8290-2B89A9630225}"/>
              </a:ext>
            </a:extLst>
          </p:cNvPr>
          <p:cNvSpPr txBox="1">
            <a:spLocks/>
          </p:cNvSpPr>
          <p:nvPr/>
        </p:nvSpPr>
        <p:spPr>
          <a:xfrm>
            <a:off x="7849513" y="5378810"/>
            <a:ext cx="408290" cy="32858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sz="2400" dirty="0">
              <a:ea typeface="ＭＳ Ｐゴシック"/>
              <a:cs typeface="Calibri Light"/>
            </a:endParaRPr>
          </a:p>
        </p:txBody>
      </p:sp>
      <p:sp>
        <p:nvSpPr>
          <p:cNvPr id="154" name="タイトル 1">
            <a:extLst>
              <a:ext uri="{FF2B5EF4-FFF2-40B4-BE49-F238E27FC236}">
                <a16:creationId xmlns:a16="http://schemas.microsoft.com/office/drawing/2014/main" id="{43E692F9-90A1-4478-954A-5297F408F28E}"/>
              </a:ext>
            </a:extLst>
          </p:cNvPr>
          <p:cNvSpPr txBox="1">
            <a:spLocks/>
          </p:cNvSpPr>
          <p:nvPr/>
        </p:nvSpPr>
        <p:spPr>
          <a:xfrm>
            <a:off x="7845976" y="5106370"/>
            <a:ext cx="408290" cy="33428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sz="2400" dirty="0">
              <a:ea typeface="ＭＳ Ｐゴシック"/>
              <a:cs typeface="Calibri Light"/>
            </a:endParaRPr>
          </a:p>
        </p:txBody>
      </p:sp>
      <p:sp>
        <p:nvSpPr>
          <p:cNvPr id="159" name="タイトル 1">
            <a:extLst>
              <a:ext uri="{FF2B5EF4-FFF2-40B4-BE49-F238E27FC236}">
                <a16:creationId xmlns:a16="http://schemas.microsoft.com/office/drawing/2014/main" id="{F8E04967-76DE-4BB1-BD9D-BC25C5974CC1}"/>
              </a:ext>
            </a:extLst>
          </p:cNvPr>
          <p:cNvSpPr txBox="1">
            <a:spLocks/>
          </p:cNvSpPr>
          <p:nvPr/>
        </p:nvSpPr>
        <p:spPr>
          <a:xfrm>
            <a:off x="7849513" y="6022229"/>
            <a:ext cx="408290" cy="26845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latin typeface="+mj-ea"/>
                <a:cs typeface="Calibri Light"/>
              </a:rPr>
              <a:t>1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162" name="タイトル 1">
            <a:extLst>
              <a:ext uri="{FF2B5EF4-FFF2-40B4-BE49-F238E27FC236}">
                <a16:creationId xmlns:a16="http://schemas.microsoft.com/office/drawing/2014/main" id="{CE2F5FEA-63A9-4C8B-8344-68AA26339437}"/>
              </a:ext>
            </a:extLst>
          </p:cNvPr>
          <p:cNvSpPr txBox="1">
            <a:spLocks/>
          </p:cNvSpPr>
          <p:nvPr/>
        </p:nvSpPr>
        <p:spPr>
          <a:xfrm>
            <a:off x="7713423" y="2929903"/>
            <a:ext cx="553420" cy="417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sz="2400" dirty="0">
              <a:ea typeface="ＭＳ Ｐゴシック"/>
              <a:cs typeface="Calibri Light"/>
            </a:endParaRPr>
          </a:p>
        </p:txBody>
      </p:sp>
      <p:sp>
        <p:nvSpPr>
          <p:cNvPr id="172" name="タイトル 1">
            <a:extLst>
              <a:ext uri="{FF2B5EF4-FFF2-40B4-BE49-F238E27FC236}">
                <a16:creationId xmlns:a16="http://schemas.microsoft.com/office/drawing/2014/main" id="{87C17E8B-D9A5-4059-A8CD-EB16EAC8270A}"/>
              </a:ext>
            </a:extLst>
          </p:cNvPr>
          <p:cNvSpPr txBox="1">
            <a:spLocks/>
          </p:cNvSpPr>
          <p:nvPr/>
        </p:nvSpPr>
        <p:spPr>
          <a:xfrm>
            <a:off x="1432614" y="4238856"/>
            <a:ext cx="2548492" cy="61022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ea typeface="ＭＳ Ｐゴシック"/>
                <a:cs typeface="Calibri Light"/>
              </a:rPr>
              <a:t>１分間で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水そう全体の　　　　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81" name="タイトル 1">
            <a:extLst>
              <a:ext uri="{FF2B5EF4-FFF2-40B4-BE49-F238E27FC236}">
                <a16:creationId xmlns:a16="http://schemas.microsoft.com/office/drawing/2014/main" id="{9A76E6B4-BC0B-47D0-A4A5-50C6AA170E16}"/>
              </a:ext>
            </a:extLst>
          </p:cNvPr>
          <p:cNvSpPr txBox="1">
            <a:spLocks/>
          </p:cNvSpPr>
          <p:nvPr/>
        </p:nvSpPr>
        <p:spPr>
          <a:xfrm>
            <a:off x="750339" y="1170595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A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sp>
        <p:nvSpPr>
          <p:cNvPr id="89" name="タイトル 1">
            <a:extLst>
              <a:ext uri="{FF2B5EF4-FFF2-40B4-BE49-F238E27FC236}">
                <a16:creationId xmlns:a16="http://schemas.microsoft.com/office/drawing/2014/main" id="{2019D258-B5C2-4098-AFF5-9DF638F632C9}"/>
              </a:ext>
            </a:extLst>
          </p:cNvPr>
          <p:cNvSpPr txBox="1">
            <a:spLocks/>
          </p:cNvSpPr>
          <p:nvPr/>
        </p:nvSpPr>
        <p:spPr>
          <a:xfrm>
            <a:off x="597557" y="-16541"/>
            <a:ext cx="9843235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b="1" dirty="0">
                <a:latin typeface="+mj-ea"/>
                <a:cs typeface="Calibri Light"/>
              </a:rPr>
              <a:t>A</a:t>
            </a:r>
            <a:r>
              <a:rPr lang="ja-JP" altLang="en-US" sz="3200" dirty="0">
                <a:latin typeface="+mj-ea"/>
                <a:cs typeface="Calibri Light"/>
              </a:rPr>
              <a:t>のじゃ口と</a:t>
            </a:r>
            <a:r>
              <a:rPr lang="en-US" altLang="ja-JP" sz="3200" b="1" dirty="0">
                <a:latin typeface="+mj-ea"/>
                <a:cs typeface="Calibri Light"/>
              </a:rPr>
              <a:t>B</a:t>
            </a:r>
            <a:r>
              <a:rPr lang="ja-JP" altLang="en-US" sz="3200" dirty="0">
                <a:latin typeface="+mj-ea"/>
                <a:cs typeface="Calibri Light"/>
              </a:rPr>
              <a:t>のじゃ口</a:t>
            </a:r>
            <a:r>
              <a:rPr lang="en-US" altLang="ja-JP" sz="3200" dirty="0">
                <a:latin typeface="+mj-ea"/>
                <a:cs typeface="Calibri Light"/>
              </a:rPr>
              <a:t>2</a:t>
            </a:r>
            <a:r>
              <a:rPr lang="ja-JP" altLang="en-US" sz="3200" dirty="0">
                <a:latin typeface="+mj-ea"/>
                <a:cs typeface="Calibri Light"/>
              </a:rPr>
              <a:t>つを使って水を入れると，</a:t>
            </a:r>
            <a:endParaRPr lang="en-US" altLang="ja-JP" sz="3200" dirty="0">
              <a:latin typeface="+mj-ea"/>
              <a:cs typeface="Calibri Light"/>
            </a:endParaRPr>
          </a:p>
        </p:txBody>
      </p:sp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id="{84BDE48F-39DA-4758-920C-AEBB5E2B229D}"/>
              </a:ext>
            </a:extLst>
          </p:cNvPr>
          <p:cNvSpPr/>
          <p:nvPr/>
        </p:nvSpPr>
        <p:spPr>
          <a:xfrm>
            <a:off x="4672252" y="2532172"/>
            <a:ext cx="2772000" cy="4032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7E38EED3-18DA-4E4E-B1C6-2B937223D360}"/>
              </a:ext>
            </a:extLst>
          </p:cNvPr>
          <p:cNvSpPr/>
          <p:nvPr/>
        </p:nvSpPr>
        <p:spPr>
          <a:xfrm>
            <a:off x="4681440" y="5926829"/>
            <a:ext cx="2782800" cy="23323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96" name="グループ化 95">
            <a:extLst>
              <a:ext uri="{FF2B5EF4-FFF2-40B4-BE49-F238E27FC236}">
                <a16:creationId xmlns:a16="http://schemas.microsoft.com/office/drawing/2014/main" id="{D6B725A2-4313-409A-BAB3-C66C6C911581}"/>
              </a:ext>
            </a:extLst>
          </p:cNvPr>
          <p:cNvGrpSpPr/>
          <p:nvPr/>
        </p:nvGrpSpPr>
        <p:grpSpPr>
          <a:xfrm>
            <a:off x="4612420" y="1648733"/>
            <a:ext cx="2883960" cy="4936929"/>
            <a:chOff x="8778988" y="1721685"/>
            <a:chExt cx="2883960" cy="4936929"/>
          </a:xfrm>
        </p:grpSpPr>
        <p:pic>
          <p:nvPicPr>
            <p:cNvPr id="123" name="図 122" descr="ボトル が含まれている画像&#10;&#10;自動的に生成された説明">
              <a:extLst>
                <a:ext uri="{FF2B5EF4-FFF2-40B4-BE49-F238E27FC236}">
                  <a16:creationId xmlns:a16="http://schemas.microsoft.com/office/drawing/2014/main" id="{A83B417F-D30E-42AD-9271-3845132E61D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778988" y="1721685"/>
              <a:ext cx="605897" cy="1226000"/>
            </a:xfrm>
            <a:prstGeom prst="rect">
              <a:avLst/>
            </a:prstGeom>
          </p:spPr>
        </p:pic>
        <p:grpSp>
          <p:nvGrpSpPr>
            <p:cNvPr id="124" name="グループ化 123">
              <a:extLst>
                <a:ext uri="{FF2B5EF4-FFF2-40B4-BE49-F238E27FC236}">
                  <a16:creationId xmlns:a16="http://schemas.microsoft.com/office/drawing/2014/main" id="{6209190C-63D5-4B3B-A1F7-FCCD9DB36F13}"/>
                </a:ext>
              </a:extLst>
            </p:cNvPr>
            <p:cNvGrpSpPr/>
            <p:nvPr/>
          </p:nvGrpSpPr>
          <p:grpSpPr>
            <a:xfrm>
              <a:off x="8813724" y="2565851"/>
              <a:ext cx="2849224" cy="4092763"/>
              <a:chOff x="7026434" y="2412267"/>
              <a:chExt cx="2849224" cy="4092763"/>
            </a:xfrm>
          </p:grpSpPr>
          <p:cxnSp>
            <p:nvCxnSpPr>
              <p:cNvPr id="125" name="直線コネクタ 124">
                <a:extLst>
                  <a:ext uri="{FF2B5EF4-FFF2-40B4-BE49-F238E27FC236}">
                    <a16:creationId xmlns:a16="http://schemas.microsoft.com/office/drawing/2014/main" id="{F7EB919C-1C08-47CA-8F3B-6ADD6F02A8C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26434" y="2417132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6" name="直線コネクタ 125">
                <a:extLst>
                  <a:ext uri="{FF2B5EF4-FFF2-40B4-BE49-F238E27FC236}">
                    <a16:creationId xmlns:a16="http://schemas.microsoft.com/office/drawing/2014/main" id="{AB036CEE-F3C4-473D-BE3F-B11897679590}"/>
                  </a:ext>
                </a:extLst>
              </p:cNvPr>
              <p:cNvCxnSpPr/>
              <p:nvPr/>
            </p:nvCxnSpPr>
            <p:spPr>
              <a:xfrm>
                <a:off x="7026434" y="6479441"/>
                <a:ext cx="2849224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7" name="直線コネクタ 126">
                <a:extLst>
                  <a:ext uri="{FF2B5EF4-FFF2-40B4-BE49-F238E27FC236}">
                    <a16:creationId xmlns:a16="http://schemas.microsoft.com/office/drawing/2014/main" id="{0DA24A4C-A689-4BE0-A6C0-42E39A8B53E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66421" y="2412267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97" name="タイトル 1">
            <a:extLst>
              <a:ext uri="{FF2B5EF4-FFF2-40B4-BE49-F238E27FC236}">
                <a16:creationId xmlns:a16="http://schemas.microsoft.com/office/drawing/2014/main" id="{95D8DE11-1612-4918-9705-4ABA264B4EE1}"/>
              </a:ext>
            </a:extLst>
          </p:cNvPr>
          <p:cNvSpPr txBox="1">
            <a:spLocks/>
          </p:cNvSpPr>
          <p:nvPr/>
        </p:nvSpPr>
        <p:spPr>
          <a:xfrm>
            <a:off x="4473803" y="4458815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07" name="タイトル 1">
            <a:extLst>
              <a:ext uri="{FF2B5EF4-FFF2-40B4-BE49-F238E27FC236}">
                <a16:creationId xmlns:a16="http://schemas.microsoft.com/office/drawing/2014/main" id="{99945A39-AB8D-4635-838C-CB4193941E98}"/>
              </a:ext>
            </a:extLst>
          </p:cNvPr>
          <p:cNvSpPr txBox="1">
            <a:spLocks/>
          </p:cNvSpPr>
          <p:nvPr/>
        </p:nvSpPr>
        <p:spPr>
          <a:xfrm>
            <a:off x="4482121" y="3121095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14" name="タイトル 1">
            <a:extLst>
              <a:ext uri="{FF2B5EF4-FFF2-40B4-BE49-F238E27FC236}">
                <a16:creationId xmlns:a16="http://schemas.microsoft.com/office/drawing/2014/main" id="{98C2FC31-15A9-4DFC-AB5B-3F2050919509}"/>
              </a:ext>
            </a:extLst>
          </p:cNvPr>
          <p:cNvSpPr txBox="1">
            <a:spLocks/>
          </p:cNvSpPr>
          <p:nvPr/>
        </p:nvSpPr>
        <p:spPr>
          <a:xfrm>
            <a:off x="4473702" y="5796535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15" name="タイトル 1">
            <a:extLst>
              <a:ext uri="{FF2B5EF4-FFF2-40B4-BE49-F238E27FC236}">
                <a16:creationId xmlns:a16="http://schemas.microsoft.com/office/drawing/2014/main" id="{DBD36841-CC73-456E-B6FB-9A20187A1027}"/>
              </a:ext>
            </a:extLst>
          </p:cNvPr>
          <p:cNvSpPr txBox="1">
            <a:spLocks/>
          </p:cNvSpPr>
          <p:nvPr/>
        </p:nvSpPr>
        <p:spPr>
          <a:xfrm>
            <a:off x="4492155" y="5127675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17" name="タイトル 1">
            <a:extLst>
              <a:ext uri="{FF2B5EF4-FFF2-40B4-BE49-F238E27FC236}">
                <a16:creationId xmlns:a16="http://schemas.microsoft.com/office/drawing/2014/main" id="{F57009D0-C97B-4428-8100-B8BFA2954E6F}"/>
              </a:ext>
            </a:extLst>
          </p:cNvPr>
          <p:cNvSpPr txBox="1">
            <a:spLocks/>
          </p:cNvSpPr>
          <p:nvPr/>
        </p:nvSpPr>
        <p:spPr>
          <a:xfrm>
            <a:off x="4483014" y="6465394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18" name="タイトル 1">
            <a:extLst>
              <a:ext uri="{FF2B5EF4-FFF2-40B4-BE49-F238E27FC236}">
                <a16:creationId xmlns:a16="http://schemas.microsoft.com/office/drawing/2014/main" id="{9657C627-76B5-40E6-9D80-025CCB86EA5D}"/>
              </a:ext>
            </a:extLst>
          </p:cNvPr>
          <p:cNvSpPr txBox="1">
            <a:spLocks/>
          </p:cNvSpPr>
          <p:nvPr/>
        </p:nvSpPr>
        <p:spPr>
          <a:xfrm>
            <a:off x="4473702" y="2452235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19" name="タイトル 1">
            <a:extLst>
              <a:ext uri="{FF2B5EF4-FFF2-40B4-BE49-F238E27FC236}">
                <a16:creationId xmlns:a16="http://schemas.microsoft.com/office/drawing/2014/main" id="{CED32212-801A-4CA0-994A-10081B44EB44}"/>
              </a:ext>
            </a:extLst>
          </p:cNvPr>
          <p:cNvSpPr txBox="1">
            <a:spLocks/>
          </p:cNvSpPr>
          <p:nvPr/>
        </p:nvSpPr>
        <p:spPr>
          <a:xfrm>
            <a:off x="4483014" y="3789955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cxnSp>
        <p:nvCxnSpPr>
          <p:cNvPr id="128" name="直線コネクタ 127">
            <a:extLst>
              <a:ext uri="{FF2B5EF4-FFF2-40B4-BE49-F238E27FC236}">
                <a16:creationId xmlns:a16="http://schemas.microsoft.com/office/drawing/2014/main" id="{500E9A3E-AC66-47FC-B2A4-A6C1D245D401}"/>
              </a:ext>
            </a:extLst>
          </p:cNvPr>
          <p:cNvCxnSpPr>
            <a:cxnSpLocks/>
          </p:cNvCxnSpPr>
          <p:nvPr/>
        </p:nvCxnSpPr>
        <p:spPr>
          <a:xfrm>
            <a:off x="4681440" y="5894267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29" name="グループ化 128">
            <a:extLst>
              <a:ext uri="{FF2B5EF4-FFF2-40B4-BE49-F238E27FC236}">
                <a16:creationId xmlns:a16="http://schemas.microsoft.com/office/drawing/2014/main" id="{3DD2A1B6-F798-4E43-A122-3433AA369468}"/>
              </a:ext>
            </a:extLst>
          </p:cNvPr>
          <p:cNvGrpSpPr/>
          <p:nvPr/>
        </p:nvGrpSpPr>
        <p:grpSpPr>
          <a:xfrm>
            <a:off x="6181002" y="4299334"/>
            <a:ext cx="748923" cy="1262477"/>
            <a:chOff x="55279" y="88430"/>
            <a:chExt cx="220988" cy="361252"/>
          </a:xfrm>
        </p:grpSpPr>
        <p:sp>
          <p:nvSpPr>
            <p:cNvPr id="130" name="テキスト ボックス 57">
              <a:extLst>
                <a:ext uri="{FF2B5EF4-FFF2-40B4-BE49-F238E27FC236}">
                  <a16:creationId xmlns:a16="http://schemas.microsoft.com/office/drawing/2014/main" id="{CD143CC5-1EEA-4D78-9DE2-4C209E1B5CA8}"/>
                </a:ext>
              </a:extLst>
            </p:cNvPr>
            <p:cNvSpPr txBox="1"/>
            <p:nvPr/>
          </p:nvSpPr>
          <p:spPr>
            <a:xfrm>
              <a:off x="55279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15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31" name="テキスト ボックス 58">
              <a:extLst>
                <a:ext uri="{FF2B5EF4-FFF2-40B4-BE49-F238E27FC236}">
                  <a16:creationId xmlns:a16="http://schemas.microsoft.com/office/drawing/2014/main" id="{AB56600F-ABD5-45A8-9A6D-333D20AEC22F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32" name="直線コネクタ 131">
              <a:extLst>
                <a:ext uri="{FF2B5EF4-FFF2-40B4-BE49-F238E27FC236}">
                  <a16:creationId xmlns:a16="http://schemas.microsoft.com/office/drawing/2014/main" id="{8CFC3ABC-9197-4213-9D86-B8506718A272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4" name="タイトル 1">
            <a:extLst>
              <a:ext uri="{FF2B5EF4-FFF2-40B4-BE49-F238E27FC236}">
                <a16:creationId xmlns:a16="http://schemas.microsoft.com/office/drawing/2014/main" id="{D846FECB-DE7A-4C9B-841C-E83DD5F29EAA}"/>
              </a:ext>
            </a:extLst>
          </p:cNvPr>
          <p:cNvSpPr txBox="1">
            <a:spLocks/>
          </p:cNvSpPr>
          <p:nvPr/>
        </p:nvSpPr>
        <p:spPr>
          <a:xfrm>
            <a:off x="4250766" y="6321428"/>
            <a:ext cx="382053" cy="4311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latin typeface="+mj-ea"/>
                <a:cs typeface="Calibri Light"/>
              </a:rPr>
              <a:t>0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137" name="タイトル 1">
            <a:extLst>
              <a:ext uri="{FF2B5EF4-FFF2-40B4-BE49-F238E27FC236}">
                <a16:creationId xmlns:a16="http://schemas.microsoft.com/office/drawing/2014/main" id="{9C5D11F4-8EF5-41D2-952C-78E2310E37DB}"/>
              </a:ext>
            </a:extLst>
          </p:cNvPr>
          <p:cNvSpPr txBox="1">
            <a:spLocks/>
          </p:cNvSpPr>
          <p:nvPr/>
        </p:nvSpPr>
        <p:spPr>
          <a:xfrm>
            <a:off x="4253050" y="5651680"/>
            <a:ext cx="408290" cy="26845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latin typeface="+mj-ea"/>
                <a:cs typeface="Calibri Light"/>
              </a:rPr>
              <a:t>1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138" name="タイトル 1">
            <a:extLst>
              <a:ext uri="{FF2B5EF4-FFF2-40B4-BE49-F238E27FC236}">
                <a16:creationId xmlns:a16="http://schemas.microsoft.com/office/drawing/2014/main" id="{0B447811-1E2D-4837-AA67-BE08B0B2DBAC}"/>
              </a:ext>
            </a:extLst>
          </p:cNvPr>
          <p:cNvSpPr txBox="1">
            <a:spLocks/>
          </p:cNvSpPr>
          <p:nvPr/>
        </p:nvSpPr>
        <p:spPr>
          <a:xfrm>
            <a:off x="4108031" y="2900673"/>
            <a:ext cx="553420" cy="417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sz="2400" dirty="0">
              <a:ea typeface="ＭＳ Ｐゴシック"/>
              <a:cs typeface="Calibri Light"/>
            </a:endParaRPr>
          </a:p>
        </p:txBody>
      </p:sp>
      <p:sp>
        <p:nvSpPr>
          <p:cNvPr id="145" name="タイトル 1">
            <a:extLst>
              <a:ext uri="{FF2B5EF4-FFF2-40B4-BE49-F238E27FC236}">
                <a16:creationId xmlns:a16="http://schemas.microsoft.com/office/drawing/2014/main" id="{B5110455-40B0-4457-933C-0762E36B6B04}"/>
              </a:ext>
            </a:extLst>
          </p:cNvPr>
          <p:cNvSpPr txBox="1">
            <a:spLocks/>
          </p:cNvSpPr>
          <p:nvPr/>
        </p:nvSpPr>
        <p:spPr>
          <a:xfrm>
            <a:off x="3608960" y="1764296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sz="5400" dirty="0">
              <a:latin typeface="+mj-ea"/>
              <a:cs typeface="Calibri Light"/>
            </a:endParaRPr>
          </a:p>
        </p:txBody>
      </p:sp>
      <p:sp>
        <p:nvSpPr>
          <p:cNvPr id="146" name="タイトル 1">
            <a:extLst>
              <a:ext uri="{FF2B5EF4-FFF2-40B4-BE49-F238E27FC236}">
                <a16:creationId xmlns:a16="http://schemas.microsoft.com/office/drawing/2014/main" id="{B30B4E04-FD12-48CA-83C6-DA0D9A531DA0}"/>
              </a:ext>
            </a:extLst>
          </p:cNvPr>
          <p:cNvSpPr txBox="1">
            <a:spLocks/>
          </p:cNvSpPr>
          <p:nvPr/>
        </p:nvSpPr>
        <p:spPr>
          <a:xfrm>
            <a:off x="5089018" y="1420537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A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sp>
        <p:nvSpPr>
          <p:cNvPr id="133" name="タイトル 1">
            <a:extLst>
              <a:ext uri="{FF2B5EF4-FFF2-40B4-BE49-F238E27FC236}">
                <a16:creationId xmlns:a16="http://schemas.microsoft.com/office/drawing/2014/main" id="{51428521-F992-452D-8DC7-D01414CF9F7C}"/>
              </a:ext>
            </a:extLst>
          </p:cNvPr>
          <p:cNvSpPr txBox="1">
            <a:spLocks/>
          </p:cNvSpPr>
          <p:nvPr/>
        </p:nvSpPr>
        <p:spPr>
          <a:xfrm>
            <a:off x="2845592" y="485298"/>
            <a:ext cx="2460689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b="1" dirty="0">
                <a:latin typeface="+mj-ea"/>
                <a:cs typeface="Calibri Light"/>
              </a:rPr>
              <a:t>25</a:t>
            </a:r>
            <a:r>
              <a:rPr lang="ja-JP" altLang="en-US" sz="3200" b="1" dirty="0">
                <a:latin typeface="+mj-ea"/>
                <a:cs typeface="Calibri Light"/>
              </a:rPr>
              <a:t>分で入る。</a:t>
            </a:r>
            <a:endParaRPr lang="en-US" altLang="ja-JP" sz="3200" dirty="0">
              <a:latin typeface="+mj-ea"/>
              <a:cs typeface="Calibri Light"/>
            </a:endParaRPr>
          </a:p>
        </p:txBody>
      </p:sp>
      <p:sp>
        <p:nvSpPr>
          <p:cNvPr id="147" name="タイトル 1">
            <a:extLst>
              <a:ext uri="{FF2B5EF4-FFF2-40B4-BE49-F238E27FC236}">
                <a16:creationId xmlns:a16="http://schemas.microsoft.com/office/drawing/2014/main" id="{BEE3A37F-4786-4CDD-9205-68CA13CB29E2}"/>
              </a:ext>
            </a:extLst>
          </p:cNvPr>
          <p:cNvSpPr txBox="1">
            <a:spLocks/>
          </p:cNvSpPr>
          <p:nvPr/>
        </p:nvSpPr>
        <p:spPr>
          <a:xfrm>
            <a:off x="5099945" y="511345"/>
            <a:ext cx="2460689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b="1" dirty="0">
                <a:latin typeface="+mj-ea"/>
                <a:cs typeface="Calibri Light"/>
              </a:rPr>
              <a:t>10</a:t>
            </a:r>
            <a:r>
              <a:rPr lang="ja-JP" altLang="en-US" sz="3200" b="1" dirty="0">
                <a:latin typeface="+mj-ea"/>
                <a:cs typeface="Calibri Light"/>
              </a:rPr>
              <a:t>分で入る。</a:t>
            </a:r>
            <a:endParaRPr lang="en-US" altLang="ja-JP" sz="3200" dirty="0">
              <a:latin typeface="+mj-ea"/>
              <a:cs typeface="Calibri Light"/>
            </a:endParaRPr>
          </a:p>
        </p:txBody>
      </p:sp>
      <p:sp>
        <p:nvSpPr>
          <p:cNvPr id="149" name="タイトル 1">
            <a:extLst>
              <a:ext uri="{FF2B5EF4-FFF2-40B4-BE49-F238E27FC236}">
                <a16:creationId xmlns:a16="http://schemas.microsoft.com/office/drawing/2014/main" id="{21F8C685-BEE4-4EE5-9E5D-1B62892E77E2}"/>
              </a:ext>
            </a:extLst>
          </p:cNvPr>
          <p:cNvSpPr txBox="1">
            <a:spLocks/>
          </p:cNvSpPr>
          <p:nvPr/>
        </p:nvSpPr>
        <p:spPr>
          <a:xfrm>
            <a:off x="7435997" y="504615"/>
            <a:ext cx="2376817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b="1" dirty="0">
                <a:latin typeface="+mj-ea"/>
                <a:cs typeface="Calibri Light"/>
              </a:rPr>
              <a:t>6</a:t>
            </a:r>
            <a:r>
              <a:rPr lang="ja-JP" altLang="en-US" sz="3200" b="1" dirty="0">
                <a:latin typeface="+mj-ea"/>
                <a:cs typeface="Calibri Light"/>
              </a:rPr>
              <a:t>分で入る。</a:t>
            </a:r>
            <a:endParaRPr lang="en-US" altLang="ja-JP" sz="3200" dirty="0">
              <a:latin typeface="+mj-ea"/>
              <a:cs typeface="Calibri Light"/>
            </a:endParaRPr>
          </a:p>
        </p:txBody>
      </p:sp>
      <p:sp>
        <p:nvSpPr>
          <p:cNvPr id="151" name="タイトル 1">
            <a:extLst>
              <a:ext uri="{FF2B5EF4-FFF2-40B4-BE49-F238E27FC236}">
                <a16:creationId xmlns:a16="http://schemas.microsoft.com/office/drawing/2014/main" id="{16753047-9863-432A-BEF2-4B6073A2BBCA}"/>
              </a:ext>
            </a:extLst>
          </p:cNvPr>
          <p:cNvSpPr txBox="1">
            <a:spLocks/>
          </p:cNvSpPr>
          <p:nvPr/>
        </p:nvSpPr>
        <p:spPr>
          <a:xfrm>
            <a:off x="1940767" y="1097781"/>
            <a:ext cx="1985865" cy="134121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latin typeface="+mj-ea"/>
                <a:cs typeface="Calibri Light"/>
              </a:rPr>
              <a:t>10</a:t>
            </a:r>
            <a:r>
              <a:rPr lang="ja-JP" altLang="en-US" sz="3200" dirty="0">
                <a:latin typeface="+mj-ea"/>
                <a:cs typeface="Calibri Light"/>
              </a:rPr>
              <a:t>分でいっぱいになる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152" name="タイトル 1">
            <a:extLst>
              <a:ext uri="{FF2B5EF4-FFF2-40B4-BE49-F238E27FC236}">
                <a16:creationId xmlns:a16="http://schemas.microsoft.com/office/drawing/2014/main" id="{CFF87B08-E53C-4E6C-901E-7E6329C30143}"/>
              </a:ext>
            </a:extLst>
          </p:cNvPr>
          <p:cNvSpPr txBox="1">
            <a:spLocks/>
          </p:cNvSpPr>
          <p:nvPr/>
        </p:nvSpPr>
        <p:spPr>
          <a:xfrm>
            <a:off x="7973621" y="1300107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B</a:t>
            </a:r>
          </a:p>
        </p:txBody>
      </p:sp>
      <p:pic>
        <p:nvPicPr>
          <p:cNvPr id="155" name="図 154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A2551D34-6F19-46E9-ACDB-01EAD265A1B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1071" y="1711878"/>
            <a:ext cx="541707" cy="1094272"/>
          </a:xfrm>
          <a:prstGeom prst="rect">
            <a:avLst/>
          </a:prstGeom>
        </p:spPr>
      </p:pic>
      <p:sp>
        <p:nvSpPr>
          <p:cNvPr id="82" name="タイトル 1">
            <a:extLst>
              <a:ext uri="{FF2B5EF4-FFF2-40B4-BE49-F238E27FC236}">
                <a16:creationId xmlns:a16="http://schemas.microsoft.com/office/drawing/2014/main" id="{25CCE16F-EB8E-44DC-974C-168ED3AB6A21}"/>
              </a:ext>
            </a:extLst>
          </p:cNvPr>
          <p:cNvSpPr txBox="1">
            <a:spLocks/>
          </p:cNvSpPr>
          <p:nvPr/>
        </p:nvSpPr>
        <p:spPr>
          <a:xfrm>
            <a:off x="6282162" y="1340198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B</a:t>
            </a:r>
          </a:p>
        </p:txBody>
      </p:sp>
      <p:sp>
        <p:nvSpPr>
          <p:cNvPr id="156" name="タイトル 1">
            <a:extLst>
              <a:ext uri="{FF2B5EF4-FFF2-40B4-BE49-F238E27FC236}">
                <a16:creationId xmlns:a16="http://schemas.microsoft.com/office/drawing/2014/main" id="{B42CAE41-A03E-4D91-B844-16DB501D2F56}"/>
              </a:ext>
            </a:extLst>
          </p:cNvPr>
          <p:cNvSpPr txBox="1">
            <a:spLocks/>
          </p:cNvSpPr>
          <p:nvPr/>
        </p:nvSpPr>
        <p:spPr>
          <a:xfrm>
            <a:off x="8456820" y="4409568"/>
            <a:ext cx="2548492" cy="61022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ea typeface="ＭＳ Ｐゴシック"/>
                <a:cs typeface="Calibri Light"/>
              </a:rPr>
              <a:t>１分間で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水そう全体の　　　　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157" name="タイトル 1">
            <a:extLst>
              <a:ext uri="{FF2B5EF4-FFF2-40B4-BE49-F238E27FC236}">
                <a16:creationId xmlns:a16="http://schemas.microsoft.com/office/drawing/2014/main" id="{6B674EC1-B7EE-4D5D-8198-0C6B8E089CAB}"/>
              </a:ext>
            </a:extLst>
          </p:cNvPr>
          <p:cNvSpPr txBox="1">
            <a:spLocks/>
          </p:cNvSpPr>
          <p:nvPr/>
        </p:nvSpPr>
        <p:spPr>
          <a:xfrm>
            <a:off x="8738133" y="1167671"/>
            <a:ext cx="1985865" cy="134121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latin typeface="+mj-ea"/>
                <a:cs typeface="Calibri Light"/>
              </a:rPr>
              <a:t>15</a:t>
            </a:r>
            <a:r>
              <a:rPr lang="ja-JP" altLang="en-US" sz="3200" dirty="0">
                <a:latin typeface="+mj-ea"/>
                <a:cs typeface="Calibri Light"/>
              </a:rPr>
              <a:t>分でいっぱいになる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grpSp>
        <p:nvGrpSpPr>
          <p:cNvPr id="158" name="グループ化 157">
            <a:extLst>
              <a:ext uri="{FF2B5EF4-FFF2-40B4-BE49-F238E27FC236}">
                <a16:creationId xmlns:a16="http://schemas.microsoft.com/office/drawing/2014/main" id="{3134C766-BEB1-4FA1-ACBB-37617BB6B8B2}"/>
              </a:ext>
            </a:extLst>
          </p:cNvPr>
          <p:cNvGrpSpPr/>
          <p:nvPr/>
        </p:nvGrpSpPr>
        <p:grpSpPr>
          <a:xfrm>
            <a:off x="5075605" y="4343668"/>
            <a:ext cx="748923" cy="1262477"/>
            <a:chOff x="55279" y="88430"/>
            <a:chExt cx="220988" cy="361252"/>
          </a:xfrm>
        </p:grpSpPr>
        <p:sp>
          <p:nvSpPr>
            <p:cNvPr id="160" name="テキスト ボックス 57">
              <a:extLst>
                <a:ext uri="{FF2B5EF4-FFF2-40B4-BE49-F238E27FC236}">
                  <a16:creationId xmlns:a16="http://schemas.microsoft.com/office/drawing/2014/main" id="{58EB4AD4-ED5B-4DE6-81CE-AE279E50CAE7}"/>
                </a:ext>
              </a:extLst>
            </p:cNvPr>
            <p:cNvSpPr txBox="1"/>
            <p:nvPr/>
          </p:nvSpPr>
          <p:spPr>
            <a:xfrm>
              <a:off x="55279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10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61" name="テキスト ボックス 58">
              <a:extLst>
                <a:ext uri="{FF2B5EF4-FFF2-40B4-BE49-F238E27FC236}">
                  <a16:creationId xmlns:a16="http://schemas.microsoft.com/office/drawing/2014/main" id="{D2E216EC-F92E-4809-A9DF-1CBFE9393F5D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63" name="直線コネクタ 162">
              <a:extLst>
                <a:ext uri="{FF2B5EF4-FFF2-40B4-BE49-F238E27FC236}">
                  <a16:creationId xmlns:a16="http://schemas.microsoft.com/office/drawing/2014/main" id="{F8EC38DB-8633-46B5-814B-D84C1E309878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4" name="タイトル 1">
            <a:extLst>
              <a:ext uri="{FF2B5EF4-FFF2-40B4-BE49-F238E27FC236}">
                <a16:creationId xmlns:a16="http://schemas.microsoft.com/office/drawing/2014/main" id="{EC24AC82-B396-4591-8B8D-7C2B771384B2}"/>
              </a:ext>
            </a:extLst>
          </p:cNvPr>
          <p:cNvSpPr txBox="1">
            <a:spLocks/>
          </p:cNvSpPr>
          <p:nvPr/>
        </p:nvSpPr>
        <p:spPr>
          <a:xfrm>
            <a:off x="5664926" y="4620077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+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sp>
        <p:nvSpPr>
          <p:cNvPr id="167" name="正方形/長方形 166">
            <a:extLst>
              <a:ext uri="{FF2B5EF4-FFF2-40B4-BE49-F238E27FC236}">
                <a16:creationId xmlns:a16="http://schemas.microsoft.com/office/drawing/2014/main" id="{E70B8E23-9ABC-48A3-98E4-7E9A7069C69C}"/>
              </a:ext>
            </a:extLst>
          </p:cNvPr>
          <p:cNvSpPr/>
          <p:nvPr/>
        </p:nvSpPr>
        <p:spPr>
          <a:xfrm>
            <a:off x="4677002" y="6168440"/>
            <a:ext cx="2782800" cy="363808"/>
          </a:xfrm>
          <a:prstGeom prst="rect">
            <a:avLst/>
          </a:prstGeom>
          <a:solidFill>
            <a:srgbClr val="008E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8" name="タイトル 1">
            <a:extLst>
              <a:ext uri="{FF2B5EF4-FFF2-40B4-BE49-F238E27FC236}">
                <a16:creationId xmlns:a16="http://schemas.microsoft.com/office/drawing/2014/main" id="{8003F443-95C9-4AAD-8D8B-B0138B20EA20}"/>
              </a:ext>
            </a:extLst>
          </p:cNvPr>
          <p:cNvSpPr txBox="1">
            <a:spLocks/>
          </p:cNvSpPr>
          <p:nvPr/>
        </p:nvSpPr>
        <p:spPr>
          <a:xfrm>
            <a:off x="5702280" y="1435870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+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sp>
        <p:nvSpPr>
          <p:cNvPr id="183" name="タイトル 1">
            <a:extLst>
              <a:ext uri="{FF2B5EF4-FFF2-40B4-BE49-F238E27FC236}">
                <a16:creationId xmlns:a16="http://schemas.microsoft.com/office/drawing/2014/main" id="{41AC3D16-A4E5-4BB6-8CF5-57704D5EB978}"/>
              </a:ext>
            </a:extLst>
          </p:cNvPr>
          <p:cNvSpPr txBox="1">
            <a:spLocks/>
          </p:cNvSpPr>
          <p:nvPr/>
        </p:nvSpPr>
        <p:spPr>
          <a:xfrm>
            <a:off x="4792080" y="3607388"/>
            <a:ext cx="2548492" cy="61022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ea typeface="ＭＳ Ｐゴシック"/>
                <a:cs typeface="Calibri Light"/>
              </a:rPr>
              <a:t>１分間で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水そう全体の　　　　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3" name="矢印: 下カーブ 2">
            <a:extLst>
              <a:ext uri="{FF2B5EF4-FFF2-40B4-BE49-F238E27FC236}">
                <a16:creationId xmlns:a16="http://schemas.microsoft.com/office/drawing/2014/main" id="{14A28AC7-74E6-46F8-8461-DFDEF15CFD26}"/>
              </a:ext>
            </a:extLst>
          </p:cNvPr>
          <p:cNvSpPr/>
          <p:nvPr/>
        </p:nvSpPr>
        <p:spPr>
          <a:xfrm>
            <a:off x="3223258" y="5543103"/>
            <a:ext cx="2192167" cy="73152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84" name="矢印: 下カーブ 183">
            <a:extLst>
              <a:ext uri="{FF2B5EF4-FFF2-40B4-BE49-F238E27FC236}">
                <a16:creationId xmlns:a16="http://schemas.microsoft.com/office/drawing/2014/main" id="{C8BA3DCF-5E23-4D79-9A77-597DF191626F}"/>
              </a:ext>
            </a:extLst>
          </p:cNvPr>
          <p:cNvSpPr/>
          <p:nvPr/>
        </p:nvSpPr>
        <p:spPr>
          <a:xfrm rot="666394" flipH="1">
            <a:off x="6945895" y="5527902"/>
            <a:ext cx="2278577" cy="73152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85" name="タイトル 1">
            <a:extLst>
              <a:ext uri="{FF2B5EF4-FFF2-40B4-BE49-F238E27FC236}">
                <a16:creationId xmlns:a16="http://schemas.microsoft.com/office/drawing/2014/main" id="{284F0D75-E75F-4572-902D-1B715421C21C}"/>
              </a:ext>
            </a:extLst>
          </p:cNvPr>
          <p:cNvSpPr txBox="1">
            <a:spLocks/>
          </p:cNvSpPr>
          <p:nvPr/>
        </p:nvSpPr>
        <p:spPr>
          <a:xfrm>
            <a:off x="4117287" y="2259720"/>
            <a:ext cx="553420" cy="417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latin typeface="+mj-ea"/>
                <a:cs typeface="Calibri Light"/>
              </a:rPr>
              <a:t>分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186" name="タイトル 1">
            <a:extLst>
              <a:ext uri="{FF2B5EF4-FFF2-40B4-BE49-F238E27FC236}">
                <a16:creationId xmlns:a16="http://schemas.microsoft.com/office/drawing/2014/main" id="{A35181BE-7DFA-45C7-A34A-754C7FB97E43}"/>
              </a:ext>
            </a:extLst>
          </p:cNvPr>
          <p:cNvSpPr txBox="1">
            <a:spLocks/>
          </p:cNvSpPr>
          <p:nvPr/>
        </p:nvSpPr>
        <p:spPr>
          <a:xfrm>
            <a:off x="1119539" y="499967"/>
            <a:ext cx="1507678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>
                <a:latin typeface="+mj-ea"/>
                <a:cs typeface="Calibri Light"/>
              </a:rPr>
              <a:t>正解は</a:t>
            </a:r>
            <a:endParaRPr lang="en-US" altLang="ja-JP" sz="3200" dirty="0">
              <a:latin typeface="+mj-ea"/>
              <a:cs typeface="Calibri Light"/>
            </a:endParaRPr>
          </a:p>
        </p:txBody>
      </p:sp>
      <p:sp>
        <p:nvSpPr>
          <p:cNvPr id="187" name="タイトル 1">
            <a:extLst>
              <a:ext uri="{FF2B5EF4-FFF2-40B4-BE49-F238E27FC236}">
                <a16:creationId xmlns:a16="http://schemas.microsoft.com/office/drawing/2014/main" id="{79D8D5A5-0F35-4EED-864E-3E703D805BF4}"/>
              </a:ext>
            </a:extLst>
          </p:cNvPr>
          <p:cNvSpPr txBox="1">
            <a:spLocks/>
          </p:cNvSpPr>
          <p:nvPr/>
        </p:nvSpPr>
        <p:spPr>
          <a:xfrm>
            <a:off x="9766169" y="504076"/>
            <a:ext cx="1507678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>
                <a:latin typeface="+mj-ea"/>
                <a:cs typeface="Calibri Light"/>
              </a:rPr>
              <a:t>どれ？</a:t>
            </a:r>
            <a:endParaRPr lang="en-US" altLang="ja-JP" sz="3200" dirty="0">
              <a:latin typeface="+mj-ea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621106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" grpId="0" animBg="1"/>
      <p:bldP spid="166" grpId="0" animBg="1"/>
      <p:bldP spid="169" grpId="0" animBg="1"/>
      <p:bldP spid="170" grpId="0" animBg="1"/>
      <p:bldP spid="31" grpId="0"/>
      <p:bldP spid="32" grpId="0"/>
      <p:bldP spid="33" grpId="0"/>
      <p:bldP spid="34" grpId="0"/>
      <p:bldP spid="35" grpId="0"/>
      <p:bldP spid="36" grpId="0"/>
      <p:bldP spid="52" grpId="0"/>
      <p:bldP spid="53" grpId="0"/>
      <p:bldP spid="54" grpId="0"/>
      <p:bldP spid="55" grpId="0"/>
      <p:bldP spid="56" grpId="0"/>
      <p:bldP spid="148" grpId="0"/>
      <p:bldP spid="150" grpId="0"/>
      <p:bldP spid="153" grpId="0"/>
      <p:bldP spid="154" grpId="0"/>
      <p:bldP spid="159" grpId="0"/>
      <p:bldP spid="162" grpId="0"/>
      <p:bldP spid="172" grpId="0"/>
      <p:bldP spid="81" grpId="0"/>
      <p:bldP spid="89" grpId="0"/>
      <p:bldP spid="93" grpId="0" animBg="1"/>
      <p:bldP spid="94" grpId="0" animBg="1"/>
      <p:bldP spid="97" grpId="0"/>
      <p:bldP spid="107" grpId="0"/>
      <p:bldP spid="114" grpId="0"/>
      <p:bldP spid="115" grpId="0"/>
      <p:bldP spid="117" grpId="0"/>
      <p:bldP spid="118" grpId="0"/>
      <p:bldP spid="119" grpId="0"/>
      <p:bldP spid="134" grpId="0"/>
      <p:bldP spid="137" grpId="0"/>
      <p:bldP spid="138" grpId="0"/>
      <p:bldP spid="145" grpId="0"/>
      <p:bldP spid="146" grpId="0"/>
      <p:bldP spid="133" grpId="0"/>
      <p:bldP spid="147" grpId="0"/>
      <p:bldP spid="149" grpId="0"/>
      <p:bldP spid="151" grpId="0"/>
      <p:bldP spid="152" grpId="0"/>
      <p:bldP spid="82" grpId="0"/>
      <p:bldP spid="156" grpId="0"/>
      <p:bldP spid="157" grpId="0"/>
      <p:bldP spid="164" grpId="0"/>
      <p:bldP spid="167" grpId="0" animBg="1"/>
      <p:bldP spid="168" grpId="0"/>
      <p:bldP spid="183" grpId="0"/>
      <p:bldP spid="3" grpId="0" animBg="1"/>
      <p:bldP spid="184" grpId="0" animBg="1"/>
      <p:bldP spid="185" grpId="0"/>
      <p:bldP spid="186" grpId="0"/>
      <p:bldP spid="18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96AD4379-B270-47BD-BA79-623F1DF1C322}"/>
              </a:ext>
            </a:extLst>
          </p:cNvPr>
          <p:cNvSpPr/>
          <p:nvPr/>
        </p:nvSpPr>
        <p:spPr>
          <a:xfrm>
            <a:off x="1531510" y="6516493"/>
            <a:ext cx="3593054" cy="341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76CD1271-F251-4A53-8536-020C4CC6153A}"/>
              </a:ext>
            </a:extLst>
          </p:cNvPr>
          <p:cNvSpPr/>
          <p:nvPr/>
        </p:nvSpPr>
        <p:spPr>
          <a:xfrm>
            <a:off x="6645282" y="6520773"/>
            <a:ext cx="3593054" cy="341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B2CD7370-271E-4D3B-AAF3-DAEAE815DB02}"/>
              </a:ext>
            </a:extLst>
          </p:cNvPr>
          <p:cNvGrpSpPr/>
          <p:nvPr/>
        </p:nvGrpSpPr>
        <p:grpSpPr>
          <a:xfrm>
            <a:off x="4852727" y="2618066"/>
            <a:ext cx="2849224" cy="4087898"/>
            <a:chOff x="7026434" y="2412267"/>
            <a:chExt cx="2849224" cy="4087898"/>
          </a:xfrm>
        </p:grpSpPr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269D63F7-9C90-4F68-A167-4B7BBCE25EDE}"/>
                </a:ext>
              </a:extLst>
            </p:cNvPr>
            <p:cNvCxnSpPr>
              <a:cxnSpLocks/>
            </p:cNvCxnSpPr>
            <p:nvPr/>
          </p:nvCxnSpPr>
          <p:spPr>
            <a:xfrm>
              <a:off x="7026434" y="2412267"/>
              <a:ext cx="0" cy="408789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A0C651B3-BAA8-4CC6-9DFB-AF5C2A40EAB2}"/>
                </a:ext>
              </a:extLst>
            </p:cNvPr>
            <p:cNvCxnSpPr/>
            <p:nvPr/>
          </p:nvCxnSpPr>
          <p:spPr>
            <a:xfrm>
              <a:off x="7026434" y="6479441"/>
              <a:ext cx="2849224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90F1D4CF-8E19-45F6-A405-188AAEB9A82E}"/>
                </a:ext>
              </a:extLst>
            </p:cNvPr>
            <p:cNvCxnSpPr>
              <a:cxnSpLocks/>
            </p:cNvCxnSpPr>
            <p:nvPr/>
          </p:nvCxnSpPr>
          <p:spPr>
            <a:xfrm>
              <a:off x="9866421" y="2412267"/>
              <a:ext cx="0" cy="408789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88" name="図 87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390A2E24-0366-4F65-A68B-57B615E057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399401" y="1734641"/>
            <a:ext cx="932577" cy="1823474"/>
          </a:xfrm>
          <a:prstGeom prst="rect">
            <a:avLst/>
          </a:prstGeom>
        </p:spPr>
      </p:pic>
      <p:pic>
        <p:nvPicPr>
          <p:cNvPr id="89" name="図 88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15596633-7094-434E-9362-57C7DD89CE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2479" y="1881549"/>
            <a:ext cx="715183" cy="1514481"/>
          </a:xfrm>
          <a:prstGeom prst="rect">
            <a:avLst/>
          </a:prstGeom>
        </p:spPr>
      </p:pic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A2BD2681-4003-4DC2-B6E7-EF6F2E931C91}"/>
              </a:ext>
            </a:extLst>
          </p:cNvPr>
          <p:cNvSpPr/>
          <p:nvPr/>
        </p:nvSpPr>
        <p:spPr>
          <a:xfrm>
            <a:off x="4890708" y="6209243"/>
            <a:ext cx="2772000" cy="44257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id="{48801225-BF51-4FFF-A309-4F6C3FFB3274}"/>
              </a:ext>
            </a:extLst>
          </p:cNvPr>
          <p:cNvSpPr/>
          <p:nvPr/>
        </p:nvSpPr>
        <p:spPr>
          <a:xfrm>
            <a:off x="4882103" y="5951627"/>
            <a:ext cx="2772000" cy="26074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6" name="タイトル 1">
            <a:extLst>
              <a:ext uri="{FF2B5EF4-FFF2-40B4-BE49-F238E27FC236}">
                <a16:creationId xmlns:a16="http://schemas.microsoft.com/office/drawing/2014/main" id="{7CC2F32D-4C14-4236-B62E-CC7FBA39DB26}"/>
              </a:ext>
            </a:extLst>
          </p:cNvPr>
          <p:cNvSpPr txBox="1">
            <a:spLocks/>
          </p:cNvSpPr>
          <p:nvPr/>
        </p:nvSpPr>
        <p:spPr>
          <a:xfrm>
            <a:off x="4687153" y="2565120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17" name="タイトル 1">
            <a:extLst>
              <a:ext uri="{FF2B5EF4-FFF2-40B4-BE49-F238E27FC236}">
                <a16:creationId xmlns:a16="http://schemas.microsoft.com/office/drawing/2014/main" id="{E87A5CEB-2655-4980-9C95-5EBDDFB9F486}"/>
              </a:ext>
            </a:extLst>
          </p:cNvPr>
          <p:cNvSpPr txBox="1">
            <a:spLocks/>
          </p:cNvSpPr>
          <p:nvPr/>
        </p:nvSpPr>
        <p:spPr>
          <a:xfrm>
            <a:off x="4687153" y="3234520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18" name="タイトル 1">
            <a:extLst>
              <a:ext uri="{FF2B5EF4-FFF2-40B4-BE49-F238E27FC236}">
                <a16:creationId xmlns:a16="http://schemas.microsoft.com/office/drawing/2014/main" id="{B8A5E4E0-862A-4519-B053-D3397B437D51}"/>
              </a:ext>
            </a:extLst>
          </p:cNvPr>
          <p:cNvSpPr txBox="1">
            <a:spLocks/>
          </p:cNvSpPr>
          <p:nvPr/>
        </p:nvSpPr>
        <p:spPr>
          <a:xfrm>
            <a:off x="4687153" y="4573320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19" name="タイトル 1">
            <a:extLst>
              <a:ext uri="{FF2B5EF4-FFF2-40B4-BE49-F238E27FC236}">
                <a16:creationId xmlns:a16="http://schemas.microsoft.com/office/drawing/2014/main" id="{E264DB2B-083B-431B-8B7B-7681F226DACD}"/>
              </a:ext>
            </a:extLst>
          </p:cNvPr>
          <p:cNvSpPr txBox="1">
            <a:spLocks/>
          </p:cNvSpPr>
          <p:nvPr/>
        </p:nvSpPr>
        <p:spPr>
          <a:xfrm>
            <a:off x="4687153" y="5912120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20" name="タイトル 1">
            <a:extLst>
              <a:ext uri="{FF2B5EF4-FFF2-40B4-BE49-F238E27FC236}">
                <a16:creationId xmlns:a16="http://schemas.microsoft.com/office/drawing/2014/main" id="{07975A46-EA34-4C30-9FAF-DED216E33BEB}"/>
              </a:ext>
            </a:extLst>
          </p:cNvPr>
          <p:cNvSpPr txBox="1">
            <a:spLocks/>
          </p:cNvSpPr>
          <p:nvPr/>
        </p:nvSpPr>
        <p:spPr>
          <a:xfrm>
            <a:off x="4687153" y="3903920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21" name="タイトル 1">
            <a:extLst>
              <a:ext uri="{FF2B5EF4-FFF2-40B4-BE49-F238E27FC236}">
                <a16:creationId xmlns:a16="http://schemas.microsoft.com/office/drawing/2014/main" id="{629DEA80-4B95-4154-BAD5-E4A3D5B59BD4}"/>
              </a:ext>
            </a:extLst>
          </p:cNvPr>
          <p:cNvSpPr txBox="1">
            <a:spLocks/>
          </p:cNvSpPr>
          <p:nvPr/>
        </p:nvSpPr>
        <p:spPr>
          <a:xfrm>
            <a:off x="4687153" y="658151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22" name="タイトル 1">
            <a:extLst>
              <a:ext uri="{FF2B5EF4-FFF2-40B4-BE49-F238E27FC236}">
                <a16:creationId xmlns:a16="http://schemas.microsoft.com/office/drawing/2014/main" id="{B518E59D-2BFB-4F67-B2B1-56772A277121}"/>
              </a:ext>
            </a:extLst>
          </p:cNvPr>
          <p:cNvSpPr txBox="1">
            <a:spLocks/>
          </p:cNvSpPr>
          <p:nvPr/>
        </p:nvSpPr>
        <p:spPr>
          <a:xfrm>
            <a:off x="4687153" y="5242720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46" name="タイトル 1">
            <a:extLst>
              <a:ext uri="{FF2B5EF4-FFF2-40B4-BE49-F238E27FC236}">
                <a16:creationId xmlns:a16="http://schemas.microsoft.com/office/drawing/2014/main" id="{89045079-1E41-434E-99E7-EB2409043F91}"/>
              </a:ext>
            </a:extLst>
          </p:cNvPr>
          <p:cNvSpPr txBox="1">
            <a:spLocks/>
          </p:cNvSpPr>
          <p:nvPr/>
        </p:nvSpPr>
        <p:spPr>
          <a:xfrm>
            <a:off x="4024297" y="6396301"/>
            <a:ext cx="872283" cy="4311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0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47" name="タイトル 1">
            <a:extLst>
              <a:ext uri="{FF2B5EF4-FFF2-40B4-BE49-F238E27FC236}">
                <a16:creationId xmlns:a16="http://schemas.microsoft.com/office/drawing/2014/main" id="{190166DC-4BD1-4B5D-91FD-AC8B0860D9F1}"/>
              </a:ext>
            </a:extLst>
          </p:cNvPr>
          <p:cNvSpPr txBox="1">
            <a:spLocks/>
          </p:cNvSpPr>
          <p:nvPr/>
        </p:nvSpPr>
        <p:spPr>
          <a:xfrm>
            <a:off x="3979589" y="5041505"/>
            <a:ext cx="872283" cy="54563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2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48" name="タイトル 1">
            <a:extLst>
              <a:ext uri="{FF2B5EF4-FFF2-40B4-BE49-F238E27FC236}">
                <a16:creationId xmlns:a16="http://schemas.microsoft.com/office/drawing/2014/main" id="{ED622B6D-CCBA-4080-AA93-1CBD0E0F23BD}"/>
              </a:ext>
            </a:extLst>
          </p:cNvPr>
          <p:cNvSpPr txBox="1">
            <a:spLocks/>
          </p:cNvSpPr>
          <p:nvPr/>
        </p:nvSpPr>
        <p:spPr>
          <a:xfrm>
            <a:off x="4182689" y="49972"/>
            <a:ext cx="5096735" cy="55313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A</a:t>
            </a:r>
            <a:r>
              <a:rPr lang="ja-JP" altLang="en-US" sz="3600" dirty="0">
                <a:latin typeface="+mj-ea"/>
                <a:cs typeface="Calibri Light"/>
              </a:rPr>
              <a:t>と</a:t>
            </a:r>
            <a:r>
              <a:rPr lang="en-US" altLang="ja-JP" sz="3600" dirty="0">
                <a:latin typeface="+mj-ea"/>
                <a:cs typeface="Calibri Light"/>
              </a:rPr>
              <a:t>B</a:t>
            </a:r>
            <a:r>
              <a:rPr lang="ja-JP" altLang="en-US" sz="3600" dirty="0">
                <a:latin typeface="+mj-ea"/>
                <a:cs typeface="Calibri Light"/>
              </a:rPr>
              <a:t>合わせると何分で</a:t>
            </a:r>
            <a:endParaRPr lang="en-US" altLang="ja-JP" sz="3600" dirty="0">
              <a:latin typeface="+mj-ea"/>
              <a:cs typeface="Calibri Light"/>
            </a:endParaRPr>
          </a:p>
          <a:p>
            <a:r>
              <a:rPr lang="ja-JP" altLang="en-US" sz="3600" dirty="0">
                <a:latin typeface="+mj-ea"/>
                <a:cs typeface="Calibri Light"/>
              </a:rPr>
              <a:t>いっぱいになるのかな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12" name="タイトル 1">
            <a:extLst>
              <a:ext uri="{FF2B5EF4-FFF2-40B4-BE49-F238E27FC236}">
                <a16:creationId xmlns:a16="http://schemas.microsoft.com/office/drawing/2014/main" id="{754DD48B-04E2-497F-984A-424DE7EB4770}"/>
              </a:ext>
            </a:extLst>
          </p:cNvPr>
          <p:cNvSpPr txBox="1">
            <a:spLocks/>
          </p:cNvSpPr>
          <p:nvPr/>
        </p:nvSpPr>
        <p:spPr>
          <a:xfrm>
            <a:off x="3979589" y="5711981"/>
            <a:ext cx="872283" cy="54563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13" name="タイトル 1">
            <a:extLst>
              <a:ext uri="{FF2B5EF4-FFF2-40B4-BE49-F238E27FC236}">
                <a16:creationId xmlns:a16="http://schemas.microsoft.com/office/drawing/2014/main" id="{8908F622-0A39-415B-90E4-2AF867251FDF}"/>
              </a:ext>
            </a:extLst>
          </p:cNvPr>
          <p:cNvSpPr txBox="1">
            <a:spLocks/>
          </p:cNvSpPr>
          <p:nvPr/>
        </p:nvSpPr>
        <p:spPr>
          <a:xfrm>
            <a:off x="3979589" y="4381947"/>
            <a:ext cx="872283" cy="54563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3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14" name="タイトル 1">
            <a:extLst>
              <a:ext uri="{FF2B5EF4-FFF2-40B4-BE49-F238E27FC236}">
                <a16:creationId xmlns:a16="http://schemas.microsoft.com/office/drawing/2014/main" id="{36BA211D-4E93-4B20-8BF3-D6B7F382561E}"/>
              </a:ext>
            </a:extLst>
          </p:cNvPr>
          <p:cNvSpPr txBox="1">
            <a:spLocks/>
          </p:cNvSpPr>
          <p:nvPr/>
        </p:nvSpPr>
        <p:spPr>
          <a:xfrm>
            <a:off x="3979589" y="2985963"/>
            <a:ext cx="872283" cy="54563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5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15" name="タイトル 1">
            <a:extLst>
              <a:ext uri="{FF2B5EF4-FFF2-40B4-BE49-F238E27FC236}">
                <a16:creationId xmlns:a16="http://schemas.microsoft.com/office/drawing/2014/main" id="{F51A0513-5AC3-4BF4-B47C-B443EA6BD77F}"/>
              </a:ext>
            </a:extLst>
          </p:cNvPr>
          <p:cNvSpPr txBox="1">
            <a:spLocks/>
          </p:cNvSpPr>
          <p:nvPr/>
        </p:nvSpPr>
        <p:spPr>
          <a:xfrm>
            <a:off x="3979589" y="3656439"/>
            <a:ext cx="872283" cy="54563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4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41" name="タイトル 1">
            <a:extLst>
              <a:ext uri="{FF2B5EF4-FFF2-40B4-BE49-F238E27FC236}">
                <a16:creationId xmlns:a16="http://schemas.microsoft.com/office/drawing/2014/main" id="{25F25A1B-78AC-45BD-99C8-5783D7681C7F}"/>
              </a:ext>
            </a:extLst>
          </p:cNvPr>
          <p:cNvSpPr txBox="1">
            <a:spLocks/>
          </p:cNvSpPr>
          <p:nvPr/>
        </p:nvSpPr>
        <p:spPr>
          <a:xfrm>
            <a:off x="3979589" y="2326405"/>
            <a:ext cx="872283" cy="54563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6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79762CDA-BF80-4845-AE14-30DF66646D3F}"/>
              </a:ext>
            </a:extLst>
          </p:cNvPr>
          <p:cNvCxnSpPr>
            <a:cxnSpLocks/>
          </p:cNvCxnSpPr>
          <p:nvPr/>
        </p:nvCxnSpPr>
        <p:spPr>
          <a:xfrm>
            <a:off x="4873459" y="5327239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6" name="直線コネクタ 165">
            <a:extLst>
              <a:ext uri="{FF2B5EF4-FFF2-40B4-BE49-F238E27FC236}">
                <a16:creationId xmlns:a16="http://schemas.microsoft.com/office/drawing/2014/main" id="{ABD7ACC7-2734-4204-8BF5-2E37C0727633}"/>
              </a:ext>
            </a:extLst>
          </p:cNvPr>
          <p:cNvCxnSpPr>
            <a:cxnSpLocks/>
          </p:cNvCxnSpPr>
          <p:nvPr/>
        </p:nvCxnSpPr>
        <p:spPr>
          <a:xfrm>
            <a:off x="4873459" y="4654762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7" name="直線コネクタ 166">
            <a:extLst>
              <a:ext uri="{FF2B5EF4-FFF2-40B4-BE49-F238E27FC236}">
                <a16:creationId xmlns:a16="http://schemas.microsoft.com/office/drawing/2014/main" id="{B43F5AF3-6B2B-413D-BEAD-9BDAB174E24B}"/>
              </a:ext>
            </a:extLst>
          </p:cNvPr>
          <p:cNvCxnSpPr>
            <a:cxnSpLocks/>
          </p:cNvCxnSpPr>
          <p:nvPr/>
        </p:nvCxnSpPr>
        <p:spPr>
          <a:xfrm>
            <a:off x="4851295" y="5996639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37" name="グループ化 136">
            <a:extLst>
              <a:ext uri="{FF2B5EF4-FFF2-40B4-BE49-F238E27FC236}">
                <a16:creationId xmlns:a16="http://schemas.microsoft.com/office/drawing/2014/main" id="{757196AE-FA92-4FDD-A68C-D80DE5595C54}"/>
              </a:ext>
            </a:extLst>
          </p:cNvPr>
          <p:cNvGrpSpPr/>
          <p:nvPr/>
        </p:nvGrpSpPr>
        <p:grpSpPr>
          <a:xfrm>
            <a:off x="5100827" y="5419811"/>
            <a:ext cx="555388" cy="925271"/>
            <a:chOff x="79181" y="134433"/>
            <a:chExt cx="163881" cy="264761"/>
          </a:xfrm>
        </p:grpSpPr>
        <p:sp>
          <p:nvSpPr>
            <p:cNvPr id="138" name="テキスト ボックス 57">
              <a:extLst>
                <a:ext uri="{FF2B5EF4-FFF2-40B4-BE49-F238E27FC236}">
                  <a16:creationId xmlns:a16="http://schemas.microsoft.com/office/drawing/2014/main" id="{B0504036-83E7-44C5-B8F1-818985A3B3F0}"/>
                </a:ext>
              </a:extLst>
            </p:cNvPr>
            <p:cNvSpPr txBox="1"/>
            <p:nvPr/>
          </p:nvSpPr>
          <p:spPr>
            <a:xfrm>
              <a:off x="102837" y="231863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139" name="テキスト ボックス 58">
              <a:extLst>
                <a:ext uri="{FF2B5EF4-FFF2-40B4-BE49-F238E27FC236}">
                  <a16:creationId xmlns:a16="http://schemas.microsoft.com/office/drawing/2014/main" id="{4F9C7D21-8382-49ED-8575-AE6B7246241B}"/>
                </a:ext>
              </a:extLst>
            </p:cNvPr>
            <p:cNvSpPr txBox="1"/>
            <p:nvPr/>
          </p:nvSpPr>
          <p:spPr>
            <a:xfrm>
              <a:off x="98179" y="134433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1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140" name="直線コネクタ 139">
              <a:extLst>
                <a:ext uri="{FF2B5EF4-FFF2-40B4-BE49-F238E27FC236}">
                  <a16:creationId xmlns:a16="http://schemas.microsoft.com/office/drawing/2014/main" id="{4E8FA3DF-082A-415A-A6F3-265C29B58794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2" name="グループ化 141">
            <a:extLst>
              <a:ext uri="{FF2B5EF4-FFF2-40B4-BE49-F238E27FC236}">
                <a16:creationId xmlns:a16="http://schemas.microsoft.com/office/drawing/2014/main" id="{275F19D0-0DD9-424A-9E88-3671F355E619}"/>
              </a:ext>
            </a:extLst>
          </p:cNvPr>
          <p:cNvGrpSpPr/>
          <p:nvPr/>
        </p:nvGrpSpPr>
        <p:grpSpPr>
          <a:xfrm>
            <a:off x="5201395" y="4798632"/>
            <a:ext cx="555388" cy="925246"/>
            <a:chOff x="79181" y="134438"/>
            <a:chExt cx="163881" cy="264756"/>
          </a:xfrm>
        </p:grpSpPr>
        <p:sp>
          <p:nvSpPr>
            <p:cNvPr id="143" name="テキスト ボックス 57">
              <a:extLst>
                <a:ext uri="{FF2B5EF4-FFF2-40B4-BE49-F238E27FC236}">
                  <a16:creationId xmlns:a16="http://schemas.microsoft.com/office/drawing/2014/main" id="{57B96D02-E743-441C-9FD3-B690707B04AB}"/>
                </a:ext>
              </a:extLst>
            </p:cNvPr>
            <p:cNvSpPr txBox="1"/>
            <p:nvPr/>
          </p:nvSpPr>
          <p:spPr>
            <a:xfrm>
              <a:off x="102837" y="231863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144" name="テキスト ボックス 58">
              <a:extLst>
                <a:ext uri="{FF2B5EF4-FFF2-40B4-BE49-F238E27FC236}">
                  <a16:creationId xmlns:a16="http://schemas.microsoft.com/office/drawing/2014/main" id="{9BBED755-12A6-4F52-AEF7-05E1AB569A0A}"/>
                </a:ext>
              </a:extLst>
            </p:cNvPr>
            <p:cNvSpPr txBox="1"/>
            <p:nvPr/>
          </p:nvSpPr>
          <p:spPr>
            <a:xfrm>
              <a:off x="98179" y="134438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2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149" name="直線コネクタ 148">
              <a:extLst>
                <a:ext uri="{FF2B5EF4-FFF2-40B4-BE49-F238E27FC236}">
                  <a16:creationId xmlns:a16="http://schemas.microsoft.com/office/drawing/2014/main" id="{1014A272-8AB1-4019-AEA0-8520A1448B32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0" name="グループ化 149">
            <a:extLst>
              <a:ext uri="{FF2B5EF4-FFF2-40B4-BE49-F238E27FC236}">
                <a16:creationId xmlns:a16="http://schemas.microsoft.com/office/drawing/2014/main" id="{B3000B43-8DA4-48D6-ACB7-5FCCFB10B0D1}"/>
              </a:ext>
            </a:extLst>
          </p:cNvPr>
          <p:cNvGrpSpPr/>
          <p:nvPr/>
        </p:nvGrpSpPr>
        <p:grpSpPr>
          <a:xfrm>
            <a:off x="5302599" y="4129334"/>
            <a:ext cx="555388" cy="925279"/>
            <a:chOff x="79181" y="134431"/>
            <a:chExt cx="163881" cy="264763"/>
          </a:xfrm>
        </p:grpSpPr>
        <p:sp>
          <p:nvSpPr>
            <p:cNvPr id="151" name="テキスト ボックス 57">
              <a:extLst>
                <a:ext uri="{FF2B5EF4-FFF2-40B4-BE49-F238E27FC236}">
                  <a16:creationId xmlns:a16="http://schemas.microsoft.com/office/drawing/2014/main" id="{ADE05046-B120-406A-9DB6-AA1AB7E2DFB1}"/>
                </a:ext>
              </a:extLst>
            </p:cNvPr>
            <p:cNvSpPr txBox="1"/>
            <p:nvPr/>
          </p:nvSpPr>
          <p:spPr>
            <a:xfrm>
              <a:off x="102837" y="231863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152" name="テキスト ボックス 58">
              <a:extLst>
                <a:ext uri="{FF2B5EF4-FFF2-40B4-BE49-F238E27FC236}">
                  <a16:creationId xmlns:a16="http://schemas.microsoft.com/office/drawing/2014/main" id="{092D1AA6-B0AC-433C-B9E2-1142C9AF08FF}"/>
                </a:ext>
              </a:extLst>
            </p:cNvPr>
            <p:cNvSpPr txBox="1"/>
            <p:nvPr/>
          </p:nvSpPr>
          <p:spPr>
            <a:xfrm>
              <a:off x="98179" y="134431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3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153" name="直線コネクタ 152">
              <a:extLst>
                <a:ext uri="{FF2B5EF4-FFF2-40B4-BE49-F238E27FC236}">
                  <a16:creationId xmlns:a16="http://schemas.microsoft.com/office/drawing/2014/main" id="{19C505D3-1EA8-4DFD-8A40-B635CFA268E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68" name="直線コネクタ 167">
            <a:extLst>
              <a:ext uri="{FF2B5EF4-FFF2-40B4-BE49-F238E27FC236}">
                <a16:creationId xmlns:a16="http://schemas.microsoft.com/office/drawing/2014/main" id="{CD52CD5B-6CB5-4F76-BA69-4492106018B5}"/>
              </a:ext>
            </a:extLst>
          </p:cNvPr>
          <p:cNvCxnSpPr>
            <a:cxnSpLocks/>
          </p:cNvCxnSpPr>
          <p:nvPr/>
        </p:nvCxnSpPr>
        <p:spPr>
          <a:xfrm>
            <a:off x="4881775" y="3319039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9" name="直線コネクタ 168">
            <a:extLst>
              <a:ext uri="{FF2B5EF4-FFF2-40B4-BE49-F238E27FC236}">
                <a16:creationId xmlns:a16="http://schemas.microsoft.com/office/drawing/2014/main" id="{33F8D6D3-0E2E-4432-AA7D-3AA87819EC21}"/>
              </a:ext>
            </a:extLst>
          </p:cNvPr>
          <p:cNvCxnSpPr>
            <a:cxnSpLocks/>
          </p:cNvCxnSpPr>
          <p:nvPr/>
        </p:nvCxnSpPr>
        <p:spPr>
          <a:xfrm>
            <a:off x="4881775" y="2646562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0" name="直線コネクタ 169">
            <a:extLst>
              <a:ext uri="{FF2B5EF4-FFF2-40B4-BE49-F238E27FC236}">
                <a16:creationId xmlns:a16="http://schemas.microsoft.com/office/drawing/2014/main" id="{A6EE6036-B25C-45E4-974F-4755E561D6EB}"/>
              </a:ext>
            </a:extLst>
          </p:cNvPr>
          <p:cNvCxnSpPr>
            <a:cxnSpLocks/>
          </p:cNvCxnSpPr>
          <p:nvPr/>
        </p:nvCxnSpPr>
        <p:spPr>
          <a:xfrm>
            <a:off x="4859611" y="3988439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1" name="タイトル 1">
            <a:extLst>
              <a:ext uri="{FF2B5EF4-FFF2-40B4-BE49-F238E27FC236}">
                <a16:creationId xmlns:a16="http://schemas.microsoft.com/office/drawing/2014/main" id="{D3BC9732-9005-4EDE-AF97-FD4D02216592}"/>
              </a:ext>
            </a:extLst>
          </p:cNvPr>
          <p:cNvSpPr txBox="1">
            <a:spLocks/>
          </p:cNvSpPr>
          <p:nvPr/>
        </p:nvSpPr>
        <p:spPr>
          <a:xfrm>
            <a:off x="133711" y="26858"/>
            <a:ext cx="1715232" cy="177088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latin typeface="+mj-ea"/>
                <a:cs typeface="Calibri Light"/>
              </a:rPr>
              <a:t>10</a:t>
            </a:r>
            <a:r>
              <a:rPr lang="ja-JP" altLang="en-US" sz="3200" dirty="0">
                <a:latin typeface="+mj-ea"/>
                <a:cs typeface="Calibri Light"/>
              </a:rPr>
              <a:t>分で</a:t>
            </a:r>
            <a:endParaRPr lang="en-US" altLang="ja-JP" sz="3200" dirty="0">
              <a:latin typeface="+mj-ea"/>
              <a:cs typeface="Calibri Light"/>
            </a:endParaRPr>
          </a:p>
          <a:p>
            <a:r>
              <a:rPr lang="ja-JP" altLang="en-US" sz="3200" dirty="0">
                <a:latin typeface="+mj-ea"/>
                <a:cs typeface="Calibri Light"/>
              </a:rPr>
              <a:t>いっぱい</a:t>
            </a:r>
            <a:endParaRPr lang="en-US" altLang="ja-JP" sz="3200" dirty="0">
              <a:latin typeface="+mj-ea"/>
              <a:cs typeface="Calibri Light"/>
            </a:endParaRPr>
          </a:p>
          <a:p>
            <a:r>
              <a:rPr lang="ja-JP" altLang="en-US" sz="3200" dirty="0">
                <a:latin typeface="+mj-ea"/>
                <a:cs typeface="Calibri Light"/>
              </a:rPr>
              <a:t>になる</a:t>
            </a:r>
            <a:endParaRPr lang="en-US" altLang="ja-JP" sz="3200" dirty="0">
              <a:latin typeface="+mj-ea"/>
              <a:cs typeface="Calibri Light"/>
            </a:endParaRPr>
          </a:p>
          <a:p>
            <a:r>
              <a:rPr lang="ja-JP" altLang="en-US" sz="3200" dirty="0">
                <a:latin typeface="+mj-ea"/>
                <a:ea typeface="ＭＳ Ｐゴシック"/>
                <a:cs typeface="Calibri Light"/>
              </a:rPr>
              <a:t>じゃ口</a:t>
            </a:r>
            <a:r>
              <a:rPr lang="en-US" altLang="ja-JP" sz="3200" dirty="0">
                <a:latin typeface="+mj-ea"/>
                <a:ea typeface="ＭＳ Ｐゴシック"/>
                <a:cs typeface="Calibri Light"/>
              </a:rPr>
              <a:t>A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132" name="タイトル 1">
            <a:extLst>
              <a:ext uri="{FF2B5EF4-FFF2-40B4-BE49-F238E27FC236}">
                <a16:creationId xmlns:a16="http://schemas.microsoft.com/office/drawing/2014/main" id="{66BF8DFA-7551-4CE7-B943-CB0619BEFB63}"/>
              </a:ext>
            </a:extLst>
          </p:cNvPr>
          <p:cNvSpPr txBox="1">
            <a:spLocks/>
          </p:cNvSpPr>
          <p:nvPr/>
        </p:nvSpPr>
        <p:spPr>
          <a:xfrm>
            <a:off x="2175612" y="30286"/>
            <a:ext cx="1985865" cy="181829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latin typeface="+mj-ea"/>
                <a:cs typeface="Calibri Light"/>
              </a:rPr>
              <a:t>15</a:t>
            </a:r>
            <a:r>
              <a:rPr lang="ja-JP" altLang="en-US" sz="3200" dirty="0">
                <a:latin typeface="+mj-ea"/>
                <a:cs typeface="Calibri Light"/>
              </a:rPr>
              <a:t>分でいっぱいになる</a:t>
            </a:r>
            <a:endParaRPr lang="en-US" altLang="ja-JP" sz="3200" dirty="0">
              <a:latin typeface="+mj-ea"/>
              <a:cs typeface="Calibri Light"/>
            </a:endParaRPr>
          </a:p>
          <a:p>
            <a:r>
              <a:rPr lang="ja-JP" altLang="en-US" sz="3200" dirty="0">
                <a:latin typeface="+mj-ea"/>
                <a:cs typeface="Calibri Light"/>
              </a:rPr>
              <a:t>じゃ口</a:t>
            </a:r>
            <a:r>
              <a:rPr lang="en-US" altLang="ja-JP" sz="3200" dirty="0">
                <a:latin typeface="+mj-ea"/>
                <a:cs typeface="Calibri Light"/>
              </a:rPr>
              <a:t>B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grpSp>
        <p:nvGrpSpPr>
          <p:cNvPr id="133" name="グループ化 132">
            <a:extLst>
              <a:ext uri="{FF2B5EF4-FFF2-40B4-BE49-F238E27FC236}">
                <a16:creationId xmlns:a16="http://schemas.microsoft.com/office/drawing/2014/main" id="{54D87A3B-E8BD-4AE4-BB9B-DBE87A12768A}"/>
              </a:ext>
            </a:extLst>
          </p:cNvPr>
          <p:cNvGrpSpPr/>
          <p:nvPr/>
        </p:nvGrpSpPr>
        <p:grpSpPr>
          <a:xfrm>
            <a:off x="985258" y="1996493"/>
            <a:ext cx="748922" cy="1262477"/>
            <a:chOff x="42561" y="88430"/>
            <a:chExt cx="220988" cy="361252"/>
          </a:xfrm>
        </p:grpSpPr>
        <p:sp>
          <p:nvSpPr>
            <p:cNvPr id="134" name="テキスト ボックス 57">
              <a:extLst>
                <a:ext uri="{FF2B5EF4-FFF2-40B4-BE49-F238E27FC236}">
                  <a16:creationId xmlns:a16="http://schemas.microsoft.com/office/drawing/2014/main" id="{4F51E4C8-7FE2-4E39-98E9-CB58C7EE185F}"/>
                </a:ext>
              </a:extLst>
            </p:cNvPr>
            <p:cNvSpPr txBox="1"/>
            <p:nvPr/>
          </p:nvSpPr>
          <p:spPr>
            <a:xfrm>
              <a:off x="42561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10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35" name="テキスト ボックス 58">
              <a:extLst>
                <a:ext uri="{FF2B5EF4-FFF2-40B4-BE49-F238E27FC236}">
                  <a16:creationId xmlns:a16="http://schemas.microsoft.com/office/drawing/2014/main" id="{2161B660-2C6B-46D8-AC73-7FC01EE6391F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36" name="直線コネクタ 135">
              <a:extLst>
                <a:ext uri="{FF2B5EF4-FFF2-40B4-BE49-F238E27FC236}">
                  <a16:creationId xmlns:a16="http://schemas.microsoft.com/office/drawing/2014/main" id="{260F88D5-26C2-42F0-880B-E0C4D708BB3F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5" name="グループ化 144">
            <a:extLst>
              <a:ext uri="{FF2B5EF4-FFF2-40B4-BE49-F238E27FC236}">
                <a16:creationId xmlns:a16="http://schemas.microsoft.com/office/drawing/2014/main" id="{5A03ED8A-F054-4AF7-9700-4F7F71F16D32}"/>
              </a:ext>
            </a:extLst>
          </p:cNvPr>
          <p:cNvGrpSpPr/>
          <p:nvPr/>
        </p:nvGrpSpPr>
        <p:grpSpPr>
          <a:xfrm>
            <a:off x="2064044" y="1996493"/>
            <a:ext cx="748922" cy="1262477"/>
            <a:chOff x="42561" y="88430"/>
            <a:chExt cx="220988" cy="361252"/>
          </a:xfrm>
        </p:grpSpPr>
        <p:sp>
          <p:nvSpPr>
            <p:cNvPr id="171" name="テキスト ボックス 57">
              <a:extLst>
                <a:ext uri="{FF2B5EF4-FFF2-40B4-BE49-F238E27FC236}">
                  <a16:creationId xmlns:a16="http://schemas.microsoft.com/office/drawing/2014/main" id="{676B6B16-207C-44F4-AE8F-600BC7F19464}"/>
                </a:ext>
              </a:extLst>
            </p:cNvPr>
            <p:cNvSpPr txBox="1"/>
            <p:nvPr/>
          </p:nvSpPr>
          <p:spPr>
            <a:xfrm>
              <a:off x="42561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15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72" name="テキスト ボックス 58">
              <a:extLst>
                <a:ext uri="{FF2B5EF4-FFF2-40B4-BE49-F238E27FC236}">
                  <a16:creationId xmlns:a16="http://schemas.microsoft.com/office/drawing/2014/main" id="{941D8FC8-7B50-487B-84B8-81861350415D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73" name="直線コネクタ 172">
              <a:extLst>
                <a:ext uri="{FF2B5EF4-FFF2-40B4-BE49-F238E27FC236}">
                  <a16:creationId xmlns:a16="http://schemas.microsoft.com/office/drawing/2014/main" id="{6A180281-8D75-4D9E-8157-EC4CD9FAAD03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4" name="タイトル 1">
            <a:extLst>
              <a:ext uri="{FF2B5EF4-FFF2-40B4-BE49-F238E27FC236}">
                <a16:creationId xmlns:a16="http://schemas.microsoft.com/office/drawing/2014/main" id="{8F63ED2F-F7F2-4605-86DC-D81B4415969D}"/>
              </a:ext>
            </a:extLst>
          </p:cNvPr>
          <p:cNvSpPr txBox="1">
            <a:spLocks/>
          </p:cNvSpPr>
          <p:nvPr/>
        </p:nvSpPr>
        <p:spPr>
          <a:xfrm>
            <a:off x="1669915" y="2279837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+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sp>
        <p:nvSpPr>
          <p:cNvPr id="175" name="タイトル 1">
            <a:extLst>
              <a:ext uri="{FF2B5EF4-FFF2-40B4-BE49-F238E27FC236}">
                <a16:creationId xmlns:a16="http://schemas.microsoft.com/office/drawing/2014/main" id="{989F26EA-96ED-4FAA-A17D-F7D7EE8A9D3D}"/>
              </a:ext>
            </a:extLst>
          </p:cNvPr>
          <p:cNvSpPr txBox="1">
            <a:spLocks/>
          </p:cNvSpPr>
          <p:nvPr/>
        </p:nvSpPr>
        <p:spPr>
          <a:xfrm>
            <a:off x="496373" y="3378132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ea typeface="ＭＳ Ｐゴシック"/>
                <a:cs typeface="Calibri Light"/>
              </a:rPr>
              <a:t>＝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176" name="グループ化 175">
            <a:extLst>
              <a:ext uri="{FF2B5EF4-FFF2-40B4-BE49-F238E27FC236}">
                <a16:creationId xmlns:a16="http://schemas.microsoft.com/office/drawing/2014/main" id="{9BE57747-958E-46F6-842B-9B0CC7CB790D}"/>
              </a:ext>
            </a:extLst>
          </p:cNvPr>
          <p:cNvGrpSpPr/>
          <p:nvPr/>
        </p:nvGrpSpPr>
        <p:grpSpPr>
          <a:xfrm>
            <a:off x="1039547" y="3004036"/>
            <a:ext cx="748922" cy="1262477"/>
            <a:chOff x="42561" y="88430"/>
            <a:chExt cx="220988" cy="361252"/>
          </a:xfrm>
        </p:grpSpPr>
        <p:sp>
          <p:nvSpPr>
            <p:cNvPr id="177" name="テキスト ボックス 57">
              <a:extLst>
                <a:ext uri="{FF2B5EF4-FFF2-40B4-BE49-F238E27FC236}">
                  <a16:creationId xmlns:a16="http://schemas.microsoft.com/office/drawing/2014/main" id="{3D656768-6507-4B70-9AFE-93A385D71D97}"/>
                </a:ext>
              </a:extLst>
            </p:cNvPr>
            <p:cNvSpPr txBox="1"/>
            <p:nvPr/>
          </p:nvSpPr>
          <p:spPr>
            <a:xfrm>
              <a:off x="42561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30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78" name="テキスト ボックス 58">
              <a:extLst>
                <a:ext uri="{FF2B5EF4-FFF2-40B4-BE49-F238E27FC236}">
                  <a16:creationId xmlns:a16="http://schemas.microsoft.com/office/drawing/2014/main" id="{7929219A-850C-4FB2-B35F-B6A683712743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3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79" name="直線コネクタ 178">
              <a:extLst>
                <a:ext uri="{FF2B5EF4-FFF2-40B4-BE49-F238E27FC236}">
                  <a16:creationId xmlns:a16="http://schemas.microsoft.com/office/drawing/2014/main" id="{AD351902-DA8B-45A6-855A-26AECD674390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0" name="グループ化 179">
            <a:extLst>
              <a:ext uri="{FF2B5EF4-FFF2-40B4-BE49-F238E27FC236}">
                <a16:creationId xmlns:a16="http://schemas.microsoft.com/office/drawing/2014/main" id="{0B5CC6AB-EEC7-4056-B49D-D29FB7D863E2}"/>
              </a:ext>
            </a:extLst>
          </p:cNvPr>
          <p:cNvGrpSpPr/>
          <p:nvPr/>
        </p:nvGrpSpPr>
        <p:grpSpPr>
          <a:xfrm>
            <a:off x="2087836" y="2985963"/>
            <a:ext cx="748922" cy="1269743"/>
            <a:chOff x="42561" y="86351"/>
            <a:chExt cx="220988" cy="363331"/>
          </a:xfrm>
        </p:grpSpPr>
        <p:sp>
          <p:nvSpPr>
            <p:cNvPr id="181" name="テキスト ボックス 57">
              <a:extLst>
                <a:ext uri="{FF2B5EF4-FFF2-40B4-BE49-F238E27FC236}">
                  <a16:creationId xmlns:a16="http://schemas.microsoft.com/office/drawing/2014/main" id="{4B5677BC-3E09-49BE-8EB3-501D0E9FE0E0}"/>
                </a:ext>
              </a:extLst>
            </p:cNvPr>
            <p:cNvSpPr txBox="1"/>
            <p:nvPr/>
          </p:nvSpPr>
          <p:spPr>
            <a:xfrm>
              <a:off x="42561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30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82" name="テキスト ボックス 58">
              <a:extLst>
                <a:ext uri="{FF2B5EF4-FFF2-40B4-BE49-F238E27FC236}">
                  <a16:creationId xmlns:a16="http://schemas.microsoft.com/office/drawing/2014/main" id="{F50C2FD2-10F6-4CC6-AEAE-4B731035A9C4}"/>
                </a:ext>
              </a:extLst>
            </p:cNvPr>
            <p:cNvSpPr txBox="1"/>
            <p:nvPr/>
          </p:nvSpPr>
          <p:spPr>
            <a:xfrm>
              <a:off x="76456" y="86351"/>
              <a:ext cx="168485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ja-JP" altLang="en-US" sz="4400" dirty="0">
                  <a:latin typeface="+mj-ea"/>
                  <a:ea typeface="+mj-ea"/>
                </a:rPr>
                <a:t>２</a:t>
              </a:r>
            </a:p>
          </p:txBody>
        </p:sp>
        <p:cxnSp>
          <p:nvCxnSpPr>
            <p:cNvPr id="183" name="直線コネクタ 182">
              <a:extLst>
                <a:ext uri="{FF2B5EF4-FFF2-40B4-BE49-F238E27FC236}">
                  <a16:creationId xmlns:a16="http://schemas.microsoft.com/office/drawing/2014/main" id="{7B410F02-39A2-4D0B-BF9C-503F70020463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4" name="タイトル 1">
            <a:extLst>
              <a:ext uri="{FF2B5EF4-FFF2-40B4-BE49-F238E27FC236}">
                <a16:creationId xmlns:a16="http://schemas.microsoft.com/office/drawing/2014/main" id="{20598217-2ABF-4AA0-A995-E3C7685DEAEF}"/>
              </a:ext>
            </a:extLst>
          </p:cNvPr>
          <p:cNvSpPr txBox="1">
            <a:spLocks/>
          </p:cNvSpPr>
          <p:nvPr/>
        </p:nvSpPr>
        <p:spPr>
          <a:xfrm>
            <a:off x="1724204" y="3287380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+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sp>
        <p:nvSpPr>
          <p:cNvPr id="185" name="タイトル 1">
            <a:extLst>
              <a:ext uri="{FF2B5EF4-FFF2-40B4-BE49-F238E27FC236}">
                <a16:creationId xmlns:a16="http://schemas.microsoft.com/office/drawing/2014/main" id="{1D13744B-9F2A-4C5C-8ADD-34677361E6C1}"/>
              </a:ext>
            </a:extLst>
          </p:cNvPr>
          <p:cNvSpPr txBox="1">
            <a:spLocks/>
          </p:cNvSpPr>
          <p:nvPr/>
        </p:nvSpPr>
        <p:spPr>
          <a:xfrm>
            <a:off x="505094" y="4353599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ea typeface="ＭＳ Ｐゴシック"/>
                <a:cs typeface="Calibri Light"/>
              </a:rPr>
              <a:t>＝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186" name="グループ化 185">
            <a:extLst>
              <a:ext uri="{FF2B5EF4-FFF2-40B4-BE49-F238E27FC236}">
                <a16:creationId xmlns:a16="http://schemas.microsoft.com/office/drawing/2014/main" id="{5EBE5844-6D23-45AE-9C50-FFCBC29DC688}"/>
              </a:ext>
            </a:extLst>
          </p:cNvPr>
          <p:cNvGrpSpPr/>
          <p:nvPr/>
        </p:nvGrpSpPr>
        <p:grpSpPr>
          <a:xfrm>
            <a:off x="1100294" y="3965722"/>
            <a:ext cx="748922" cy="1270700"/>
            <a:chOff x="72857" y="88430"/>
            <a:chExt cx="220988" cy="363605"/>
          </a:xfrm>
        </p:grpSpPr>
        <p:sp>
          <p:nvSpPr>
            <p:cNvPr id="187" name="テキスト ボックス 57">
              <a:extLst>
                <a:ext uri="{FF2B5EF4-FFF2-40B4-BE49-F238E27FC236}">
                  <a16:creationId xmlns:a16="http://schemas.microsoft.com/office/drawing/2014/main" id="{4E407B59-8AF6-4110-A059-D170B2DC2A50}"/>
                </a:ext>
              </a:extLst>
            </p:cNvPr>
            <p:cNvSpPr txBox="1"/>
            <p:nvPr/>
          </p:nvSpPr>
          <p:spPr>
            <a:xfrm>
              <a:off x="72857" y="231863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30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88" name="テキスト ボックス 58">
              <a:extLst>
                <a:ext uri="{FF2B5EF4-FFF2-40B4-BE49-F238E27FC236}">
                  <a16:creationId xmlns:a16="http://schemas.microsoft.com/office/drawing/2014/main" id="{6D72982B-564A-4C5C-9296-744FF2BEC34C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5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89" name="直線コネクタ 188">
              <a:extLst>
                <a:ext uri="{FF2B5EF4-FFF2-40B4-BE49-F238E27FC236}">
                  <a16:creationId xmlns:a16="http://schemas.microsoft.com/office/drawing/2014/main" id="{7775F78E-DCB0-4E62-B789-05BF1B2DFA3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0" name="グループ化 189">
            <a:extLst>
              <a:ext uri="{FF2B5EF4-FFF2-40B4-BE49-F238E27FC236}">
                <a16:creationId xmlns:a16="http://schemas.microsoft.com/office/drawing/2014/main" id="{1A8BDF56-F96E-488B-A8DB-771BE0CDD5E0}"/>
              </a:ext>
            </a:extLst>
          </p:cNvPr>
          <p:cNvGrpSpPr/>
          <p:nvPr/>
        </p:nvGrpSpPr>
        <p:grpSpPr>
          <a:xfrm>
            <a:off x="1158263" y="4889207"/>
            <a:ext cx="555388" cy="1270700"/>
            <a:chOff x="79181" y="88430"/>
            <a:chExt cx="163881" cy="363605"/>
          </a:xfrm>
        </p:grpSpPr>
        <p:sp>
          <p:nvSpPr>
            <p:cNvPr id="191" name="テキスト ボックス 57">
              <a:extLst>
                <a:ext uri="{FF2B5EF4-FFF2-40B4-BE49-F238E27FC236}">
                  <a16:creationId xmlns:a16="http://schemas.microsoft.com/office/drawing/2014/main" id="{3FD536A3-335F-4834-8F65-F175C4C9F5F4}"/>
                </a:ext>
              </a:extLst>
            </p:cNvPr>
            <p:cNvSpPr txBox="1"/>
            <p:nvPr/>
          </p:nvSpPr>
          <p:spPr>
            <a:xfrm>
              <a:off x="102837" y="231863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6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92" name="テキスト ボックス 58">
              <a:extLst>
                <a:ext uri="{FF2B5EF4-FFF2-40B4-BE49-F238E27FC236}">
                  <a16:creationId xmlns:a16="http://schemas.microsoft.com/office/drawing/2014/main" id="{2D9853E1-CF7F-4322-A041-4F6E0ED81825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93" name="直線コネクタ 192">
              <a:extLst>
                <a:ext uri="{FF2B5EF4-FFF2-40B4-BE49-F238E27FC236}">
                  <a16:creationId xmlns:a16="http://schemas.microsoft.com/office/drawing/2014/main" id="{9BB294A5-D41E-4A85-8B57-891FB1065893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4" name="タイトル 1">
            <a:extLst>
              <a:ext uri="{FF2B5EF4-FFF2-40B4-BE49-F238E27FC236}">
                <a16:creationId xmlns:a16="http://schemas.microsoft.com/office/drawing/2014/main" id="{BB9BD5B5-A2E3-49C0-B771-151F986EC342}"/>
              </a:ext>
            </a:extLst>
          </p:cNvPr>
          <p:cNvSpPr txBox="1">
            <a:spLocks/>
          </p:cNvSpPr>
          <p:nvPr/>
        </p:nvSpPr>
        <p:spPr>
          <a:xfrm>
            <a:off x="494219" y="5228358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ea typeface="ＭＳ Ｐゴシック"/>
                <a:cs typeface="Calibri Light"/>
              </a:rPr>
              <a:t>＝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95" name="タイトル 1">
            <a:extLst>
              <a:ext uri="{FF2B5EF4-FFF2-40B4-BE49-F238E27FC236}">
                <a16:creationId xmlns:a16="http://schemas.microsoft.com/office/drawing/2014/main" id="{D91A9AB0-5801-4CDA-9281-124512C24F62}"/>
              </a:ext>
            </a:extLst>
          </p:cNvPr>
          <p:cNvSpPr txBox="1">
            <a:spLocks/>
          </p:cNvSpPr>
          <p:nvPr/>
        </p:nvSpPr>
        <p:spPr>
          <a:xfrm>
            <a:off x="1624085" y="563030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+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sp>
        <p:nvSpPr>
          <p:cNvPr id="196" name="タイトル 1">
            <a:extLst>
              <a:ext uri="{FF2B5EF4-FFF2-40B4-BE49-F238E27FC236}">
                <a16:creationId xmlns:a16="http://schemas.microsoft.com/office/drawing/2014/main" id="{A2552DA7-53D1-4018-9DE6-FE04100A2149}"/>
              </a:ext>
            </a:extLst>
          </p:cNvPr>
          <p:cNvSpPr txBox="1">
            <a:spLocks/>
          </p:cNvSpPr>
          <p:nvPr/>
        </p:nvSpPr>
        <p:spPr>
          <a:xfrm>
            <a:off x="723444" y="6057723"/>
            <a:ext cx="1436702" cy="54563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分間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97" name="タイトル 1">
            <a:extLst>
              <a:ext uri="{FF2B5EF4-FFF2-40B4-BE49-F238E27FC236}">
                <a16:creationId xmlns:a16="http://schemas.microsoft.com/office/drawing/2014/main" id="{F2937764-D04E-4F80-BB33-2A727A0370D4}"/>
              </a:ext>
            </a:extLst>
          </p:cNvPr>
          <p:cNvSpPr txBox="1">
            <a:spLocks/>
          </p:cNvSpPr>
          <p:nvPr/>
        </p:nvSpPr>
        <p:spPr>
          <a:xfrm>
            <a:off x="3500894" y="1252922"/>
            <a:ext cx="8402113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400" dirty="0">
                <a:solidFill>
                  <a:srgbClr val="FF0000"/>
                </a:solidFill>
                <a:latin typeface="+mj-ea"/>
                <a:cs typeface="Calibri Light"/>
              </a:rPr>
              <a:t>１分間に水そうの　　　入る</a:t>
            </a:r>
            <a:endParaRPr lang="en-US" altLang="ja-JP" sz="5400" dirty="0">
              <a:solidFill>
                <a:srgbClr val="FF0000"/>
              </a:solidFill>
              <a:ea typeface="ＭＳ Ｐゴシック"/>
              <a:cs typeface="Calibri Light"/>
            </a:endParaRPr>
          </a:p>
        </p:txBody>
      </p:sp>
      <p:grpSp>
        <p:nvGrpSpPr>
          <p:cNvPr id="198" name="グループ化 197">
            <a:extLst>
              <a:ext uri="{FF2B5EF4-FFF2-40B4-BE49-F238E27FC236}">
                <a16:creationId xmlns:a16="http://schemas.microsoft.com/office/drawing/2014/main" id="{85C64C7A-E10A-49AB-8486-E4A852583B77}"/>
              </a:ext>
            </a:extLst>
          </p:cNvPr>
          <p:cNvGrpSpPr/>
          <p:nvPr/>
        </p:nvGrpSpPr>
        <p:grpSpPr>
          <a:xfrm>
            <a:off x="8889489" y="753272"/>
            <a:ext cx="692510" cy="1770229"/>
            <a:chOff x="79181" y="15947"/>
            <a:chExt cx="163881" cy="506543"/>
          </a:xfrm>
        </p:grpSpPr>
        <p:sp>
          <p:nvSpPr>
            <p:cNvPr id="199" name="テキスト ボックス 57">
              <a:extLst>
                <a:ext uri="{FF2B5EF4-FFF2-40B4-BE49-F238E27FC236}">
                  <a16:creationId xmlns:a16="http://schemas.microsoft.com/office/drawing/2014/main" id="{637A7CB5-8214-4A20-871E-DFFCD2204974}"/>
                </a:ext>
              </a:extLst>
            </p:cNvPr>
            <p:cNvSpPr txBox="1"/>
            <p:nvPr/>
          </p:nvSpPr>
          <p:spPr>
            <a:xfrm>
              <a:off x="102837" y="231863"/>
              <a:ext cx="134744" cy="29062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6000" dirty="0">
                  <a:solidFill>
                    <a:srgbClr val="FF0000"/>
                  </a:solidFill>
                  <a:latin typeface="+mj-ea"/>
                  <a:ea typeface="+mj-ea"/>
                </a:rPr>
                <a:t>6</a:t>
              </a:r>
              <a:endParaRPr kumimoji="1" lang="ja-JP" altLang="en-US" sz="60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sp>
          <p:nvSpPr>
            <p:cNvPr id="200" name="テキスト ボックス 58">
              <a:extLst>
                <a:ext uri="{FF2B5EF4-FFF2-40B4-BE49-F238E27FC236}">
                  <a16:creationId xmlns:a16="http://schemas.microsoft.com/office/drawing/2014/main" id="{610D2566-C19C-4727-B874-6D2511AA6E71}"/>
                </a:ext>
              </a:extLst>
            </p:cNvPr>
            <p:cNvSpPr txBox="1"/>
            <p:nvPr/>
          </p:nvSpPr>
          <p:spPr>
            <a:xfrm>
              <a:off x="97356" y="15947"/>
              <a:ext cx="134744" cy="29062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6000" dirty="0">
                  <a:solidFill>
                    <a:srgbClr val="FF0000"/>
                  </a:solidFill>
                  <a:latin typeface="+mj-ea"/>
                  <a:ea typeface="+mj-ea"/>
                </a:rPr>
                <a:t>1</a:t>
              </a:r>
              <a:endParaRPr kumimoji="1" lang="ja-JP" altLang="en-US" sz="60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cxnSp>
          <p:nvCxnSpPr>
            <p:cNvPr id="201" name="直線コネクタ 200">
              <a:extLst>
                <a:ext uri="{FF2B5EF4-FFF2-40B4-BE49-F238E27FC236}">
                  <a16:creationId xmlns:a16="http://schemas.microsoft.com/office/drawing/2014/main" id="{2DE3270F-B956-4F3D-97E8-CA8963A52B77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2" name="タイトル 1">
            <a:extLst>
              <a:ext uri="{FF2B5EF4-FFF2-40B4-BE49-F238E27FC236}">
                <a16:creationId xmlns:a16="http://schemas.microsoft.com/office/drawing/2014/main" id="{333AD702-1F1C-40AD-9AA0-2E985BC5168A}"/>
              </a:ext>
            </a:extLst>
          </p:cNvPr>
          <p:cNvSpPr txBox="1">
            <a:spLocks/>
          </p:cNvSpPr>
          <p:nvPr/>
        </p:nvSpPr>
        <p:spPr>
          <a:xfrm>
            <a:off x="6172139" y="2358908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ea typeface="ＭＳ Ｐゴシック"/>
                <a:cs typeface="Calibri Light"/>
              </a:rPr>
              <a:t>＝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203" name="タイトル 1">
            <a:extLst>
              <a:ext uri="{FF2B5EF4-FFF2-40B4-BE49-F238E27FC236}">
                <a16:creationId xmlns:a16="http://schemas.microsoft.com/office/drawing/2014/main" id="{A61D8C6C-7459-4A3A-B9A2-A4A2BD2B1971}"/>
              </a:ext>
            </a:extLst>
          </p:cNvPr>
          <p:cNvSpPr txBox="1">
            <a:spLocks/>
          </p:cNvSpPr>
          <p:nvPr/>
        </p:nvSpPr>
        <p:spPr>
          <a:xfrm>
            <a:off x="6524752" y="2148137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１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grpSp>
        <p:nvGrpSpPr>
          <p:cNvPr id="154" name="グループ化 153">
            <a:extLst>
              <a:ext uri="{FF2B5EF4-FFF2-40B4-BE49-F238E27FC236}">
                <a16:creationId xmlns:a16="http://schemas.microsoft.com/office/drawing/2014/main" id="{1EA2105A-F5D5-409E-B206-0051D685146A}"/>
              </a:ext>
            </a:extLst>
          </p:cNvPr>
          <p:cNvGrpSpPr/>
          <p:nvPr/>
        </p:nvGrpSpPr>
        <p:grpSpPr>
          <a:xfrm>
            <a:off x="5427674" y="3486590"/>
            <a:ext cx="555388" cy="925266"/>
            <a:chOff x="79181" y="134434"/>
            <a:chExt cx="163881" cy="264760"/>
          </a:xfrm>
        </p:grpSpPr>
        <p:sp>
          <p:nvSpPr>
            <p:cNvPr id="155" name="テキスト ボックス 57">
              <a:extLst>
                <a:ext uri="{FF2B5EF4-FFF2-40B4-BE49-F238E27FC236}">
                  <a16:creationId xmlns:a16="http://schemas.microsoft.com/office/drawing/2014/main" id="{04FCBE92-0278-4312-A412-326465B595EC}"/>
                </a:ext>
              </a:extLst>
            </p:cNvPr>
            <p:cNvSpPr txBox="1"/>
            <p:nvPr/>
          </p:nvSpPr>
          <p:spPr>
            <a:xfrm>
              <a:off x="102837" y="231863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156" name="テキスト ボックス 58">
              <a:extLst>
                <a:ext uri="{FF2B5EF4-FFF2-40B4-BE49-F238E27FC236}">
                  <a16:creationId xmlns:a16="http://schemas.microsoft.com/office/drawing/2014/main" id="{30C45610-6A39-44D5-A25C-22D0EC239825}"/>
                </a:ext>
              </a:extLst>
            </p:cNvPr>
            <p:cNvSpPr txBox="1"/>
            <p:nvPr/>
          </p:nvSpPr>
          <p:spPr>
            <a:xfrm>
              <a:off x="98179" y="134434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4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157" name="直線コネクタ 156">
              <a:extLst>
                <a:ext uri="{FF2B5EF4-FFF2-40B4-BE49-F238E27FC236}">
                  <a16:creationId xmlns:a16="http://schemas.microsoft.com/office/drawing/2014/main" id="{FF88FD34-EAEE-46B3-B256-6B03F95692F2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8" name="グループ化 157">
            <a:extLst>
              <a:ext uri="{FF2B5EF4-FFF2-40B4-BE49-F238E27FC236}">
                <a16:creationId xmlns:a16="http://schemas.microsoft.com/office/drawing/2014/main" id="{F16B22DB-1A17-4214-99D6-0AD768FB884A}"/>
              </a:ext>
            </a:extLst>
          </p:cNvPr>
          <p:cNvGrpSpPr/>
          <p:nvPr/>
        </p:nvGrpSpPr>
        <p:grpSpPr>
          <a:xfrm>
            <a:off x="5535980" y="2836303"/>
            <a:ext cx="555388" cy="925261"/>
            <a:chOff x="79181" y="134435"/>
            <a:chExt cx="163881" cy="264759"/>
          </a:xfrm>
        </p:grpSpPr>
        <p:sp>
          <p:nvSpPr>
            <p:cNvPr id="159" name="テキスト ボックス 57">
              <a:extLst>
                <a:ext uri="{FF2B5EF4-FFF2-40B4-BE49-F238E27FC236}">
                  <a16:creationId xmlns:a16="http://schemas.microsoft.com/office/drawing/2014/main" id="{7822E3C7-812A-4B40-A287-EDAC40733E60}"/>
                </a:ext>
              </a:extLst>
            </p:cNvPr>
            <p:cNvSpPr txBox="1"/>
            <p:nvPr/>
          </p:nvSpPr>
          <p:spPr>
            <a:xfrm>
              <a:off x="102837" y="231863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160" name="テキスト ボックス 58">
              <a:extLst>
                <a:ext uri="{FF2B5EF4-FFF2-40B4-BE49-F238E27FC236}">
                  <a16:creationId xmlns:a16="http://schemas.microsoft.com/office/drawing/2014/main" id="{C4565737-D5A0-450E-8946-73A42EFE360A}"/>
                </a:ext>
              </a:extLst>
            </p:cNvPr>
            <p:cNvSpPr txBox="1"/>
            <p:nvPr/>
          </p:nvSpPr>
          <p:spPr>
            <a:xfrm>
              <a:off x="101144" y="134435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5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161" name="直線コネクタ 160">
              <a:extLst>
                <a:ext uri="{FF2B5EF4-FFF2-40B4-BE49-F238E27FC236}">
                  <a16:creationId xmlns:a16="http://schemas.microsoft.com/office/drawing/2014/main" id="{5937FC31-5DBB-4C46-BE8B-0FCA3678C7A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2" name="グループ化 161">
            <a:extLst>
              <a:ext uri="{FF2B5EF4-FFF2-40B4-BE49-F238E27FC236}">
                <a16:creationId xmlns:a16="http://schemas.microsoft.com/office/drawing/2014/main" id="{5BAF8E62-2BF9-4FD3-BB8B-FF6BC1E6C0C4}"/>
              </a:ext>
            </a:extLst>
          </p:cNvPr>
          <p:cNvGrpSpPr/>
          <p:nvPr/>
        </p:nvGrpSpPr>
        <p:grpSpPr>
          <a:xfrm>
            <a:off x="5692399" y="2116781"/>
            <a:ext cx="555388" cy="925271"/>
            <a:chOff x="79181" y="134433"/>
            <a:chExt cx="163881" cy="264761"/>
          </a:xfrm>
        </p:grpSpPr>
        <p:sp>
          <p:nvSpPr>
            <p:cNvPr id="163" name="テキスト ボックス 57">
              <a:extLst>
                <a:ext uri="{FF2B5EF4-FFF2-40B4-BE49-F238E27FC236}">
                  <a16:creationId xmlns:a16="http://schemas.microsoft.com/office/drawing/2014/main" id="{2FAFB15C-09AA-4FEF-AE9F-0D01D9AA9D31}"/>
                </a:ext>
              </a:extLst>
            </p:cNvPr>
            <p:cNvSpPr txBox="1"/>
            <p:nvPr/>
          </p:nvSpPr>
          <p:spPr>
            <a:xfrm>
              <a:off x="102837" y="231863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164" name="テキスト ボックス 58">
              <a:extLst>
                <a:ext uri="{FF2B5EF4-FFF2-40B4-BE49-F238E27FC236}">
                  <a16:creationId xmlns:a16="http://schemas.microsoft.com/office/drawing/2014/main" id="{F44B40A9-9ED4-4313-A27E-9A1F559D57BC}"/>
                </a:ext>
              </a:extLst>
            </p:cNvPr>
            <p:cNvSpPr txBox="1"/>
            <p:nvPr/>
          </p:nvSpPr>
          <p:spPr>
            <a:xfrm>
              <a:off x="98179" y="134433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165" name="直線コネクタ 164">
              <a:extLst>
                <a:ext uri="{FF2B5EF4-FFF2-40B4-BE49-F238E27FC236}">
                  <a16:creationId xmlns:a16="http://schemas.microsoft.com/office/drawing/2014/main" id="{F58C542B-945B-4CCC-91FE-FA4D8578A684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5" name="タイトル 1">
            <a:extLst>
              <a:ext uri="{FF2B5EF4-FFF2-40B4-BE49-F238E27FC236}">
                <a16:creationId xmlns:a16="http://schemas.microsoft.com/office/drawing/2014/main" id="{043F149A-BDE2-4128-80EE-053048028061}"/>
              </a:ext>
            </a:extLst>
          </p:cNvPr>
          <p:cNvSpPr txBox="1">
            <a:spLocks/>
          </p:cNvSpPr>
          <p:nvPr/>
        </p:nvSpPr>
        <p:spPr>
          <a:xfrm>
            <a:off x="7988136" y="2819566"/>
            <a:ext cx="3205018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１</a:t>
            </a:r>
            <a:r>
              <a:rPr lang="en-US" altLang="ja-JP" sz="6000" dirty="0">
                <a:ea typeface="ＭＳ Ｐゴシック"/>
                <a:cs typeface="Calibri Light"/>
              </a:rPr>
              <a:t>÷</a:t>
            </a:r>
            <a:r>
              <a:rPr lang="ja-JP" altLang="en-US" sz="6000" dirty="0">
                <a:ea typeface="ＭＳ Ｐゴシック"/>
                <a:cs typeface="Calibri Light"/>
              </a:rPr>
              <a:t>　</a:t>
            </a:r>
            <a:r>
              <a:rPr lang="ja-JP" altLang="en-US" sz="4800" dirty="0">
                <a:ea typeface="ＭＳ Ｐゴシック"/>
                <a:cs typeface="Calibri Light"/>
              </a:rPr>
              <a:t>＝</a:t>
            </a:r>
            <a:r>
              <a:rPr lang="ja-JP" altLang="en-US" sz="4800" b="1" dirty="0">
                <a:latin typeface="+mj-ea"/>
                <a:cs typeface="Calibri Light"/>
              </a:rPr>
              <a:t>６</a:t>
            </a:r>
            <a:endParaRPr lang="en-US" altLang="ja-JP" sz="6000" b="1" dirty="0">
              <a:latin typeface="+mj-ea"/>
              <a:cs typeface="Calibri Light"/>
            </a:endParaRPr>
          </a:p>
        </p:txBody>
      </p:sp>
      <p:grpSp>
        <p:nvGrpSpPr>
          <p:cNvPr id="206" name="グループ化 205">
            <a:extLst>
              <a:ext uri="{FF2B5EF4-FFF2-40B4-BE49-F238E27FC236}">
                <a16:creationId xmlns:a16="http://schemas.microsoft.com/office/drawing/2014/main" id="{65653642-99AF-474F-8CFE-73A13D9A679D}"/>
              </a:ext>
            </a:extLst>
          </p:cNvPr>
          <p:cNvGrpSpPr/>
          <p:nvPr/>
        </p:nvGrpSpPr>
        <p:grpSpPr>
          <a:xfrm>
            <a:off x="9320301" y="2594136"/>
            <a:ext cx="555391" cy="1262477"/>
            <a:chOff x="79181" y="88430"/>
            <a:chExt cx="163881" cy="361252"/>
          </a:xfrm>
        </p:grpSpPr>
        <p:sp>
          <p:nvSpPr>
            <p:cNvPr id="207" name="テキスト ボックス 57">
              <a:extLst>
                <a:ext uri="{FF2B5EF4-FFF2-40B4-BE49-F238E27FC236}">
                  <a16:creationId xmlns:a16="http://schemas.microsoft.com/office/drawing/2014/main" id="{C65607E5-6FD7-41AD-8AD9-CC783507D019}"/>
                </a:ext>
              </a:extLst>
            </p:cNvPr>
            <p:cNvSpPr txBox="1"/>
            <p:nvPr/>
          </p:nvSpPr>
          <p:spPr>
            <a:xfrm>
              <a:off x="100145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6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208" name="テキスト ボックス 58">
              <a:extLst>
                <a:ext uri="{FF2B5EF4-FFF2-40B4-BE49-F238E27FC236}">
                  <a16:creationId xmlns:a16="http://schemas.microsoft.com/office/drawing/2014/main" id="{66930D50-ABAA-4649-9D8E-3A3C54B1A55B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209" name="直線コネクタ 208">
              <a:extLst>
                <a:ext uri="{FF2B5EF4-FFF2-40B4-BE49-F238E27FC236}">
                  <a16:creationId xmlns:a16="http://schemas.microsoft.com/office/drawing/2014/main" id="{AB11E5B2-3617-4100-9C28-01CF8280E632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0" name="タイトル 1">
            <a:extLst>
              <a:ext uri="{FF2B5EF4-FFF2-40B4-BE49-F238E27FC236}">
                <a16:creationId xmlns:a16="http://schemas.microsoft.com/office/drawing/2014/main" id="{C0035689-4F5D-4BA4-9C93-83FC0BB8AF17}"/>
              </a:ext>
            </a:extLst>
          </p:cNvPr>
          <p:cNvSpPr txBox="1">
            <a:spLocks/>
          </p:cNvSpPr>
          <p:nvPr/>
        </p:nvSpPr>
        <p:spPr>
          <a:xfrm>
            <a:off x="8966291" y="4013212"/>
            <a:ext cx="3011758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答え　</a:t>
            </a:r>
            <a:r>
              <a:rPr lang="en-US" altLang="ja-JP" sz="6000" dirty="0">
                <a:latin typeface="+mn-ea"/>
                <a:ea typeface="+mn-ea"/>
                <a:cs typeface="Calibri Light"/>
              </a:rPr>
              <a:t>6</a:t>
            </a:r>
            <a:r>
              <a:rPr lang="ja-JP" altLang="en-US" sz="6000" dirty="0">
                <a:ea typeface="ＭＳ Ｐゴシック"/>
                <a:cs typeface="Calibri Light"/>
              </a:rPr>
              <a:t>分</a:t>
            </a:r>
            <a:endParaRPr lang="en-US" altLang="ja-JP" sz="6000" b="1" dirty="0">
              <a:latin typeface="+mj-ea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591952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  <p:bldP spid="93" grpId="0" animBg="1"/>
      <p:bldP spid="146" grpId="0"/>
      <p:bldP spid="147" grpId="0"/>
      <p:bldP spid="148" grpId="0"/>
      <p:bldP spid="112" grpId="0"/>
      <p:bldP spid="113" grpId="0"/>
      <p:bldP spid="114" grpId="0"/>
      <p:bldP spid="115" grpId="0"/>
      <p:bldP spid="141" grpId="0"/>
      <p:bldP spid="132" grpId="0"/>
      <p:bldP spid="196" grpId="0"/>
      <p:bldP spid="205" grpId="0"/>
      <p:bldP spid="21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タイトル 1">
            <a:extLst>
              <a:ext uri="{FF2B5EF4-FFF2-40B4-BE49-F238E27FC236}">
                <a16:creationId xmlns:a16="http://schemas.microsoft.com/office/drawing/2014/main" id="{83C4CB74-B4B6-476A-9840-F482D24CFBC5}"/>
              </a:ext>
            </a:extLst>
          </p:cNvPr>
          <p:cNvSpPr txBox="1">
            <a:spLocks/>
          </p:cNvSpPr>
          <p:nvPr/>
        </p:nvSpPr>
        <p:spPr>
          <a:xfrm>
            <a:off x="1088634" y="-26264"/>
            <a:ext cx="8719097" cy="102026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b="1" dirty="0">
                <a:latin typeface="+mj-ea"/>
                <a:cs typeface="Calibri Light"/>
              </a:rPr>
              <a:t>A</a:t>
            </a:r>
            <a:r>
              <a:rPr lang="ja-JP" altLang="en-US" sz="3200" dirty="0">
                <a:latin typeface="+mj-ea"/>
                <a:cs typeface="Calibri Light"/>
              </a:rPr>
              <a:t>のじゃ口と</a:t>
            </a:r>
            <a:r>
              <a:rPr lang="en-US" altLang="ja-JP" sz="3200" b="1" dirty="0">
                <a:latin typeface="+mj-ea"/>
                <a:cs typeface="Calibri Light"/>
              </a:rPr>
              <a:t>B</a:t>
            </a:r>
            <a:r>
              <a:rPr lang="ja-JP" altLang="en-US" sz="3200" dirty="0">
                <a:latin typeface="+mj-ea"/>
                <a:cs typeface="Calibri Light"/>
              </a:rPr>
              <a:t>のじゃ口</a:t>
            </a:r>
            <a:r>
              <a:rPr lang="en-US" altLang="ja-JP" sz="3200" dirty="0">
                <a:latin typeface="+mj-ea"/>
                <a:cs typeface="Calibri Light"/>
              </a:rPr>
              <a:t>2</a:t>
            </a:r>
            <a:r>
              <a:rPr lang="ja-JP" altLang="en-US" sz="3200" dirty="0">
                <a:latin typeface="+mj-ea"/>
                <a:cs typeface="Calibri Light"/>
              </a:rPr>
              <a:t>つを使って水を入れると，</a:t>
            </a:r>
            <a:endParaRPr lang="en-US" altLang="ja-JP" sz="3200" dirty="0">
              <a:latin typeface="+mj-ea"/>
              <a:cs typeface="Calibri Light"/>
            </a:endParaRPr>
          </a:p>
          <a:p>
            <a:r>
              <a:rPr lang="ja-JP" altLang="en-US" sz="3200" dirty="0">
                <a:latin typeface="+mj-ea"/>
                <a:cs typeface="Calibri Light"/>
              </a:rPr>
              <a:t>何分でいっぱいになるでしょう。</a:t>
            </a:r>
            <a:endParaRPr lang="en-US" altLang="ja-JP" sz="3200" dirty="0">
              <a:latin typeface="+mj-ea"/>
              <a:cs typeface="Calibri Light"/>
            </a:endParaRP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96AD4379-B270-47BD-BA79-623F1DF1C322}"/>
              </a:ext>
            </a:extLst>
          </p:cNvPr>
          <p:cNvSpPr/>
          <p:nvPr/>
        </p:nvSpPr>
        <p:spPr>
          <a:xfrm>
            <a:off x="1531510" y="6516493"/>
            <a:ext cx="3593054" cy="341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76CD1271-F251-4A53-8536-020C4CC6153A}"/>
              </a:ext>
            </a:extLst>
          </p:cNvPr>
          <p:cNvSpPr/>
          <p:nvPr/>
        </p:nvSpPr>
        <p:spPr>
          <a:xfrm>
            <a:off x="6645282" y="6520773"/>
            <a:ext cx="3593054" cy="341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B2CD7370-271E-4D3B-AAF3-DAEAE815DB02}"/>
              </a:ext>
            </a:extLst>
          </p:cNvPr>
          <p:cNvGrpSpPr/>
          <p:nvPr/>
        </p:nvGrpSpPr>
        <p:grpSpPr>
          <a:xfrm>
            <a:off x="1470170" y="2603954"/>
            <a:ext cx="2849224" cy="4087898"/>
            <a:chOff x="7026434" y="2412267"/>
            <a:chExt cx="2849224" cy="4087898"/>
          </a:xfrm>
        </p:grpSpPr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269D63F7-9C90-4F68-A167-4B7BBCE25EDE}"/>
                </a:ext>
              </a:extLst>
            </p:cNvPr>
            <p:cNvCxnSpPr>
              <a:cxnSpLocks/>
            </p:cNvCxnSpPr>
            <p:nvPr/>
          </p:nvCxnSpPr>
          <p:spPr>
            <a:xfrm>
              <a:off x="7026434" y="2412267"/>
              <a:ext cx="0" cy="408789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A0C651B3-BAA8-4CC6-9DFB-AF5C2A40EAB2}"/>
                </a:ext>
              </a:extLst>
            </p:cNvPr>
            <p:cNvCxnSpPr/>
            <p:nvPr/>
          </p:nvCxnSpPr>
          <p:spPr>
            <a:xfrm>
              <a:off x="7026434" y="6479441"/>
              <a:ext cx="2849224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90F1D4CF-8E19-45F6-A405-188AAEB9A82E}"/>
                </a:ext>
              </a:extLst>
            </p:cNvPr>
            <p:cNvCxnSpPr>
              <a:cxnSpLocks/>
            </p:cNvCxnSpPr>
            <p:nvPr/>
          </p:nvCxnSpPr>
          <p:spPr>
            <a:xfrm>
              <a:off x="9866421" y="2412267"/>
              <a:ext cx="0" cy="408789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88" name="図 87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390A2E24-0366-4F65-A68B-57B615E0576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01403" y="2034151"/>
            <a:ext cx="605210" cy="1183372"/>
          </a:xfrm>
          <a:prstGeom prst="rect">
            <a:avLst/>
          </a:prstGeom>
        </p:spPr>
      </p:pic>
      <p:pic>
        <p:nvPicPr>
          <p:cNvPr id="89" name="図 88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15596633-7094-434E-9362-57C7DD89CE8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9173" y="2081785"/>
            <a:ext cx="451380" cy="955848"/>
          </a:xfrm>
          <a:prstGeom prst="rect">
            <a:avLst/>
          </a:prstGeom>
        </p:spPr>
      </p:pic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A2BD2681-4003-4DC2-B6E7-EF6F2E931C91}"/>
              </a:ext>
            </a:extLst>
          </p:cNvPr>
          <p:cNvSpPr/>
          <p:nvPr/>
        </p:nvSpPr>
        <p:spPr>
          <a:xfrm>
            <a:off x="1498915" y="6213603"/>
            <a:ext cx="2772000" cy="44257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id="{48801225-BF51-4FFF-A309-4F6C3FFB3274}"/>
              </a:ext>
            </a:extLst>
          </p:cNvPr>
          <p:cNvSpPr/>
          <p:nvPr/>
        </p:nvSpPr>
        <p:spPr>
          <a:xfrm>
            <a:off x="1499546" y="5974459"/>
            <a:ext cx="2772000" cy="26074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102" name="グループ化 101">
            <a:extLst>
              <a:ext uri="{FF2B5EF4-FFF2-40B4-BE49-F238E27FC236}">
                <a16:creationId xmlns:a16="http://schemas.microsoft.com/office/drawing/2014/main" id="{443CC09D-D6EE-41A8-8E68-2954A2660658}"/>
              </a:ext>
            </a:extLst>
          </p:cNvPr>
          <p:cNvGrpSpPr/>
          <p:nvPr/>
        </p:nvGrpSpPr>
        <p:grpSpPr>
          <a:xfrm>
            <a:off x="1991557" y="2456999"/>
            <a:ext cx="748922" cy="1262477"/>
            <a:chOff x="42561" y="88430"/>
            <a:chExt cx="220988" cy="361252"/>
          </a:xfrm>
        </p:grpSpPr>
        <p:sp>
          <p:nvSpPr>
            <p:cNvPr id="103" name="テキスト ボックス 57">
              <a:extLst>
                <a:ext uri="{FF2B5EF4-FFF2-40B4-BE49-F238E27FC236}">
                  <a16:creationId xmlns:a16="http://schemas.microsoft.com/office/drawing/2014/main" id="{48DF98AC-CBE2-4D53-A2E1-13F6BE392639}"/>
                </a:ext>
              </a:extLst>
            </p:cNvPr>
            <p:cNvSpPr txBox="1"/>
            <p:nvPr/>
          </p:nvSpPr>
          <p:spPr>
            <a:xfrm>
              <a:off x="42561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10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04" name="テキスト ボックス 58">
              <a:extLst>
                <a:ext uri="{FF2B5EF4-FFF2-40B4-BE49-F238E27FC236}">
                  <a16:creationId xmlns:a16="http://schemas.microsoft.com/office/drawing/2014/main" id="{3487C032-CA83-4D11-AE96-D18BE95B2F8D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05" name="直線コネクタ 104">
              <a:extLst>
                <a:ext uri="{FF2B5EF4-FFF2-40B4-BE49-F238E27FC236}">
                  <a16:creationId xmlns:a16="http://schemas.microsoft.com/office/drawing/2014/main" id="{0CF79182-8B81-4AC8-A08D-0CFDF3AFE175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6" name="グループ化 105">
            <a:extLst>
              <a:ext uri="{FF2B5EF4-FFF2-40B4-BE49-F238E27FC236}">
                <a16:creationId xmlns:a16="http://schemas.microsoft.com/office/drawing/2014/main" id="{22FBC465-3232-486B-8596-C68C2F68430A}"/>
              </a:ext>
            </a:extLst>
          </p:cNvPr>
          <p:cNvGrpSpPr/>
          <p:nvPr/>
        </p:nvGrpSpPr>
        <p:grpSpPr>
          <a:xfrm>
            <a:off x="3070343" y="2456999"/>
            <a:ext cx="748922" cy="1262477"/>
            <a:chOff x="42561" y="88430"/>
            <a:chExt cx="220988" cy="361252"/>
          </a:xfrm>
        </p:grpSpPr>
        <p:sp>
          <p:nvSpPr>
            <p:cNvPr id="107" name="テキスト ボックス 57">
              <a:extLst>
                <a:ext uri="{FF2B5EF4-FFF2-40B4-BE49-F238E27FC236}">
                  <a16:creationId xmlns:a16="http://schemas.microsoft.com/office/drawing/2014/main" id="{68FFD3AE-AA6A-416A-8643-49CADBB597ED}"/>
                </a:ext>
              </a:extLst>
            </p:cNvPr>
            <p:cNvSpPr txBox="1"/>
            <p:nvPr/>
          </p:nvSpPr>
          <p:spPr>
            <a:xfrm>
              <a:off x="42561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15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08" name="テキスト ボックス 58">
              <a:extLst>
                <a:ext uri="{FF2B5EF4-FFF2-40B4-BE49-F238E27FC236}">
                  <a16:creationId xmlns:a16="http://schemas.microsoft.com/office/drawing/2014/main" id="{5A43A7E6-699A-4117-AFD0-97EA9198616B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09" name="直線コネクタ 108">
              <a:extLst>
                <a:ext uri="{FF2B5EF4-FFF2-40B4-BE49-F238E27FC236}">
                  <a16:creationId xmlns:a16="http://schemas.microsoft.com/office/drawing/2014/main" id="{29BACD82-F3B9-4D29-A1F2-8C70FBC00B30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0" name="タイトル 1">
            <a:extLst>
              <a:ext uri="{FF2B5EF4-FFF2-40B4-BE49-F238E27FC236}">
                <a16:creationId xmlns:a16="http://schemas.microsoft.com/office/drawing/2014/main" id="{9CAA6F6C-B84A-4E2A-A929-152C57323ECA}"/>
              </a:ext>
            </a:extLst>
          </p:cNvPr>
          <p:cNvSpPr txBox="1">
            <a:spLocks/>
          </p:cNvSpPr>
          <p:nvPr/>
        </p:nvSpPr>
        <p:spPr>
          <a:xfrm>
            <a:off x="2676214" y="2740343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+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sp>
        <p:nvSpPr>
          <p:cNvPr id="111" name="タイトル 1">
            <a:extLst>
              <a:ext uri="{FF2B5EF4-FFF2-40B4-BE49-F238E27FC236}">
                <a16:creationId xmlns:a16="http://schemas.microsoft.com/office/drawing/2014/main" id="{2426841E-CCE1-4A43-B6A8-3DAEDAAFE15F}"/>
              </a:ext>
            </a:extLst>
          </p:cNvPr>
          <p:cNvSpPr txBox="1">
            <a:spLocks/>
          </p:cNvSpPr>
          <p:nvPr/>
        </p:nvSpPr>
        <p:spPr>
          <a:xfrm>
            <a:off x="1502672" y="3838638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ea typeface="ＭＳ Ｐゴシック"/>
                <a:cs typeface="Calibri Light"/>
              </a:rPr>
              <a:t>＝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16" name="タイトル 1">
            <a:extLst>
              <a:ext uri="{FF2B5EF4-FFF2-40B4-BE49-F238E27FC236}">
                <a16:creationId xmlns:a16="http://schemas.microsoft.com/office/drawing/2014/main" id="{7CC2F32D-4C14-4236-B62E-CC7FBA39DB26}"/>
              </a:ext>
            </a:extLst>
          </p:cNvPr>
          <p:cNvSpPr txBox="1">
            <a:spLocks/>
          </p:cNvSpPr>
          <p:nvPr/>
        </p:nvSpPr>
        <p:spPr>
          <a:xfrm>
            <a:off x="1304596" y="255100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17" name="タイトル 1">
            <a:extLst>
              <a:ext uri="{FF2B5EF4-FFF2-40B4-BE49-F238E27FC236}">
                <a16:creationId xmlns:a16="http://schemas.microsoft.com/office/drawing/2014/main" id="{E87A5CEB-2655-4980-9C95-5EBDDFB9F486}"/>
              </a:ext>
            </a:extLst>
          </p:cNvPr>
          <p:cNvSpPr txBox="1">
            <a:spLocks/>
          </p:cNvSpPr>
          <p:nvPr/>
        </p:nvSpPr>
        <p:spPr>
          <a:xfrm>
            <a:off x="1304596" y="322040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18" name="タイトル 1">
            <a:extLst>
              <a:ext uri="{FF2B5EF4-FFF2-40B4-BE49-F238E27FC236}">
                <a16:creationId xmlns:a16="http://schemas.microsoft.com/office/drawing/2014/main" id="{B8A5E4E0-862A-4519-B053-D3397B437D51}"/>
              </a:ext>
            </a:extLst>
          </p:cNvPr>
          <p:cNvSpPr txBox="1">
            <a:spLocks/>
          </p:cNvSpPr>
          <p:nvPr/>
        </p:nvSpPr>
        <p:spPr>
          <a:xfrm>
            <a:off x="1304596" y="455920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19" name="タイトル 1">
            <a:extLst>
              <a:ext uri="{FF2B5EF4-FFF2-40B4-BE49-F238E27FC236}">
                <a16:creationId xmlns:a16="http://schemas.microsoft.com/office/drawing/2014/main" id="{E264DB2B-083B-431B-8B7B-7681F226DACD}"/>
              </a:ext>
            </a:extLst>
          </p:cNvPr>
          <p:cNvSpPr txBox="1">
            <a:spLocks/>
          </p:cNvSpPr>
          <p:nvPr/>
        </p:nvSpPr>
        <p:spPr>
          <a:xfrm>
            <a:off x="1304596" y="589800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20" name="タイトル 1">
            <a:extLst>
              <a:ext uri="{FF2B5EF4-FFF2-40B4-BE49-F238E27FC236}">
                <a16:creationId xmlns:a16="http://schemas.microsoft.com/office/drawing/2014/main" id="{07975A46-EA34-4C30-9FAF-DED216E33BEB}"/>
              </a:ext>
            </a:extLst>
          </p:cNvPr>
          <p:cNvSpPr txBox="1">
            <a:spLocks/>
          </p:cNvSpPr>
          <p:nvPr/>
        </p:nvSpPr>
        <p:spPr>
          <a:xfrm>
            <a:off x="1304596" y="388980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21" name="タイトル 1">
            <a:extLst>
              <a:ext uri="{FF2B5EF4-FFF2-40B4-BE49-F238E27FC236}">
                <a16:creationId xmlns:a16="http://schemas.microsoft.com/office/drawing/2014/main" id="{629DEA80-4B95-4154-BAD5-E4A3D5B59BD4}"/>
              </a:ext>
            </a:extLst>
          </p:cNvPr>
          <p:cNvSpPr txBox="1">
            <a:spLocks/>
          </p:cNvSpPr>
          <p:nvPr/>
        </p:nvSpPr>
        <p:spPr>
          <a:xfrm>
            <a:off x="1304596" y="6567406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22" name="タイトル 1">
            <a:extLst>
              <a:ext uri="{FF2B5EF4-FFF2-40B4-BE49-F238E27FC236}">
                <a16:creationId xmlns:a16="http://schemas.microsoft.com/office/drawing/2014/main" id="{B518E59D-2BFB-4F67-B2B1-56772A277121}"/>
              </a:ext>
            </a:extLst>
          </p:cNvPr>
          <p:cNvSpPr txBox="1">
            <a:spLocks/>
          </p:cNvSpPr>
          <p:nvPr/>
        </p:nvSpPr>
        <p:spPr>
          <a:xfrm>
            <a:off x="1304596" y="522860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grpSp>
        <p:nvGrpSpPr>
          <p:cNvPr id="123" name="グループ化 122">
            <a:extLst>
              <a:ext uri="{FF2B5EF4-FFF2-40B4-BE49-F238E27FC236}">
                <a16:creationId xmlns:a16="http://schemas.microsoft.com/office/drawing/2014/main" id="{0F63BC6F-4B4D-4740-8B10-523DB40770B4}"/>
              </a:ext>
            </a:extLst>
          </p:cNvPr>
          <p:cNvGrpSpPr/>
          <p:nvPr/>
        </p:nvGrpSpPr>
        <p:grpSpPr>
          <a:xfrm>
            <a:off x="2045846" y="3464542"/>
            <a:ext cx="748922" cy="1262477"/>
            <a:chOff x="42561" y="88430"/>
            <a:chExt cx="220988" cy="361252"/>
          </a:xfrm>
        </p:grpSpPr>
        <p:sp>
          <p:nvSpPr>
            <p:cNvPr id="124" name="テキスト ボックス 57">
              <a:extLst>
                <a:ext uri="{FF2B5EF4-FFF2-40B4-BE49-F238E27FC236}">
                  <a16:creationId xmlns:a16="http://schemas.microsoft.com/office/drawing/2014/main" id="{69E1F28A-9F13-4D5F-8EA2-42C37F5CC9AD}"/>
                </a:ext>
              </a:extLst>
            </p:cNvPr>
            <p:cNvSpPr txBox="1"/>
            <p:nvPr/>
          </p:nvSpPr>
          <p:spPr>
            <a:xfrm>
              <a:off x="42561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30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25" name="テキスト ボックス 58">
              <a:extLst>
                <a:ext uri="{FF2B5EF4-FFF2-40B4-BE49-F238E27FC236}">
                  <a16:creationId xmlns:a16="http://schemas.microsoft.com/office/drawing/2014/main" id="{D97ADB4E-7AED-4AC2-9D32-8AB5DF1A918B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3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26" name="直線コネクタ 125">
              <a:extLst>
                <a:ext uri="{FF2B5EF4-FFF2-40B4-BE49-F238E27FC236}">
                  <a16:creationId xmlns:a16="http://schemas.microsoft.com/office/drawing/2014/main" id="{B1254E73-EC17-419F-B6A9-AA7AA7DB78E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7" name="グループ化 126">
            <a:extLst>
              <a:ext uri="{FF2B5EF4-FFF2-40B4-BE49-F238E27FC236}">
                <a16:creationId xmlns:a16="http://schemas.microsoft.com/office/drawing/2014/main" id="{1DBDFADB-1F4A-4B8F-910C-EAD4792962B7}"/>
              </a:ext>
            </a:extLst>
          </p:cNvPr>
          <p:cNvGrpSpPr/>
          <p:nvPr/>
        </p:nvGrpSpPr>
        <p:grpSpPr>
          <a:xfrm>
            <a:off x="3094135" y="3446469"/>
            <a:ext cx="748922" cy="1269743"/>
            <a:chOff x="42561" y="86351"/>
            <a:chExt cx="220988" cy="363331"/>
          </a:xfrm>
        </p:grpSpPr>
        <p:sp>
          <p:nvSpPr>
            <p:cNvPr id="128" name="テキスト ボックス 57">
              <a:extLst>
                <a:ext uri="{FF2B5EF4-FFF2-40B4-BE49-F238E27FC236}">
                  <a16:creationId xmlns:a16="http://schemas.microsoft.com/office/drawing/2014/main" id="{F380AF08-6C63-4C95-9B22-D3CFCD48972D}"/>
                </a:ext>
              </a:extLst>
            </p:cNvPr>
            <p:cNvSpPr txBox="1"/>
            <p:nvPr/>
          </p:nvSpPr>
          <p:spPr>
            <a:xfrm>
              <a:off x="42561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30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29" name="テキスト ボックス 58">
              <a:extLst>
                <a:ext uri="{FF2B5EF4-FFF2-40B4-BE49-F238E27FC236}">
                  <a16:creationId xmlns:a16="http://schemas.microsoft.com/office/drawing/2014/main" id="{BB0C34BC-7D50-44DC-8163-25BF9DB4D07D}"/>
                </a:ext>
              </a:extLst>
            </p:cNvPr>
            <p:cNvSpPr txBox="1"/>
            <p:nvPr/>
          </p:nvSpPr>
          <p:spPr>
            <a:xfrm>
              <a:off x="76456" y="86351"/>
              <a:ext cx="168485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ja-JP" altLang="en-US" sz="4400" dirty="0">
                  <a:latin typeface="+mj-ea"/>
                  <a:ea typeface="+mj-ea"/>
                </a:rPr>
                <a:t>２</a:t>
              </a:r>
            </a:p>
          </p:txBody>
        </p:sp>
        <p:cxnSp>
          <p:nvCxnSpPr>
            <p:cNvPr id="130" name="直線コネクタ 129">
              <a:extLst>
                <a:ext uri="{FF2B5EF4-FFF2-40B4-BE49-F238E27FC236}">
                  <a16:creationId xmlns:a16="http://schemas.microsoft.com/office/drawing/2014/main" id="{8A818E27-4D9E-472F-AD4D-047A657A7EB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1" name="タイトル 1">
            <a:extLst>
              <a:ext uri="{FF2B5EF4-FFF2-40B4-BE49-F238E27FC236}">
                <a16:creationId xmlns:a16="http://schemas.microsoft.com/office/drawing/2014/main" id="{07F3C506-4E36-43CB-9F19-615DAA6BF938}"/>
              </a:ext>
            </a:extLst>
          </p:cNvPr>
          <p:cNvSpPr txBox="1">
            <a:spLocks/>
          </p:cNvSpPr>
          <p:nvPr/>
        </p:nvSpPr>
        <p:spPr>
          <a:xfrm>
            <a:off x="2730503" y="3747886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+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sp>
        <p:nvSpPr>
          <p:cNvPr id="132" name="タイトル 1">
            <a:extLst>
              <a:ext uri="{FF2B5EF4-FFF2-40B4-BE49-F238E27FC236}">
                <a16:creationId xmlns:a16="http://schemas.microsoft.com/office/drawing/2014/main" id="{D047B62D-9E5E-4F95-8D05-E8F57789124E}"/>
              </a:ext>
            </a:extLst>
          </p:cNvPr>
          <p:cNvSpPr txBox="1">
            <a:spLocks/>
          </p:cNvSpPr>
          <p:nvPr/>
        </p:nvSpPr>
        <p:spPr>
          <a:xfrm>
            <a:off x="1511393" y="4814105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ea typeface="ＭＳ Ｐゴシック"/>
                <a:cs typeface="Calibri Light"/>
              </a:rPr>
              <a:t>＝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133" name="グループ化 132">
            <a:extLst>
              <a:ext uri="{FF2B5EF4-FFF2-40B4-BE49-F238E27FC236}">
                <a16:creationId xmlns:a16="http://schemas.microsoft.com/office/drawing/2014/main" id="{88B8F92D-2DB2-47C1-9E2F-E8642D01C5C7}"/>
              </a:ext>
            </a:extLst>
          </p:cNvPr>
          <p:cNvGrpSpPr/>
          <p:nvPr/>
        </p:nvGrpSpPr>
        <p:grpSpPr>
          <a:xfrm>
            <a:off x="2106593" y="4426228"/>
            <a:ext cx="748922" cy="1270700"/>
            <a:chOff x="72857" y="88430"/>
            <a:chExt cx="220988" cy="363605"/>
          </a:xfrm>
        </p:grpSpPr>
        <p:sp>
          <p:nvSpPr>
            <p:cNvPr id="134" name="テキスト ボックス 57">
              <a:extLst>
                <a:ext uri="{FF2B5EF4-FFF2-40B4-BE49-F238E27FC236}">
                  <a16:creationId xmlns:a16="http://schemas.microsoft.com/office/drawing/2014/main" id="{4828C98E-3568-4557-A0D1-7A7A2102374C}"/>
                </a:ext>
              </a:extLst>
            </p:cNvPr>
            <p:cNvSpPr txBox="1"/>
            <p:nvPr/>
          </p:nvSpPr>
          <p:spPr>
            <a:xfrm>
              <a:off x="72857" y="231863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30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35" name="テキスト ボックス 58">
              <a:extLst>
                <a:ext uri="{FF2B5EF4-FFF2-40B4-BE49-F238E27FC236}">
                  <a16:creationId xmlns:a16="http://schemas.microsoft.com/office/drawing/2014/main" id="{9C856D83-AD8B-45E3-8188-964028261E14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5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36" name="直線コネクタ 135">
              <a:extLst>
                <a:ext uri="{FF2B5EF4-FFF2-40B4-BE49-F238E27FC236}">
                  <a16:creationId xmlns:a16="http://schemas.microsoft.com/office/drawing/2014/main" id="{2A7D43E1-7736-4B36-A29B-64D50DDCE19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7" name="グループ化 136">
            <a:extLst>
              <a:ext uri="{FF2B5EF4-FFF2-40B4-BE49-F238E27FC236}">
                <a16:creationId xmlns:a16="http://schemas.microsoft.com/office/drawing/2014/main" id="{757196AE-FA92-4FDD-A68C-D80DE5595C54}"/>
              </a:ext>
            </a:extLst>
          </p:cNvPr>
          <p:cNvGrpSpPr/>
          <p:nvPr/>
        </p:nvGrpSpPr>
        <p:grpSpPr>
          <a:xfrm>
            <a:off x="2164562" y="5349713"/>
            <a:ext cx="555388" cy="1270700"/>
            <a:chOff x="79181" y="88430"/>
            <a:chExt cx="163881" cy="363605"/>
          </a:xfrm>
        </p:grpSpPr>
        <p:sp>
          <p:nvSpPr>
            <p:cNvPr id="138" name="テキスト ボックス 57">
              <a:extLst>
                <a:ext uri="{FF2B5EF4-FFF2-40B4-BE49-F238E27FC236}">
                  <a16:creationId xmlns:a16="http://schemas.microsoft.com/office/drawing/2014/main" id="{B0504036-83E7-44C5-B8F1-818985A3B3F0}"/>
                </a:ext>
              </a:extLst>
            </p:cNvPr>
            <p:cNvSpPr txBox="1"/>
            <p:nvPr/>
          </p:nvSpPr>
          <p:spPr>
            <a:xfrm>
              <a:off x="102837" y="231863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6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39" name="テキスト ボックス 58">
              <a:extLst>
                <a:ext uri="{FF2B5EF4-FFF2-40B4-BE49-F238E27FC236}">
                  <a16:creationId xmlns:a16="http://schemas.microsoft.com/office/drawing/2014/main" id="{4F9C7D21-8382-49ED-8575-AE6B7246241B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40" name="直線コネクタ 139">
              <a:extLst>
                <a:ext uri="{FF2B5EF4-FFF2-40B4-BE49-F238E27FC236}">
                  <a16:creationId xmlns:a16="http://schemas.microsoft.com/office/drawing/2014/main" id="{4E8FA3DF-082A-415A-A6F3-265C29B58794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5" name="タイトル 1">
            <a:extLst>
              <a:ext uri="{FF2B5EF4-FFF2-40B4-BE49-F238E27FC236}">
                <a16:creationId xmlns:a16="http://schemas.microsoft.com/office/drawing/2014/main" id="{780212D4-C9D5-4716-908F-7823162E8377}"/>
              </a:ext>
            </a:extLst>
          </p:cNvPr>
          <p:cNvSpPr txBox="1">
            <a:spLocks/>
          </p:cNvSpPr>
          <p:nvPr/>
        </p:nvSpPr>
        <p:spPr>
          <a:xfrm>
            <a:off x="1500518" y="5688864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ea typeface="ＭＳ Ｐゴシック"/>
                <a:cs typeface="Calibri Light"/>
              </a:rPr>
              <a:t>＝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46" name="タイトル 1">
            <a:extLst>
              <a:ext uri="{FF2B5EF4-FFF2-40B4-BE49-F238E27FC236}">
                <a16:creationId xmlns:a16="http://schemas.microsoft.com/office/drawing/2014/main" id="{89045079-1E41-434E-99E7-EB2409043F91}"/>
              </a:ext>
            </a:extLst>
          </p:cNvPr>
          <p:cNvSpPr txBox="1">
            <a:spLocks/>
          </p:cNvSpPr>
          <p:nvPr/>
        </p:nvSpPr>
        <p:spPr>
          <a:xfrm>
            <a:off x="641740" y="6382189"/>
            <a:ext cx="872283" cy="4311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0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47" name="タイトル 1">
            <a:extLst>
              <a:ext uri="{FF2B5EF4-FFF2-40B4-BE49-F238E27FC236}">
                <a16:creationId xmlns:a16="http://schemas.microsoft.com/office/drawing/2014/main" id="{190166DC-4BD1-4B5D-91FD-AC8B0860D9F1}"/>
              </a:ext>
            </a:extLst>
          </p:cNvPr>
          <p:cNvSpPr txBox="1">
            <a:spLocks/>
          </p:cNvSpPr>
          <p:nvPr/>
        </p:nvSpPr>
        <p:spPr>
          <a:xfrm>
            <a:off x="596043" y="5657238"/>
            <a:ext cx="872283" cy="54563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49" name="タイトル 1">
            <a:extLst>
              <a:ext uri="{FF2B5EF4-FFF2-40B4-BE49-F238E27FC236}">
                <a16:creationId xmlns:a16="http://schemas.microsoft.com/office/drawing/2014/main" id="{6352EDDE-22FE-4678-9A18-0CF1C20E087D}"/>
              </a:ext>
            </a:extLst>
          </p:cNvPr>
          <p:cNvSpPr txBox="1">
            <a:spLocks/>
          </p:cNvSpPr>
          <p:nvPr/>
        </p:nvSpPr>
        <p:spPr>
          <a:xfrm>
            <a:off x="888113" y="1184594"/>
            <a:ext cx="8402113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400" dirty="0">
                <a:solidFill>
                  <a:srgbClr val="FF0000"/>
                </a:solidFill>
                <a:latin typeface="+mj-ea"/>
                <a:cs typeface="Calibri Light"/>
              </a:rPr>
              <a:t>１分間に水そうの　　　入る</a:t>
            </a:r>
            <a:endParaRPr lang="en-US" altLang="ja-JP" sz="5400" dirty="0">
              <a:solidFill>
                <a:srgbClr val="FF0000"/>
              </a:solidFill>
              <a:ea typeface="ＭＳ Ｐゴシック"/>
              <a:cs typeface="Calibri Light"/>
            </a:endParaRPr>
          </a:p>
        </p:txBody>
      </p:sp>
      <p:grpSp>
        <p:nvGrpSpPr>
          <p:cNvPr id="150" name="グループ化 149">
            <a:extLst>
              <a:ext uri="{FF2B5EF4-FFF2-40B4-BE49-F238E27FC236}">
                <a16:creationId xmlns:a16="http://schemas.microsoft.com/office/drawing/2014/main" id="{AAE54BEC-6E47-4B36-BC24-A65B8E5E00F9}"/>
              </a:ext>
            </a:extLst>
          </p:cNvPr>
          <p:cNvGrpSpPr/>
          <p:nvPr/>
        </p:nvGrpSpPr>
        <p:grpSpPr>
          <a:xfrm>
            <a:off x="6276708" y="684944"/>
            <a:ext cx="692510" cy="1770229"/>
            <a:chOff x="79181" y="15947"/>
            <a:chExt cx="163881" cy="506543"/>
          </a:xfrm>
        </p:grpSpPr>
        <p:sp>
          <p:nvSpPr>
            <p:cNvPr id="151" name="テキスト ボックス 57">
              <a:extLst>
                <a:ext uri="{FF2B5EF4-FFF2-40B4-BE49-F238E27FC236}">
                  <a16:creationId xmlns:a16="http://schemas.microsoft.com/office/drawing/2014/main" id="{1A532BE8-77E3-4F56-9C75-E9E48898A1EB}"/>
                </a:ext>
              </a:extLst>
            </p:cNvPr>
            <p:cNvSpPr txBox="1"/>
            <p:nvPr/>
          </p:nvSpPr>
          <p:spPr>
            <a:xfrm>
              <a:off x="102837" y="231863"/>
              <a:ext cx="134744" cy="29062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6000" dirty="0">
                  <a:solidFill>
                    <a:srgbClr val="FF0000"/>
                  </a:solidFill>
                  <a:latin typeface="+mj-ea"/>
                  <a:ea typeface="+mj-ea"/>
                </a:rPr>
                <a:t>6</a:t>
              </a:r>
              <a:endParaRPr kumimoji="1" lang="ja-JP" altLang="en-US" sz="60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sp>
          <p:nvSpPr>
            <p:cNvPr id="152" name="テキスト ボックス 58">
              <a:extLst>
                <a:ext uri="{FF2B5EF4-FFF2-40B4-BE49-F238E27FC236}">
                  <a16:creationId xmlns:a16="http://schemas.microsoft.com/office/drawing/2014/main" id="{86545849-584E-4018-A72C-4A21B3408C15}"/>
                </a:ext>
              </a:extLst>
            </p:cNvPr>
            <p:cNvSpPr txBox="1"/>
            <p:nvPr/>
          </p:nvSpPr>
          <p:spPr>
            <a:xfrm>
              <a:off x="97356" y="15947"/>
              <a:ext cx="134744" cy="29062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6000" dirty="0">
                  <a:solidFill>
                    <a:srgbClr val="FF0000"/>
                  </a:solidFill>
                  <a:latin typeface="+mj-ea"/>
                  <a:ea typeface="+mj-ea"/>
                </a:rPr>
                <a:t>1</a:t>
              </a:r>
              <a:endParaRPr kumimoji="1" lang="ja-JP" altLang="en-US" sz="60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cxnSp>
          <p:nvCxnSpPr>
            <p:cNvPr id="153" name="直線コネクタ 152">
              <a:extLst>
                <a:ext uri="{FF2B5EF4-FFF2-40B4-BE49-F238E27FC236}">
                  <a16:creationId xmlns:a16="http://schemas.microsoft.com/office/drawing/2014/main" id="{6F4B948A-5B87-47AD-B0AD-6F325914E26E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2" name="グループ化 111">
            <a:extLst>
              <a:ext uri="{FF2B5EF4-FFF2-40B4-BE49-F238E27FC236}">
                <a16:creationId xmlns:a16="http://schemas.microsoft.com/office/drawing/2014/main" id="{B923175E-D5F0-407B-AADF-6C1457905DF1}"/>
              </a:ext>
            </a:extLst>
          </p:cNvPr>
          <p:cNvGrpSpPr/>
          <p:nvPr/>
        </p:nvGrpSpPr>
        <p:grpSpPr>
          <a:xfrm>
            <a:off x="4542744" y="5528562"/>
            <a:ext cx="433080" cy="910534"/>
            <a:chOff x="90081" y="138647"/>
            <a:chExt cx="127791" cy="260547"/>
          </a:xfrm>
        </p:grpSpPr>
        <p:sp>
          <p:nvSpPr>
            <p:cNvPr id="113" name="テキスト ボックス 57">
              <a:extLst>
                <a:ext uri="{FF2B5EF4-FFF2-40B4-BE49-F238E27FC236}">
                  <a16:creationId xmlns:a16="http://schemas.microsoft.com/office/drawing/2014/main" id="{E27E5728-6AF5-49B9-B1D9-3263C4371989}"/>
                </a:ext>
              </a:extLst>
            </p:cNvPr>
            <p:cNvSpPr txBox="1"/>
            <p:nvPr/>
          </p:nvSpPr>
          <p:spPr>
            <a:xfrm>
              <a:off x="102837" y="231863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114" name="テキスト ボックス 58">
              <a:extLst>
                <a:ext uri="{FF2B5EF4-FFF2-40B4-BE49-F238E27FC236}">
                  <a16:creationId xmlns:a16="http://schemas.microsoft.com/office/drawing/2014/main" id="{626778A7-9CA1-4DA5-9312-BF8273E80F15}"/>
                </a:ext>
              </a:extLst>
            </p:cNvPr>
            <p:cNvSpPr txBox="1"/>
            <p:nvPr/>
          </p:nvSpPr>
          <p:spPr>
            <a:xfrm>
              <a:off x="98179" y="138647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1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115" name="直線コネクタ 114">
              <a:extLst>
                <a:ext uri="{FF2B5EF4-FFF2-40B4-BE49-F238E27FC236}">
                  <a16:creationId xmlns:a16="http://schemas.microsoft.com/office/drawing/2014/main" id="{D2AF6A85-0687-45A7-A6B4-9F5DE94B0F4C}"/>
                </a:ext>
              </a:extLst>
            </p:cNvPr>
            <p:cNvCxnSpPr>
              <a:cxnSpLocks/>
            </p:cNvCxnSpPr>
            <p:nvPr/>
          </p:nvCxnSpPr>
          <p:spPr>
            <a:xfrm>
              <a:off x="90081" y="274320"/>
              <a:ext cx="12747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1" name="グループ化 140">
            <a:extLst>
              <a:ext uri="{FF2B5EF4-FFF2-40B4-BE49-F238E27FC236}">
                <a16:creationId xmlns:a16="http://schemas.microsoft.com/office/drawing/2014/main" id="{B95DAF9D-3151-46EF-9FF3-09A8FCE392F6}"/>
              </a:ext>
            </a:extLst>
          </p:cNvPr>
          <p:cNvGrpSpPr/>
          <p:nvPr/>
        </p:nvGrpSpPr>
        <p:grpSpPr>
          <a:xfrm>
            <a:off x="4543825" y="4874891"/>
            <a:ext cx="431999" cy="919777"/>
            <a:chOff x="92806" y="136004"/>
            <a:chExt cx="127472" cy="263190"/>
          </a:xfrm>
        </p:grpSpPr>
        <p:sp>
          <p:nvSpPr>
            <p:cNvPr id="142" name="テキスト ボックス 57">
              <a:extLst>
                <a:ext uri="{FF2B5EF4-FFF2-40B4-BE49-F238E27FC236}">
                  <a16:creationId xmlns:a16="http://schemas.microsoft.com/office/drawing/2014/main" id="{E8C85BF0-EE01-4F29-B7CD-3FC08AA78EC3}"/>
                </a:ext>
              </a:extLst>
            </p:cNvPr>
            <p:cNvSpPr txBox="1"/>
            <p:nvPr/>
          </p:nvSpPr>
          <p:spPr>
            <a:xfrm>
              <a:off x="102837" y="231863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143" name="テキスト ボックス 58">
              <a:extLst>
                <a:ext uri="{FF2B5EF4-FFF2-40B4-BE49-F238E27FC236}">
                  <a16:creationId xmlns:a16="http://schemas.microsoft.com/office/drawing/2014/main" id="{EEBD314F-9EE2-421B-9C7E-DE8816CD7064}"/>
                </a:ext>
              </a:extLst>
            </p:cNvPr>
            <p:cNvSpPr txBox="1"/>
            <p:nvPr/>
          </p:nvSpPr>
          <p:spPr>
            <a:xfrm>
              <a:off x="98179" y="136004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2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144" name="直線コネクタ 143">
              <a:extLst>
                <a:ext uri="{FF2B5EF4-FFF2-40B4-BE49-F238E27FC236}">
                  <a16:creationId xmlns:a16="http://schemas.microsoft.com/office/drawing/2014/main" id="{FC1FA239-F6DA-4D90-B427-A79C6ECA661D}"/>
                </a:ext>
              </a:extLst>
            </p:cNvPr>
            <p:cNvCxnSpPr>
              <a:cxnSpLocks/>
            </p:cNvCxnSpPr>
            <p:nvPr/>
          </p:nvCxnSpPr>
          <p:spPr>
            <a:xfrm>
              <a:off x="92806" y="274320"/>
              <a:ext cx="12747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4" name="グループ化 153">
            <a:extLst>
              <a:ext uri="{FF2B5EF4-FFF2-40B4-BE49-F238E27FC236}">
                <a16:creationId xmlns:a16="http://schemas.microsoft.com/office/drawing/2014/main" id="{1FCEFCF5-86FB-4763-A618-D97803556435}"/>
              </a:ext>
            </a:extLst>
          </p:cNvPr>
          <p:cNvGrpSpPr/>
          <p:nvPr/>
        </p:nvGrpSpPr>
        <p:grpSpPr>
          <a:xfrm>
            <a:off x="4545143" y="4211987"/>
            <a:ext cx="431999" cy="910536"/>
            <a:chOff x="92806" y="138647"/>
            <a:chExt cx="127472" cy="260547"/>
          </a:xfrm>
        </p:grpSpPr>
        <p:sp>
          <p:nvSpPr>
            <p:cNvPr id="155" name="テキスト ボックス 57">
              <a:extLst>
                <a:ext uri="{FF2B5EF4-FFF2-40B4-BE49-F238E27FC236}">
                  <a16:creationId xmlns:a16="http://schemas.microsoft.com/office/drawing/2014/main" id="{A9994025-E131-4CC1-B70F-61E2A69D3B6C}"/>
                </a:ext>
              </a:extLst>
            </p:cNvPr>
            <p:cNvSpPr txBox="1"/>
            <p:nvPr/>
          </p:nvSpPr>
          <p:spPr>
            <a:xfrm>
              <a:off x="102837" y="231863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156" name="テキスト ボックス 58">
              <a:extLst>
                <a:ext uri="{FF2B5EF4-FFF2-40B4-BE49-F238E27FC236}">
                  <a16:creationId xmlns:a16="http://schemas.microsoft.com/office/drawing/2014/main" id="{D66DE996-16A2-4427-8BC2-F61D1A7DE5C8}"/>
                </a:ext>
              </a:extLst>
            </p:cNvPr>
            <p:cNvSpPr txBox="1"/>
            <p:nvPr/>
          </p:nvSpPr>
          <p:spPr>
            <a:xfrm>
              <a:off x="98179" y="138647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3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157" name="直線コネクタ 156">
              <a:extLst>
                <a:ext uri="{FF2B5EF4-FFF2-40B4-BE49-F238E27FC236}">
                  <a16:creationId xmlns:a16="http://schemas.microsoft.com/office/drawing/2014/main" id="{CD602C53-972C-4D28-A168-10126132A3AC}"/>
                </a:ext>
              </a:extLst>
            </p:cNvPr>
            <p:cNvCxnSpPr>
              <a:cxnSpLocks/>
            </p:cNvCxnSpPr>
            <p:nvPr/>
          </p:nvCxnSpPr>
          <p:spPr>
            <a:xfrm>
              <a:off x="92806" y="274320"/>
              <a:ext cx="12747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8" name="グループ化 157">
            <a:extLst>
              <a:ext uri="{FF2B5EF4-FFF2-40B4-BE49-F238E27FC236}">
                <a16:creationId xmlns:a16="http://schemas.microsoft.com/office/drawing/2014/main" id="{14223E57-46EB-466E-85D9-602B79B10CC9}"/>
              </a:ext>
            </a:extLst>
          </p:cNvPr>
          <p:cNvGrpSpPr/>
          <p:nvPr/>
        </p:nvGrpSpPr>
        <p:grpSpPr>
          <a:xfrm>
            <a:off x="4561258" y="3567553"/>
            <a:ext cx="431999" cy="901301"/>
            <a:chOff x="92806" y="141290"/>
            <a:chExt cx="127472" cy="257904"/>
          </a:xfrm>
        </p:grpSpPr>
        <p:sp>
          <p:nvSpPr>
            <p:cNvPr id="159" name="テキスト ボックス 57">
              <a:extLst>
                <a:ext uri="{FF2B5EF4-FFF2-40B4-BE49-F238E27FC236}">
                  <a16:creationId xmlns:a16="http://schemas.microsoft.com/office/drawing/2014/main" id="{6D8BEDE8-5961-4709-84B2-9A8D67119F09}"/>
                </a:ext>
              </a:extLst>
            </p:cNvPr>
            <p:cNvSpPr txBox="1"/>
            <p:nvPr/>
          </p:nvSpPr>
          <p:spPr>
            <a:xfrm>
              <a:off x="102837" y="231863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160" name="テキスト ボックス 58">
              <a:extLst>
                <a:ext uri="{FF2B5EF4-FFF2-40B4-BE49-F238E27FC236}">
                  <a16:creationId xmlns:a16="http://schemas.microsoft.com/office/drawing/2014/main" id="{C59BB412-E9C5-44EB-A011-F19893D2D82D}"/>
                </a:ext>
              </a:extLst>
            </p:cNvPr>
            <p:cNvSpPr txBox="1"/>
            <p:nvPr/>
          </p:nvSpPr>
          <p:spPr>
            <a:xfrm>
              <a:off x="98179" y="141290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4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161" name="直線コネクタ 160">
              <a:extLst>
                <a:ext uri="{FF2B5EF4-FFF2-40B4-BE49-F238E27FC236}">
                  <a16:creationId xmlns:a16="http://schemas.microsoft.com/office/drawing/2014/main" id="{5C92510C-3B23-4721-BA81-6394EFE54B0F}"/>
                </a:ext>
              </a:extLst>
            </p:cNvPr>
            <p:cNvCxnSpPr>
              <a:cxnSpLocks/>
            </p:cNvCxnSpPr>
            <p:nvPr/>
          </p:nvCxnSpPr>
          <p:spPr>
            <a:xfrm>
              <a:off x="92806" y="274320"/>
              <a:ext cx="12747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2" name="グループ化 161">
            <a:extLst>
              <a:ext uri="{FF2B5EF4-FFF2-40B4-BE49-F238E27FC236}">
                <a16:creationId xmlns:a16="http://schemas.microsoft.com/office/drawing/2014/main" id="{BD4CEAB4-90C3-40D1-8355-F2D3AC5F5CAA}"/>
              </a:ext>
            </a:extLst>
          </p:cNvPr>
          <p:cNvGrpSpPr/>
          <p:nvPr/>
        </p:nvGrpSpPr>
        <p:grpSpPr>
          <a:xfrm>
            <a:off x="4547930" y="2876940"/>
            <a:ext cx="431999" cy="910536"/>
            <a:chOff x="92806" y="138647"/>
            <a:chExt cx="127472" cy="260547"/>
          </a:xfrm>
        </p:grpSpPr>
        <p:sp>
          <p:nvSpPr>
            <p:cNvPr id="163" name="テキスト ボックス 57">
              <a:extLst>
                <a:ext uri="{FF2B5EF4-FFF2-40B4-BE49-F238E27FC236}">
                  <a16:creationId xmlns:a16="http://schemas.microsoft.com/office/drawing/2014/main" id="{D4F1985A-86D7-45D5-84D0-87B4AB99552A}"/>
                </a:ext>
              </a:extLst>
            </p:cNvPr>
            <p:cNvSpPr txBox="1"/>
            <p:nvPr/>
          </p:nvSpPr>
          <p:spPr>
            <a:xfrm>
              <a:off x="102837" y="231863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164" name="テキスト ボックス 58">
              <a:extLst>
                <a:ext uri="{FF2B5EF4-FFF2-40B4-BE49-F238E27FC236}">
                  <a16:creationId xmlns:a16="http://schemas.microsoft.com/office/drawing/2014/main" id="{CD09A151-3B34-4FB9-AC9B-3882D13C3534}"/>
                </a:ext>
              </a:extLst>
            </p:cNvPr>
            <p:cNvSpPr txBox="1"/>
            <p:nvPr/>
          </p:nvSpPr>
          <p:spPr>
            <a:xfrm>
              <a:off x="98179" y="138647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5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165" name="直線コネクタ 164">
              <a:extLst>
                <a:ext uri="{FF2B5EF4-FFF2-40B4-BE49-F238E27FC236}">
                  <a16:creationId xmlns:a16="http://schemas.microsoft.com/office/drawing/2014/main" id="{D9632263-7029-45F1-BEB2-386F5A11B0EB}"/>
                </a:ext>
              </a:extLst>
            </p:cNvPr>
            <p:cNvCxnSpPr>
              <a:cxnSpLocks/>
            </p:cNvCxnSpPr>
            <p:nvPr/>
          </p:nvCxnSpPr>
          <p:spPr>
            <a:xfrm>
              <a:off x="92806" y="274320"/>
              <a:ext cx="12747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6" name="グループ化 165">
            <a:extLst>
              <a:ext uri="{FF2B5EF4-FFF2-40B4-BE49-F238E27FC236}">
                <a16:creationId xmlns:a16="http://schemas.microsoft.com/office/drawing/2014/main" id="{681BB121-816D-4FD7-B032-B038643B6CFA}"/>
              </a:ext>
            </a:extLst>
          </p:cNvPr>
          <p:cNvGrpSpPr/>
          <p:nvPr/>
        </p:nvGrpSpPr>
        <p:grpSpPr>
          <a:xfrm>
            <a:off x="4561257" y="2195563"/>
            <a:ext cx="431999" cy="938247"/>
            <a:chOff x="92806" y="130718"/>
            <a:chExt cx="127472" cy="268476"/>
          </a:xfrm>
        </p:grpSpPr>
        <p:sp>
          <p:nvSpPr>
            <p:cNvPr id="167" name="テキスト ボックス 57">
              <a:extLst>
                <a:ext uri="{FF2B5EF4-FFF2-40B4-BE49-F238E27FC236}">
                  <a16:creationId xmlns:a16="http://schemas.microsoft.com/office/drawing/2014/main" id="{866AA075-0371-443F-9AAD-578CD9A7F0E9}"/>
                </a:ext>
              </a:extLst>
            </p:cNvPr>
            <p:cNvSpPr txBox="1"/>
            <p:nvPr/>
          </p:nvSpPr>
          <p:spPr>
            <a:xfrm>
              <a:off x="102837" y="231863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168" name="テキスト ボックス 58">
              <a:extLst>
                <a:ext uri="{FF2B5EF4-FFF2-40B4-BE49-F238E27FC236}">
                  <a16:creationId xmlns:a16="http://schemas.microsoft.com/office/drawing/2014/main" id="{1E827530-0C30-4D68-9019-86FDACA785A3}"/>
                </a:ext>
              </a:extLst>
            </p:cNvPr>
            <p:cNvSpPr txBox="1"/>
            <p:nvPr/>
          </p:nvSpPr>
          <p:spPr>
            <a:xfrm>
              <a:off x="98179" y="130718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169" name="直線コネクタ 168">
              <a:extLst>
                <a:ext uri="{FF2B5EF4-FFF2-40B4-BE49-F238E27FC236}">
                  <a16:creationId xmlns:a16="http://schemas.microsoft.com/office/drawing/2014/main" id="{B7F8AC25-820C-4C8F-BB63-0C1007B15A81}"/>
                </a:ext>
              </a:extLst>
            </p:cNvPr>
            <p:cNvCxnSpPr>
              <a:cxnSpLocks/>
            </p:cNvCxnSpPr>
            <p:nvPr/>
          </p:nvCxnSpPr>
          <p:spPr>
            <a:xfrm>
              <a:off x="92806" y="274320"/>
              <a:ext cx="12747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0" name="タイトル 1">
            <a:extLst>
              <a:ext uri="{FF2B5EF4-FFF2-40B4-BE49-F238E27FC236}">
                <a16:creationId xmlns:a16="http://schemas.microsoft.com/office/drawing/2014/main" id="{03601E0F-C5F4-40F2-BA96-F16EF1D84F04}"/>
              </a:ext>
            </a:extLst>
          </p:cNvPr>
          <p:cNvSpPr txBox="1">
            <a:spLocks/>
          </p:cNvSpPr>
          <p:nvPr/>
        </p:nvSpPr>
        <p:spPr>
          <a:xfrm>
            <a:off x="593374" y="5053090"/>
            <a:ext cx="872283" cy="54563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2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71" name="タイトル 1">
            <a:extLst>
              <a:ext uri="{FF2B5EF4-FFF2-40B4-BE49-F238E27FC236}">
                <a16:creationId xmlns:a16="http://schemas.microsoft.com/office/drawing/2014/main" id="{4670130D-2E2B-45D6-BF94-6D4783B3B905}"/>
              </a:ext>
            </a:extLst>
          </p:cNvPr>
          <p:cNvSpPr txBox="1">
            <a:spLocks/>
          </p:cNvSpPr>
          <p:nvPr/>
        </p:nvSpPr>
        <p:spPr>
          <a:xfrm>
            <a:off x="596042" y="4414852"/>
            <a:ext cx="872283" cy="54563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3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72" name="タイトル 1">
            <a:extLst>
              <a:ext uri="{FF2B5EF4-FFF2-40B4-BE49-F238E27FC236}">
                <a16:creationId xmlns:a16="http://schemas.microsoft.com/office/drawing/2014/main" id="{DF8BBD6D-35B2-4BA9-9C38-E2688710B890}"/>
              </a:ext>
            </a:extLst>
          </p:cNvPr>
          <p:cNvSpPr txBox="1">
            <a:spLocks/>
          </p:cNvSpPr>
          <p:nvPr/>
        </p:nvSpPr>
        <p:spPr>
          <a:xfrm>
            <a:off x="609097" y="3724410"/>
            <a:ext cx="872283" cy="54563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4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73" name="タイトル 1">
            <a:extLst>
              <a:ext uri="{FF2B5EF4-FFF2-40B4-BE49-F238E27FC236}">
                <a16:creationId xmlns:a16="http://schemas.microsoft.com/office/drawing/2014/main" id="{9B4C1C75-F4EF-4DEB-A469-4FCCC4415D20}"/>
              </a:ext>
            </a:extLst>
          </p:cNvPr>
          <p:cNvSpPr txBox="1">
            <a:spLocks/>
          </p:cNvSpPr>
          <p:nvPr/>
        </p:nvSpPr>
        <p:spPr>
          <a:xfrm>
            <a:off x="602641" y="3063400"/>
            <a:ext cx="872283" cy="54563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5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74" name="タイトル 1">
            <a:extLst>
              <a:ext uri="{FF2B5EF4-FFF2-40B4-BE49-F238E27FC236}">
                <a16:creationId xmlns:a16="http://schemas.microsoft.com/office/drawing/2014/main" id="{701E33C1-DEA9-4FBD-B013-DA62D5C4C5B2}"/>
              </a:ext>
            </a:extLst>
          </p:cNvPr>
          <p:cNvSpPr txBox="1">
            <a:spLocks/>
          </p:cNvSpPr>
          <p:nvPr/>
        </p:nvSpPr>
        <p:spPr>
          <a:xfrm>
            <a:off x="617421" y="2430784"/>
            <a:ext cx="872283" cy="54563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6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cxnSp>
        <p:nvCxnSpPr>
          <p:cNvPr id="3" name="直線矢印コネクタ 2">
            <a:extLst>
              <a:ext uri="{FF2B5EF4-FFF2-40B4-BE49-F238E27FC236}">
                <a16:creationId xmlns:a16="http://schemas.microsoft.com/office/drawing/2014/main" id="{F542AC75-5FC4-4E3B-BB22-4EA3F2B61567}"/>
              </a:ext>
            </a:extLst>
          </p:cNvPr>
          <p:cNvCxnSpPr>
            <a:cxnSpLocks/>
          </p:cNvCxnSpPr>
          <p:nvPr/>
        </p:nvCxnSpPr>
        <p:spPr>
          <a:xfrm>
            <a:off x="1486798" y="5957761"/>
            <a:ext cx="3060000" cy="4440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直線矢印コネクタ 174">
            <a:extLst>
              <a:ext uri="{FF2B5EF4-FFF2-40B4-BE49-F238E27FC236}">
                <a16:creationId xmlns:a16="http://schemas.microsoft.com/office/drawing/2014/main" id="{EFF6F3D1-6557-45FD-8F7C-79E2AF34367F}"/>
              </a:ext>
            </a:extLst>
          </p:cNvPr>
          <p:cNvCxnSpPr>
            <a:cxnSpLocks/>
          </p:cNvCxnSpPr>
          <p:nvPr/>
        </p:nvCxnSpPr>
        <p:spPr>
          <a:xfrm>
            <a:off x="1462460" y="5308834"/>
            <a:ext cx="3060000" cy="4440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直線矢印コネクタ 175">
            <a:extLst>
              <a:ext uri="{FF2B5EF4-FFF2-40B4-BE49-F238E27FC236}">
                <a16:creationId xmlns:a16="http://schemas.microsoft.com/office/drawing/2014/main" id="{B3AFD1AA-C1D3-4033-82F1-08B692389BDE}"/>
              </a:ext>
            </a:extLst>
          </p:cNvPr>
          <p:cNvCxnSpPr>
            <a:cxnSpLocks/>
          </p:cNvCxnSpPr>
          <p:nvPr/>
        </p:nvCxnSpPr>
        <p:spPr>
          <a:xfrm>
            <a:off x="1494246" y="4632750"/>
            <a:ext cx="3060000" cy="4440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直線矢印コネクタ 176">
            <a:extLst>
              <a:ext uri="{FF2B5EF4-FFF2-40B4-BE49-F238E27FC236}">
                <a16:creationId xmlns:a16="http://schemas.microsoft.com/office/drawing/2014/main" id="{FDDA1C0D-34C0-4663-9892-C7962D7F3D06}"/>
              </a:ext>
            </a:extLst>
          </p:cNvPr>
          <p:cNvCxnSpPr>
            <a:cxnSpLocks/>
          </p:cNvCxnSpPr>
          <p:nvPr/>
        </p:nvCxnSpPr>
        <p:spPr>
          <a:xfrm>
            <a:off x="1488380" y="3983823"/>
            <a:ext cx="3060000" cy="4440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直線矢印コネクタ 181">
            <a:extLst>
              <a:ext uri="{FF2B5EF4-FFF2-40B4-BE49-F238E27FC236}">
                <a16:creationId xmlns:a16="http://schemas.microsoft.com/office/drawing/2014/main" id="{B2624BC0-6E64-41D1-B22C-1B59B85E1FA6}"/>
              </a:ext>
            </a:extLst>
          </p:cNvPr>
          <p:cNvCxnSpPr>
            <a:cxnSpLocks/>
          </p:cNvCxnSpPr>
          <p:nvPr/>
        </p:nvCxnSpPr>
        <p:spPr>
          <a:xfrm>
            <a:off x="1490087" y="3306890"/>
            <a:ext cx="3060000" cy="4440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直線矢印コネクタ 182">
            <a:extLst>
              <a:ext uri="{FF2B5EF4-FFF2-40B4-BE49-F238E27FC236}">
                <a16:creationId xmlns:a16="http://schemas.microsoft.com/office/drawing/2014/main" id="{B9EA0D5A-DB11-44A1-873F-417B1F1C49DE}"/>
              </a:ext>
            </a:extLst>
          </p:cNvPr>
          <p:cNvCxnSpPr>
            <a:cxnSpLocks/>
          </p:cNvCxnSpPr>
          <p:nvPr/>
        </p:nvCxnSpPr>
        <p:spPr>
          <a:xfrm>
            <a:off x="1484221" y="2648727"/>
            <a:ext cx="3060000" cy="4440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タイトル 1">
            <a:extLst>
              <a:ext uri="{FF2B5EF4-FFF2-40B4-BE49-F238E27FC236}">
                <a16:creationId xmlns:a16="http://schemas.microsoft.com/office/drawing/2014/main" id="{4B1F65E6-6D5F-4D3F-A48D-4EB7CB75AB8C}"/>
              </a:ext>
            </a:extLst>
          </p:cNvPr>
          <p:cNvSpPr txBox="1">
            <a:spLocks/>
          </p:cNvSpPr>
          <p:nvPr/>
        </p:nvSpPr>
        <p:spPr>
          <a:xfrm>
            <a:off x="5867146" y="3881231"/>
            <a:ext cx="842650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400" dirty="0">
                <a:latin typeface="+mj-ea"/>
                <a:cs typeface="Calibri Light"/>
              </a:rPr>
              <a:t>式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sp>
        <p:nvSpPr>
          <p:cNvPr id="98" name="タイトル 1">
            <a:extLst>
              <a:ext uri="{FF2B5EF4-FFF2-40B4-BE49-F238E27FC236}">
                <a16:creationId xmlns:a16="http://schemas.microsoft.com/office/drawing/2014/main" id="{0C9CD4D8-9250-41A3-8977-76B055000263}"/>
              </a:ext>
            </a:extLst>
          </p:cNvPr>
          <p:cNvSpPr txBox="1">
            <a:spLocks/>
          </p:cNvSpPr>
          <p:nvPr/>
        </p:nvSpPr>
        <p:spPr>
          <a:xfrm>
            <a:off x="6941136" y="3801654"/>
            <a:ext cx="3205018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１</a:t>
            </a:r>
            <a:r>
              <a:rPr lang="en-US" altLang="ja-JP" sz="6000" dirty="0">
                <a:ea typeface="ＭＳ Ｐゴシック"/>
                <a:cs typeface="Calibri Light"/>
              </a:rPr>
              <a:t>÷</a:t>
            </a:r>
            <a:r>
              <a:rPr lang="ja-JP" altLang="en-US" sz="6000" dirty="0">
                <a:ea typeface="ＭＳ Ｐゴシック"/>
                <a:cs typeface="Calibri Light"/>
              </a:rPr>
              <a:t>　</a:t>
            </a:r>
            <a:r>
              <a:rPr lang="ja-JP" altLang="en-US" sz="4800" dirty="0">
                <a:ea typeface="ＭＳ Ｐゴシック"/>
                <a:cs typeface="Calibri Light"/>
              </a:rPr>
              <a:t>＝</a:t>
            </a:r>
            <a:r>
              <a:rPr lang="ja-JP" altLang="en-US" sz="4800" b="1" dirty="0">
                <a:latin typeface="+mj-ea"/>
                <a:cs typeface="Calibri Light"/>
              </a:rPr>
              <a:t>６</a:t>
            </a:r>
            <a:endParaRPr lang="en-US" altLang="ja-JP" sz="6000" b="1" dirty="0">
              <a:latin typeface="+mj-ea"/>
              <a:cs typeface="Calibri Light"/>
            </a:endParaRPr>
          </a:p>
        </p:txBody>
      </p:sp>
      <p:grpSp>
        <p:nvGrpSpPr>
          <p:cNvPr id="99" name="グループ化 98">
            <a:extLst>
              <a:ext uri="{FF2B5EF4-FFF2-40B4-BE49-F238E27FC236}">
                <a16:creationId xmlns:a16="http://schemas.microsoft.com/office/drawing/2014/main" id="{A4FED815-C74C-4F2D-A772-5240F36721B8}"/>
              </a:ext>
            </a:extLst>
          </p:cNvPr>
          <p:cNvGrpSpPr/>
          <p:nvPr/>
        </p:nvGrpSpPr>
        <p:grpSpPr>
          <a:xfrm>
            <a:off x="8256624" y="3645488"/>
            <a:ext cx="555391" cy="1262477"/>
            <a:chOff x="79181" y="88430"/>
            <a:chExt cx="163881" cy="361252"/>
          </a:xfrm>
        </p:grpSpPr>
        <p:sp>
          <p:nvSpPr>
            <p:cNvPr id="100" name="テキスト ボックス 57">
              <a:extLst>
                <a:ext uri="{FF2B5EF4-FFF2-40B4-BE49-F238E27FC236}">
                  <a16:creationId xmlns:a16="http://schemas.microsoft.com/office/drawing/2014/main" id="{F405668B-4091-409D-B8F8-D4CDEEB9A764}"/>
                </a:ext>
              </a:extLst>
            </p:cNvPr>
            <p:cNvSpPr txBox="1"/>
            <p:nvPr/>
          </p:nvSpPr>
          <p:spPr>
            <a:xfrm>
              <a:off x="100145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6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01" name="テキスト ボックス 58">
              <a:extLst>
                <a:ext uri="{FF2B5EF4-FFF2-40B4-BE49-F238E27FC236}">
                  <a16:creationId xmlns:a16="http://schemas.microsoft.com/office/drawing/2014/main" id="{EBF607EC-BDC3-4FD6-9541-AEF440D2B6A0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48" name="直線コネクタ 147">
              <a:extLst>
                <a:ext uri="{FF2B5EF4-FFF2-40B4-BE49-F238E27FC236}">
                  <a16:creationId xmlns:a16="http://schemas.microsoft.com/office/drawing/2014/main" id="{18FABACC-80E8-4FAE-8635-24276C7107B4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8" name="タイトル 1">
            <a:extLst>
              <a:ext uri="{FF2B5EF4-FFF2-40B4-BE49-F238E27FC236}">
                <a16:creationId xmlns:a16="http://schemas.microsoft.com/office/drawing/2014/main" id="{64E70C06-B4D2-4CB5-9FD9-FD26832FB987}"/>
              </a:ext>
            </a:extLst>
          </p:cNvPr>
          <p:cNvSpPr txBox="1">
            <a:spLocks/>
          </p:cNvSpPr>
          <p:nvPr/>
        </p:nvSpPr>
        <p:spPr>
          <a:xfrm>
            <a:off x="7668849" y="5160535"/>
            <a:ext cx="3011758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答え　</a:t>
            </a:r>
            <a:r>
              <a:rPr lang="en-US" altLang="ja-JP" sz="6000" dirty="0">
                <a:latin typeface="+mn-ea"/>
                <a:ea typeface="+mn-ea"/>
                <a:cs typeface="Calibri Light"/>
              </a:rPr>
              <a:t>6</a:t>
            </a:r>
            <a:r>
              <a:rPr lang="ja-JP" altLang="en-US" sz="6000" dirty="0">
                <a:ea typeface="ＭＳ Ｐゴシック"/>
                <a:cs typeface="Calibri Light"/>
              </a:rPr>
              <a:t>分</a:t>
            </a:r>
            <a:endParaRPr lang="en-US" altLang="ja-JP" sz="6000" b="1" dirty="0">
              <a:latin typeface="+mj-ea"/>
              <a:cs typeface="Calibri Light"/>
            </a:endParaRPr>
          </a:p>
        </p:txBody>
      </p:sp>
      <p:sp>
        <p:nvSpPr>
          <p:cNvPr id="179" name="タイトル 1">
            <a:extLst>
              <a:ext uri="{FF2B5EF4-FFF2-40B4-BE49-F238E27FC236}">
                <a16:creationId xmlns:a16="http://schemas.microsoft.com/office/drawing/2014/main" id="{BFAD5DC7-0766-43E3-89B7-0E9CD5B76091}"/>
              </a:ext>
            </a:extLst>
          </p:cNvPr>
          <p:cNvSpPr txBox="1">
            <a:spLocks/>
          </p:cNvSpPr>
          <p:nvPr/>
        </p:nvSpPr>
        <p:spPr>
          <a:xfrm>
            <a:off x="6616274" y="3160905"/>
            <a:ext cx="1243007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全体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180" name="タイトル 1">
            <a:extLst>
              <a:ext uri="{FF2B5EF4-FFF2-40B4-BE49-F238E27FC236}">
                <a16:creationId xmlns:a16="http://schemas.microsoft.com/office/drawing/2014/main" id="{C21D300A-02E2-41A9-A804-0DA523F5F806}"/>
              </a:ext>
            </a:extLst>
          </p:cNvPr>
          <p:cNvSpPr txBox="1">
            <a:spLocks/>
          </p:cNvSpPr>
          <p:nvPr/>
        </p:nvSpPr>
        <p:spPr>
          <a:xfrm>
            <a:off x="8060249" y="2675979"/>
            <a:ext cx="1951706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ea typeface="ＭＳ Ｐゴシック"/>
                <a:cs typeface="Calibri Light"/>
              </a:rPr>
              <a:t>1</a:t>
            </a:r>
            <a:r>
              <a:rPr lang="ja-JP" altLang="en-US" sz="4000" dirty="0">
                <a:ea typeface="ＭＳ Ｐゴシック"/>
                <a:cs typeface="Calibri Light"/>
              </a:rPr>
              <a:t>分間に</a:t>
            </a:r>
            <a:endParaRPr lang="en-US" altLang="ja-JP" sz="4000" dirty="0">
              <a:ea typeface="ＭＳ Ｐゴシック"/>
              <a:cs typeface="Calibri Light"/>
            </a:endParaRPr>
          </a:p>
          <a:p>
            <a:r>
              <a:rPr lang="ja-JP" altLang="en-US" sz="4000" dirty="0">
                <a:ea typeface="ＭＳ Ｐゴシック"/>
                <a:cs typeface="Calibri Light"/>
              </a:rPr>
              <a:t>入る量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742714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  <p:bldP spid="93" grpId="0" animBg="1"/>
      <p:bldP spid="146" grpId="0"/>
      <p:bldP spid="147" grpId="0"/>
      <p:bldP spid="170" grpId="0"/>
      <p:bldP spid="171" grpId="0"/>
      <p:bldP spid="172" grpId="0"/>
      <p:bldP spid="173" grpId="0"/>
      <p:bldP spid="174" grpId="0"/>
      <p:bldP spid="98" grpId="0"/>
      <p:bldP spid="17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3BA89AC5-FA4C-4D41-970A-11DE30823EC6}"/>
              </a:ext>
            </a:extLst>
          </p:cNvPr>
          <p:cNvGrpSpPr/>
          <p:nvPr/>
        </p:nvGrpSpPr>
        <p:grpSpPr>
          <a:xfrm>
            <a:off x="3543724" y="2896341"/>
            <a:ext cx="5400000" cy="3620013"/>
            <a:chOff x="7026434" y="2883314"/>
            <a:chExt cx="5400000" cy="3620013"/>
          </a:xfrm>
        </p:grpSpPr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3010FA7E-74B4-4813-A4C4-F3A38C8DED6D}"/>
                </a:ext>
              </a:extLst>
            </p:cNvPr>
            <p:cNvCxnSpPr>
              <a:cxnSpLocks/>
            </p:cNvCxnSpPr>
            <p:nvPr/>
          </p:nvCxnSpPr>
          <p:spPr>
            <a:xfrm>
              <a:off x="7026434" y="2883314"/>
              <a:ext cx="0" cy="3600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F128E993-6471-48D2-8D65-2D7F0A084923}"/>
                </a:ext>
              </a:extLst>
            </p:cNvPr>
            <p:cNvCxnSpPr/>
            <p:nvPr/>
          </p:nvCxnSpPr>
          <p:spPr>
            <a:xfrm>
              <a:off x="7026434" y="6479441"/>
              <a:ext cx="540000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7D080A28-E0C6-4B06-AE9B-DA25361EC2C9}"/>
                </a:ext>
              </a:extLst>
            </p:cNvPr>
            <p:cNvCxnSpPr>
              <a:cxnSpLocks/>
            </p:cNvCxnSpPr>
            <p:nvPr/>
          </p:nvCxnSpPr>
          <p:spPr>
            <a:xfrm>
              <a:off x="12426434" y="2903327"/>
              <a:ext cx="0" cy="3600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7C987C26-C911-4879-AAB2-AC42E478D8A6}"/>
              </a:ext>
            </a:extLst>
          </p:cNvPr>
          <p:cNvSpPr/>
          <p:nvPr/>
        </p:nvSpPr>
        <p:spPr>
          <a:xfrm>
            <a:off x="3551454" y="4652181"/>
            <a:ext cx="5364000" cy="1800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0FF9290A-0082-48CF-99A5-4BEF2A57901D}"/>
              </a:ext>
            </a:extLst>
          </p:cNvPr>
          <p:cNvGrpSpPr/>
          <p:nvPr/>
        </p:nvGrpSpPr>
        <p:grpSpPr>
          <a:xfrm>
            <a:off x="9016239" y="3914798"/>
            <a:ext cx="595300" cy="1489220"/>
            <a:chOff x="79181" y="51055"/>
            <a:chExt cx="175658" cy="426134"/>
          </a:xfrm>
        </p:grpSpPr>
        <p:sp>
          <p:nvSpPr>
            <p:cNvPr id="22" name="テキスト ボックス 57">
              <a:extLst>
                <a:ext uri="{FF2B5EF4-FFF2-40B4-BE49-F238E27FC236}">
                  <a16:creationId xmlns:a16="http://schemas.microsoft.com/office/drawing/2014/main" id="{3C77461E-E248-4886-9D0E-5B98264D4FA3}"/>
                </a:ext>
              </a:extLst>
            </p:cNvPr>
            <p:cNvSpPr txBox="1"/>
            <p:nvPr/>
          </p:nvSpPr>
          <p:spPr>
            <a:xfrm>
              <a:off x="105323" y="212982"/>
              <a:ext cx="137739" cy="26420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5400" dirty="0">
                  <a:latin typeface="+mj-ea"/>
                  <a:ea typeface="+mj-ea"/>
                </a:rPr>
                <a:t>2</a:t>
              </a:r>
              <a:endParaRPr kumimoji="1" lang="ja-JP" altLang="en-US" sz="5400" dirty="0">
                <a:latin typeface="+mj-ea"/>
                <a:ea typeface="+mj-ea"/>
              </a:endParaRPr>
            </a:p>
          </p:txBody>
        </p:sp>
        <p:sp>
          <p:nvSpPr>
            <p:cNvPr id="23" name="テキスト ボックス 58">
              <a:extLst>
                <a:ext uri="{FF2B5EF4-FFF2-40B4-BE49-F238E27FC236}">
                  <a16:creationId xmlns:a16="http://schemas.microsoft.com/office/drawing/2014/main" id="{5911AE6E-CEF2-495B-BDB5-2B006CABCB2B}"/>
                </a:ext>
              </a:extLst>
            </p:cNvPr>
            <p:cNvSpPr txBox="1"/>
            <p:nvPr/>
          </p:nvSpPr>
          <p:spPr>
            <a:xfrm>
              <a:off x="98179" y="51055"/>
              <a:ext cx="156660" cy="26420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5400" dirty="0">
                  <a:latin typeface="+mj-ea"/>
                  <a:ea typeface="+mj-ea"/>
                </a:rPr>
                <a:t>1</a:t>
              </a:r>
              <a:endParaRPr kumimoji="1" lang="ja-JP" altLang="en-US" sz="5400" dirty="0">
                <a:latin typeface="+mj-ea"/>
                <a:ea typeface="+mj-ea"/>
              </a:endParaRPr>
            </a:p>
          </p:txBody>
        </p: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24CEA50B-7170-4D86-9C76-334A37D6285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0" name="タイトル 1">
            <a:extLst>
              <a:ext uri="{FF2B5EF4-FFF2-40B4-BE49-F238E27FC236}">
                <a16:creationId xmlns:a16="http://schemas.microsoft.com/office/drawing/2014/main" id="{2FB01004-B3B7-4D04-8B41-47BBB2636DFA}"/>
              </a:ext>
            </a:extLst>
          </p:cNvPr>
          <p:cNvSpPr txBox="1">
            <a:spLocks/>
          </p:cNvSpPr>
          <p:nvPr/>
        </p:nvSpPr>
        <p:spPr>
          <a:xfrm>
            <a:off x="2267654" y="40400"/>
            <a:ext cx="9628782" cy="55038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>
                <a:latin typeface="+mj-ea"/>
                <a:cs typeface="Calibri Light"/>
              </a:rPr>
              <a:t>ちょっと出かけるからお風呂に半分お湯を入れといてね。</a:t>
            </a:r>
            <a:endParaRPr lang="en-US" altLang="ja-JP" sz="3200" b="1" dirty="0">
              <a:latin typeface="+mj-ea"/>
              <a:cs typeface="Calibri Light"/>
            </a:endParaRPr>
          </a:p>
        </p:txBody>
      </p: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0D0CEB88-9A8F-4BBE-A604-555CC919995B}"/>
              </a:ext>
            </a:extLst>
          </p:cNvPr>
          <p:cNvCxnSpPr>
            <a:cxnSpLocks/>
          </p:cNvCxnSpPr>
          <p:nvPr/>
        </p:nvCxnSpPr>
        <p:spPr>
          <a:xfrm>
            <a:off x="3547643" y="2924049"/>
            <a:ext cx="5364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D8C8CCB3-ED6B-4E74-94D8-512DD704CFDB}"/>
              </a:ext>
            </a:extLst>
          </p:cNvPr>
          <p:cNvCxnSpPr>
            <a:cxnSpLocks/>
          </p:cNvCxnSpPr>
          <p:nvPr/>
        </p:nvCxnSpPr>
        <p:spPr>
          <a:xfrm>
            <a:off x="3543724" y="4672277"/>
            <a:ext cx="5364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90D3D09B-0465-4F78-AD84-55A3CC2EA6FD}"/>
              </a:ext>
            </a:extLst>
          </p:cNvPr>
          <p:cNvSpPr/>
          <p:nvPr/>
        </p:nvSpPr>
        <p:spPr>
          <a:xfrm>
            <a:off x="435460" y="6667242"/>
            <a:ext cx="11008272" cy="1576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58">
            <a:extLst>
              <a:ext uri="{FF2B5EF4-FFF2-40B4-BE49-F238E27FC236}">
                <a16:creationId xmlns:a16="http://schemas.microsoft.com/office/drawing/2014/main" id="{3FE6BEC5-F835-4644-A74C-017ABD3271CC}"/>
              </a:ext>
            </a:extLst>
          </p:cNvPr>
          <p:cNvSpPr txBox="1"/>
          <p:nvPr/>
        </p:nvSpPr>
        <p:spPr>
          <a:xfrm>
            <a:off x="8893601" y="2221534"/>
            <a:ext cx="607859" cy="110799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6600" dirty="0">
                <a:latin typeface="+mj-ea"/>
                <a:ea typeface="+mj-ea"/>
              </a:rPr>
              <a:t>1</a:t>
            </a:r>
            <a:endParaRPr kumimoji="1" lang="ja-JP" altLang="en-US" sz="6600" dirty="0">
              <a:latin typeface="+mj-ea"/>
              <a:ea typeface="+mj-ea"/>
            </a:endParaRPr>
          </a:p>
        </p:txBody>
      </p:sp>
      <p:sp>
        <p:nvSpPr>
          <p:cNvPr id="41" name="タイトル 1">
            <a:extLst>
              <a:ext uri="{FF2B5EF4-FFF2-40B4-BE49-F238E27FC236}">
                <a16:creationId xmlns:a16="http://schemas.microsoft.com/office/drawing/2014/main" id="{4A696CC8-8FF2-475F-9EEE-F0A9714A1FEF}"/>
              </a:ext>
            </a:extLst>
          </p:cNvPr>
          <p:cNvSpPr txBox="1">
            <a:spLocks/>
          </p:cNvSpPr>
          <p:nvPr/>
        </p:nvSpPr>
        <p:spPr>
          <a:xfrm>
            <a:off x="2304925" y="1907648"/>
            <a:ext cx="7033305" cy="55038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>
                <a:latin typeface="+mj-ea"/>
                <a:cs typeface="Calibri Light"/>
              </a:rPr>
              <a:t>ちょうど半分入れたよ。アイス食べながらずっと見て，ちょうど半分で止めたよ。</a:t>
            </a:r>
            <a:endParaRPr lang="en-US" altLang="ja-JP" sz="3200" b="1" dirty="0">
              <a:latin typeface="+mj-ea"/>
              <a:cs typeface="Calibri Light"/>
            </a:endParaRPr>
          </a:p>
        </p:txBody>
      </p:sp>
      <p:sp>
        <p:nvSpPr>
          <p:cNvPr id="43" name="タイトル 1">
            <a:extLst>
              <a:ext uri="{FF2B5EF4-FFF2-40B4-BE49-F238E27FC236}">
                <a16:creationId xmlns:a16="http://schemas.microsoft.com/office/drawing/2014/main" id="{08203B16-BB32-4496-AF70-5E791C1A58D4}"/>
              </a:ext>
            </a:extLst>
          </p:cNvPr>
          <p:cNvSpPr txBox="1">
            <a:spLocks/>
          </p:cNvSpPr>
          <p:nvPr/>
        </p:nvSpPr>
        <p:spPr>
          <a:xfrm>
            <a:off x="202458" y="529730"/>
            <a:ext cx="1968764" cy="55038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>
                <a:latin typeface="+mj-ea"/>
                <a:cs typeface="Calibri Light"/>
              </a:rPr>
              <a:t>れんくん</a:t>
            </a:r>
            <a:endParaRPr lang="en-US" altLang="ja-JP" sz="3200" b="1" dirty="0">
              <a:latin typeface="+mj-ea"/>
              <a:cs typeface="Calibri Light"/>
            </a:endParaRPr>
          </a:p>
        </p:txBody>
      </p:sp>
      <p:sp>
        <p:nvSpPr>
          <p:cNvPr id="44" name="タイトル 1">
            <a:extLst>
              <a:ext uri="{FF2B5EF4-FFF2-40B4-BE49-F238E27FC236}">
                <a16:creationId xmlns:a16="http://schemas.microsoft.com/office/drawing/2014/main" id="{E82A6E0A-BBFF-4005-923C-394CBC7904C1}"/>
              </a:ext>
            </a:extLst>
          </p:cNvPr>
          <p:cNvSpPr txBox="1">
            <a:spLocks/>
          </p:cNvSpPr>
          <p:nvPr/>
        </p:nvSpPr>
        <p:spPr>
          <a:xfrm>
            <a:off x="127863" y="19312"/>
            <a:ext cx="1968764" cy="55038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>
                <a:latin typeface="+mj-ea"/>
                <a:cs typeface="Calibri Light"/>
              </a:rPr>
              <a:t>お母さん</a:t>
            </a:r>
            <a:endParaRPr lang="en-US" altLang="ja-JP" sz="3200" b="1" dirty="0">
              <a:latin typeface="+mj-ea"/>
              <a:cs typeface="Calibri Light"/>
            </a:endParaRPr>
          </a:p>
        </p:txBody>
      </p:sp>
      <p:sp>
        <p:nvSpPr>
          <p:cNvPr id="45" name="タイトル 1">
            <a:extLst>
              <a:ext uri="{FF2B5EF4-FFF2-40B4-BE49-F238E27FC236}">
                <a16:creationId xmlns:a16="http://schemas.microsoft.com/office/drawing/2014/main" id="{284AC22B-6048-4A06-8A6B-2B6046A612D1}"/>
              </a:ext>
            </a:extLst>
          </p:cNvPr>
          <p:cNvSpPr txBox="1">
            <a:spLocks/>
          </p:cNvSpPr>
          <p:nvPr/>
        </p:nvSpPr>
        <p:spPr>
          <a:xfrm>
            <a:off x="2270895" y="529730"/>
            <a:ext cx="1968764" cy="55038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>
                <a:latin typeface="+mj-ea"/>
                <a:cs typeface="Calibri Light"/>
              </a:rPr>
              <a:t>はーい</a:t>
            </a:r>
            <a:endParaRPr lang="en-US" altLang="ja-JP" sz="3200" b="1" dirty="0">
              <a:latin typeface="+mj-ea"/>
              <a:cs typeface="Calibri Light"/>
            </a:endParaRPr>
          </a:p>
        </p:txBody>
      </p:sp>
      <p:sp>
        <p:nvSpPr>
          <p:cNvPr id="46" name="タイトル 1">
            <a:extLst>
              <a:ext uri="{FF2B5EF4-FFF2-40B4-BE49-F238E27FC236}">
                <a16:creationId xmlns:a16="http://schemas.microsoft.com/office/drawing/2014/main" id="{94578E01-5E70-4CEC-9996-ABF5730DD96E}"/>
              </a:ext>
            </a:extLst>
          </p:cNvPr>
          <p:cNvSpPr txBox="1">
            <a:spLocks/>
          </p:cNvSpPr>
          <p:nvPr/>
        </p:nvSpPr>
        <p:spPr>
          <a:xfrm>
            <a:off x="179886" y="2062726"/>
            <a:ext cx="1968764" cy="55038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>
                <a:latin typeface="+mj-ea"/>
                <a:cs typeface="Calibri Light"/>
              </a:rPr>
              <a:t>れんくん</a:t>
            </a:r>
            <a:endParaRPr lang="en-US" altLang="ja-JP" sz="3200" b="1" dirty="0">
              <a:latin typeface="+mj-ea"/>
              <a:cs typeface="Calibri Light"/>
            </a:endParaRPr>
          </a:p>
        </p:txBody>
      </p:sp>
      <p:pic>
        <p:nvPicPr>
          <p:cNvPr id="9" name="図 8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C46B5942-6307-43B2-ADAC-A22CE2E4F6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666515" y="891301"/>
            <a:ext cx="1809883" cy="4010080"/>
          </a:xfrm>
          <a:prstGeom prst="rect">
            <a:avLst/>
          </a:prstGeom>
        </p:spPr>
      </p:pic>
      <p:sp>
        <p:nvSpPr>
          <p:cNvPr id="47" name="タイトル 1">
            <a:extLst>
              <a:ext uri="{FF2B5EF4-FFF2-40B4-BE49-F238E27FC236}">
                <a16:creationId xmlns:a16="http://schemas.microsoft.com/office/drawing/2014/main" id="{5B7AC079-34D1-4F75-8E8F-26C64B54B821}"/>
              </a:ext>
            </a:extLst>
          </p:cNvPr>
          <p:cNvSpPr txBox="1">
            <a:spLocks/>
          </p:cNvSpPr>
          <p:nvPr/>
        </p:nvSpPr>
        <p:spPr>
          <a:xfrm>
            <a:off x="144676" y="1393938"/>
            <a:ext cx="1968764" cy="55038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>
                <a:latin typeface="+mj-ea"/>
                <a:cs typeface="Calibri Light"/>
              </a:rPr>
              <a:t>お母さん</a:t>
            </a:r>
            <a:endParaRPr lang="en-US" altLang="ja-JP" sz="3200" b="1" dirty="0">
              <a:latin typeface="+mj-ea"/>
              <a:cs typeface="Calibri Light"/>
            </a:endParaRPr>
          </a:p>
        </p:txBody>
      </p:sp>
      <p:sp>
        <p:nvSpPr>
          <p:cNvPr id="48" name="タイトル 1">
            <a:extLst>
              <a:ext uri="{FF2B5EF4-FFF2-40B4-BE49-F238E27FC236}">
                <a16:creationId xmlns:a16="http://schemas.microsoft.com/office/drawing/2014/main" id="{E25B82B5-044B-456C-AD7A-87CB96449C80}"/>
              </a:ext>
            </a:extLst>
          </p:cNvPr>
          <p:cNvSpPr txBox="1">
            <a:spLocks/>
          </p:cNvSpPr>
          <p:nvPr/>
        </p:nvSpPr>
        <p:spPr>
          <a:xfrm>
            <a:off x="2290549" y="1349512"/>
            <a:ext cx="7343885" cy="55038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>
                <a:latin typeface="+mj-ea"/>
                <a:cs typeface="Calibri Light"/>
              </a:rPr>
              <a:t>お風呂お湯入れておいてくれた？</a:t>
            </a:r>
            <a:endParaRPr lang="en-US" altLang="ja-JP" sz="3200" b="1" dirty="0">
              <a:latin typeface="+mj-ea"/>
              <a:cs typeface="Calibri Light"/>
            </a:endParaRPr>
          </a:p>
        </p:txBody>
      </p:sp>
      <p:sp>
        <p:nvSpPr>
          <p:cNvPr id="49" name="タイトル 1">
            <a:extLst>
              <a:ext uri="{FF2B5EF4-FFF2-40B4-BE49-F238E27FC236}">
                <a16:creationId xmlns:a16="http://schemas.microsoft.com/office/drawing/2014/main" id="{F9F032A4-1553-4C33-AE6E-403DBDA7F647}"/>
              </a:ext>
            </a:extLst>
          </p:cNvPr>
          <p:cNvSpPr txBox="1">
            <a:spLocks/>
          </p:cNvSpPr>
          <p:nvPr/>
        </p:nvSpPr>
        <p:spPr>
          <a:xfrm>
            <a:off x="1112245" y="954715"/>
            <a:ext cx="1968764" cy="55038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b="1" dirty="0">
                <a:latin typeface="+mj-ea"/>
                <a:cs typeface="Calibri Light"/>
              </a:rPr>
              <a:t>30</a:t>
            </a:r>
            <a:r>
              <a:rPr lang="ja-JP" altLang="en-US" sz="3200" b="1" dirty="0">
                <a:latin typeface="+mj-ea"/>
                <a:cs typeface="Calibri Light"/>
              </a:rPr>
              <a:t>分後</a:t>
            </a:r>
            <a:endParaRPr lang="en-US" altLang="ja-JP" sz="3200" b="1" dirty="0">
              <a:latin typeface="+mj-ea"/>
              <a:cs typeface="Calibri Light"/>
            </a:endParaRPr>
          </a:p>
        </p:txBody>
      </p:sp>
      <p:sp>
        <p:nvSpPr>
          <p:cNvPr id="50" name="タイトル 1">
            <a:extLst>
              <a:ext uri="{FF2B5EF4-FFF2-40B4-BE49-F238E27FC236}">
                <a16:creationId xmlns:a16="http://schemas.microsoft.com/office/drawing/2014/main" id="{95B35BA9-0FEF-4F5B-8921-237F57494A6F}"/>
              </a:ext>
            </a:extLst>
          </p:cNvPr>
          <p:cNvSpPr txBox="1">
            <a:spLocks/>
          </p:cNvSpPr>
          <p:nvPr/>
        </p:nvSpPr>
        <p:spPr>
          <a:xfrm>
            <a:off x="207429" y="3651770"/>
            <a:ext cx="2611774" cy="55038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>
                <a:latin typeface="+mj-ea"/>
                <a:cs typeface="Calibri Light"/>
              </a:rPr>
              <a:t>れんくんの家</a:t>
            </a:r>
            <a:endParaRPr lang="en-US" altLang="ja-JP" sz="3200" b="1" dirty="0">
              <a:latin typeface="+mj-ea"/>
              <a:cs typeface="Calibri Light"/>
            </a:endParaRPr>
          </a:p>
        </p:txBody>
      </p:sp>
      <p:pic>
        <p:nvPicPr>
          <p:cNvPr id="57" name="図 56" descr="抽象, 挿絵 が含まれている画像&#10;&#10;自動的に生成された説明">
            <a:extLst>
              <a:ext uri="{FF2B5EF4-FFF2-40B4-BE49-F238E27FC236}">
                <a16:creationId xmlns:a16="http://schemas.microsoft.com/office/drawing/2014/main" id="{0CE9667A-EF2C-4097-9E0C-A4F3AC08AE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827" y="4100282"/>
            <a:ext cx="1731613" cy="1731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618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30" grpId="0"/>
      <p:bldP spid="34" grpId="0"/>
      <p:bldP spid="41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タイトル 1">
            <a:extLst>
              <a:ext uri="{FF2B5EF4-FFF2-40B4-BE49-F238E27FC236}">
                <a16:creationId xmlns:a16="http://schemas.microsoft.com/office/drawing/2014/main" id="{83C4CB74-B4B6-476A-9840-F482D24CFBC5}"/>
              </a:ext>
            </a:extLst>
          </p:cNvPr>
          <p:cNvSpPr txBox="1">
            <a:spLocks/>
          </p:cNvSpPr>
          <p:nvPr/>
        </p:nvSpPr>
        <p:spPr>
          <a:xfrm>
            <a:off x="1088634" y="-26264"/>
            <a:ext cx="8719097" cy="102026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b="1" dirty="0">
                <a:latin typeface="+mj-ea"/>
                <a:cs typeface="Calibri Light"/>
              </a:rPr>
              <a:t>A</a:t>
            </a:r>
            <a:r>
              <a:rPr lang="ja-JP" altLang="en-US" sz="3200" dirty="0">
                <a:latin typeface="+mj-ea"/>
                <a:cs typeface="Calibri Light"/>
              </a:rPr>
              <a:t>のじゃ口と</a:t>
            </a:r>
            <a:r>
              <a:rPr lang="en-US" altLang="ja-JP" sz="3200" b="1" dirty="0">
                <a:latin typeface="+mj-ea"/>
                <a:cs typeface="Calibri Light"/>
              </a:rPr>
              <a:t>B</a:t>
            </a:r>
            <a:r>
              <a:rPr lang="ja-JP" altLang="en-US" sz="3200" dirty="0">
                <a:latin typeface="+mj-ea"/>
                <a:cs typeface="Calibri Light"/>
              </a:rPr>
              <a:t>のじゃ口</a:t>
            </a:r>
            <a:r>
              <a:rPr lang="en-US" altLang="ja-JP" sz="3200" dirty="0">
                <a:latin typeface="+mj-ea"/>
                <a:cs typeface="Calibri Light"/>
              </a:rPr>
              <a:t>2</a:t>
            </a:r>
            <a:r>
              <a:rPr lang="ja-JP" altLang="en-US" sz="3200" dirty="0">
                <a:latin typeface="+mj-ea"/>
                <a:cs typeface="Calibri Light"/>
              </a:rPr>
              <a:t>つを使って水を入れると，</a:t>
            </a:r>
            <a:endParaRPr lang="en-US" altLang="ja-JP" sz="3200" dirty="0">
              <a:latin typeface="+mj-ea"/>
              <a:cs typeface="Calibri Light"/>
            </a:endParaRPr>
          </a:p>
          <a:p>
            <a:r>
              <a:rPr lang="ja-JP" altLang="en-US" sz="3200" dirty="0">
                <a:latin typeface="+mj-ea"/>
                <a:cs typeface="Calibri Light"/>
              </a:rPr>
              <a:t>何分でいっぱいになるでしょう。</a:t>
            </a:r>
            <a:endParaRPr lang="en-US" altLang="ja-JP" sz="3200" dirty="0">
              <a:latin typeface="+mj-ea"/>
              <a:cs typeface="Calibri Light"/>
            </a:endParaRP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96AD4379-B270-47BD-BA79-623F1DF1C322}"/>
              </a:ext>
            </a:extLst>
          </p:cNvPr>
          <p:cNvSpPr/>
          <p:nvPr/>
        </p:nvSpPr>
        <p:spPr>
          <a:xfrm>
            <a:off x="1531510" y="6516493"/>
            <a:ext cx="3593054" cy="341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76CD1271-F251-4A53-8536-020C4CC6153A}"/>
              </a:ext>
            </a:extLst>
          </p:cNvPr>
          <p:cNvSpPr/>
          <p:nvPr/>
        </p:nvSpPr>
        <p:spPr>
          <a:xfrm>
            <a:off x="6645282" y="6520773"/>
            <a:ext cx="3593054" cy="341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F2598923-1A7D-489C-8DAC-8809F9A4D295}"/>
              </a:ext>
            </a:extLst>
          </p:cNvPr>
          <p:cNvGrpSpPr/>
          <p:nvPr/>
        </p:nvGrpSpPr>
        <p:grpSpPr>
          <a:xfrm>
            <a:off x="428893" y="927517"/>
            <a:ext cx="3502342" cy="5799171"/>
            <a:chOff x="428893" y="927517"/>
            <a:chExt cx="3502342" cy="5799171"/>
          </a:xfrm>
        </p:grpSpPr>
        <p:sp>
          <p:nvSpPr>
            <p:cNvPr id="51" name="タイトル 1">
              <a:extLst>
                <a:ext uri="{FF2B5EF4-FFF2-40B4-BE49-F238E27FC236}">
                  <a16:creationId xmlns:a16="http://schemas.microsoft.com/office/drawing/2014/main" id="{45998866-DDB6-403D-B786-11666C254FE8}"/>
                </a:ext>
              </a:extLst>
            </p:cNvPr>
            <p:cNvSpPr txBox="1">
              <a:spLocks/>
            </p:cNvSpPr>
            <p:nvPr/>
          </p:nvSpPr>
          <p:spPr>
            <a:xfrm>
              <a:off x="428893" y="927517"/>
              <a:ext cx="685938" cy="65896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5400" dirty="0">
                  <a:latin typeface="+mj-ea"/>
                  <a:cs typeface="Calibri Light"/>
                </a:rPr>
                <a:t>M</a:t>
              </a:r>
              <a:endParaRPr lang="en-US" altLang="ja-JP" sz="5400" dirty="0">
                <a:ea typeface="ＭＳ Ｐゴシック"/>
                <a:cs typeface="Calibri Light"/>
              </a:endParaRPr>
            </a:p>
          </p:txBody>
        </p:sp>
        <p:pic>
          <p:nvPicPr>
            <p:cNvPr id="26" name="図 25" descr="ボトル が含まれている画像&#10;&#10;自動的に生成された説明">
              <a:extLst>
                <a:ext uri="{FF2B5EF4-FFF2-40B4-BE49-F238E27FC236}">
                  <a16:creationId xmlns:a16="http://schemas.microsoft.com/office/drawing/2014/main" id="{4B1459B3-F7B5-4573-9F7B-F90D19594CD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45206" y="2036838"/>
              <a:ext cx="656942" cy="1284523"/>
            </a:xfrm>
            <a:prstGeom prst="rect">
              <a:avLst/>
            </a:prstGeom>
          </p:spPr>
        </p:pic>
        <p:sp>
          <p:nvSpPr>
            <p:cNvPr id="24" name="タイトル 1">
              <a:extLst>
                <a:ext uri="{FF2B5EF4-FFF2-40B4-BE49-F238E27FC236}">
                  <a16:creationId xmlns:a16="http://schemas.microsoft.com/office/drawing/2014/main" id="{B008FDFC-916F-462D-90F7-D2D7AB112545}"/>
                </a:ext>
              </a:extLst>
            </p:cNvPr>
            <p:cNvSpPr txBox="1">
              <a:spLocks/>
            </p:cNvSpPr>
            <p:nvPr/>
          </p:nvSpPr>
          <p:spPr>
            <a:xfrm>
              <a:off x="919975" y="950581"/>
              <a:ext cx="3011260" cy="925145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3200" dirty="0">
                  <a:latin typeface="+mj-ea"/>
                  <a:cs typeface="Calibri Light"/>
                </a:rPr>
                <a:t>10</a:t>
              </a:r>
              <a:r>
                <a:rPr lang="ja-JP" altLang="en-US" sz="3200" dirty="0">
                  <a:latin typeface="+mj-ea"/>
                  <a:cs typeface="Calibri Light"/>
                </a:rPr>
                <a:t>分で</a:t>
              </a:r>
              <a:endParaRPr lang="en-US" altLang="ja-JP" sz="3200" dirty="0">
                <a:latin typeface="+mj-ea"/>
                <a:cs typeface="Calibri Light"/>
              </a:endParaRPr>
            </a:p>
            <a:p>
              <a:r>
                <a:rPr lang="ja-JP" altLang="en-US" sz="3200" dirty="0">
                  <a:latin typeface="+mj-ea"/>
                  <a:cs typeface="Calibri Light"/>
                </a:rPr>
                <a:t>いっぱいになる</a:t>
              </a:r>
              <a:endParaRPr lang="en-US" altLang="ja-JP" sz="3200" dirty="0">
                <a:latin typeface="+mj-ea"/>
                <a:cs typeface="Calibri Light"/>
              </a:endParaRPr>
            </a:p>
            <a:p>
              <a:r>
                <a:rPr lang="ja-JP" altLang="en-US" sz="3200" dirty="0">
                  <a:latin typeface="+mj-ea"/>
                  <a:ea typeface="ＭＳ Ｐゴシック"/>
                  <a:cs typeface="Calibri Light"/>
                </a:rPr>
                <a:t>じゃ口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grpSp>
          <p:nvGrpSpPr>
            <p:cNvPr id="27" name="グループ化 26">
              <a:extLst>
                <a:ext uri="{FF2B5EF4-FFF2-40B4-BE49-F238E27FC236}">
                  <a16:creationId xmlns:a16="http://schemas.microsoft.com/office/drawing/2014/main" id="{45D77B79-0BB1-4EA4-BFDA-3137D2E0E915}"/>
                </a:ext>
              </a:extLst>
            </p:cNvPr>
            <p:cNvGrpSpPr/>
            <p:nvPr/>
          </p:nvGrpSpPr>
          <p:grpSpPr>
            <a:xfrm>
              <a:off x="891730" y="2638790"/>
              <a:ext cx="2849224" cy="4087898"/>
              <a:chOff x="7026434" y="2412267"/>
              <a:chExt cx="2849224" cy="4087898"/>
            </a:xfrm>
          </p:grpSpPr>
          <p:cxnSp>
            <p:nvCxnSpPr>
              <p:cNvPr id="28" name="直線コネクタ 27">
                <a:extLst>
                  <a:ext uri="{FF2B5EF4-FFF2-40B4-BE49-F238E27FC236}">
                    <a16:creationId xmlns:a16="http://schemas.microsoft.com/office/drawing/2014/main" id="{C415F6B1-1B5D-470A-9FEE-9C8B802C499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26434" y="2412267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直線コネクタ 28">
                <a:extLst>
                  <a:ext uri="{FF2B5EF4-FFF2-40B4-BE49-F238E27FC236}">
                    <a16:creationId xmlns:a16="http://schemas.microsoft.com/office/drawing/2014/main" id="{FD5FEB6C-C904-4D64-9021-108D81897AA2}"/>
                  </a:ext>
                </a:extLst>
              </p:cNvPr>
              <p:cNvCxnSpPr/>
              <p:nvPr/>
            </p:nvCxnSpPr>
            <p:spPr>
              <a:xfrm>
                <a:off x="7026434" y="6479441"/>
                <a:ext cx="2849224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" name="直線コネクタ 29">
                <a:extLst>
                  <a:ext uri="{FF2B5EF4-FFF2-40B4-BE49-F238E27FC236}">
                    <a16:creationId xmlns:a16="http://schemas.microsoft.com/office/drawing/2014/main" id="{3D43CB57-A692-4411-A3EF-668E2AC3350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66421" y="2412267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B2CD7370-271E-4D3B-AAF3-DAEAE815DB02}"/>
              </a:ext>
            </a:extLst>
          </p:cNvPr>
          <p:cNvGrpSpPr/>
          <p:nvPr/>
        </p:nvGrpSpPr>
        <p:grpSpPr>
          <a:xfrm>
            <a:off x="4852727" y="2618066"/>
            <a:ext cx="2849224" cy="4087898"/>
            <a:chOff x="7026434" y="2412267"/>
            <a:chExt cx="2849224" cy="4087898"/>
          </a:xfrm>
        </p:grpSpPr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269D63F7-9C90-4F68-A167-4B7BBCE25EDE}"/>
                </a:ext>
              </a:extLst>
            </p:cNvPr>
            <p:cNvCxnSpPr>
              <a:cxnSpLocks/>
            </p:cNvCxnSpPr>
            <p:nvPr/>
          </p:nvCxnSpPr>
          <p:spPr>
            <a:xfrm>
              <a:off x="7026434" y="2412267"/>
              <a:ext cx="0" cy="408789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A0C651B3-BAA8-4CC6-9DFB-AF5C2A40EAB2}"/>
                </a:ext>
              </a:extLst>
            </p:cNvPr>
            <p:cNvCxnSpPr/>
            <p:nvPr/>
          </p:nvCxnSpPr>
          <p:spPr>
            <a:xfrm>
              <a:off x="7026434" y="6479441"/>
              <a:ext cx="2849224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90F1D4CF-8E19-45F6-A405-188AAEB9A82E}"/>
                </a:ext>
              </a:extLst>
            </p:cNvPr>
            <p:cNvCxnSpPr>
              <a:cxnSpLocks/>
            </p:cNvCxnSpPr>
            <p:nvPr/>
          </p:nvCxnSpPr>
          <p:spPr>
            <a:xfrm>
              <a:off x="9866421" y="2412267"/>
              <a:ext cx="0" cy="408789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673EB265-43CE-4E72-9D06-6E4694E478E9}"/>
              </a:ext>
            </a:extLst>
          </p:cNvPr>
          <p:cNvGrpSpPr/>
          <p:nvPr/>
        </p:nvGrpSpPr>
        <p:grpSpPr>
          <a:xfrm>
            <a:off x="8354749" y="871273"/>
            <a:ext cx="3498480" cy="5782476"/>
            <a:chOff x="8354749" y="871273"/>
            <a:chExt cx="3498480" cy="5782476"/>
          </a:xfrm>
        </p:grpSpPr>
        <p:sp>
          <p:nvSpPr>
            <p:cNvPr id="44" name="タイトル 1">
              <a:extLst>
                <a:ext uri="{FF2B5EF4-FFF2-40B4-BE49-F238E27FC236}">
                  <a16:creationId xmlns:a16="http://schemas.microsoft.com/office/drawing/2014/main" id="{7E986C3E-3056-42F2-B099-0050DDB42B2D}"/>
                </a:ext>
              </a:extLst>
            </p:cNvPr>
            <p:cNvSpPr txBox="1">
              <a:spLocks/>
            </p:cNvSpPr>
            <p:nvPr/>
          </p:nvSpPr>
          <p:spPr>
            <a:xfrm>
              <a:off x="8354749" y="871273"/>
              <a:ext cx="685938" cy="65896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5400" dirty="0">
                  <a:latin typeface="+mj-ea"/>
                  <a:cs typeface="Calibri Light"/>
                </a:rPr>
                <a:t>O</a:t>
              </a:r>
              <a:endParaRPr lang="en-US" altLang="ja-JP" sz="5400" dirty="0">
                <a:ea typeface="ＭＳ Ｐゴシック"/>
                <a:cs typeface="Calibri Light"/>
              </a:endParaRPr>
            </a:p>
          </p:txBody>
        </p:sp>
        <p:pic>
          <p:nvPicPr>
            <p:cNvPr id="45" name="図 44" descr="ボトル が含まれている画像&#10;&#10;自動的に生成された説明">
              <a:extLst>
                <a:ext uri="{FF2B5EF4-FFF2-40B4-BE49-F238E27FC236}">
                  <a16:creationId xmlns:a16="http://schemas.microsoft.com/office/drawing/2014/main" id="{6A03B9B4-965E-45EC-A765-DDC28D2CEDB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520158" y="2134091"/>
              <a:ext cx="486955" cy="933984"/>
            </a:xfrm>
            <a:prstGeom prst="rect">
              <a:avLst/>
            </a:prstGeom>
          </p:spPr>
        </p:pic>
        <p:sp>
          <p:nvSpPr>
            <p:cNvPr id="46" name="タイトル 1">
              <a:extLst>
                <a:ext uri="{FF2B5EF4-FFF2-40B4-BE49-F238E27FC236}">
                  <a16:creationId xmlns:a16="http://schemas.microsoft.com/office/drawing/2014/main" id="{F2368AA5-37AE-4C55-BC87-4A50171B2F87}"/>
                </a:ext>
              </a:extLst>
            </p:cNvPr>
            <p:cNvSpPr txBox="1">
              <a:spLocks/>
            </p:cNvSpPr>
            <p:nvPr/>
          </p:nvSpPr>
          <p:spPr>
            <a:xfrm>
              <a:off x="8841969" y="877642"/>
              <a:ext cx="3011260" cy="925145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3200" dirty="0">
                  <a:latin typeface="+mj-ea"/>
                  <a:cs typeface="Calibri Light"/>
                </a:rPr>
                <a:t>15</a:t>
              </a:r>
              <a:r>
                <a:rPr lang="ja-JP" altLang="en-US" sz="3200" dirty="0">
                  <a:latin typeface="+mj-ea"/>
                  <a:cs typeface="Calibri Light"/>
                </a:rPr>
                <a:t>分で</a:t>
              </a:r>
              <a:endParaRPr lang="en-US" altLang="ja-JP" sz="3200" dirty="0">
                <a:latin typeface="+mj-ea"/>
                <a:cs typeface="Calibri Light"/>
              </a:endParaRPr>
            </a:p>
            <a:p>
              <a:r>
                <a:rPr lang="ja-JP" altLang="en-US" sz="3200" dirty="0">
                  <a:latin typeface="+mj-ea"/>
                  <a:cs typeface="Calibri Light"/>
                </a:rPr>
                <a:t>いっぱいになる</a:t>
              </a:r>
              <a:endParaRPr lang="en-US" altLang="ja-JP" sz="3200" dirty="0">
                <a:latin typeface="+mj-ea"/>
                <a:cs typeface="Calibri Light"/>
              </a:endParaRPr>
            </a:p>
            <a:p>
              <a:r>
                <a:rPr lang="ja-JP" altLang="en-US" sz="3200" dirty="0">
                  <a:latin typeface="+mj-ea"/>
                  <a:ea typeface="ＭＳ Ｐゴシック"/>
                  <a:cs typeface="Calibri Light"/>
                </a:rPr>
                <a:t>じゃ口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grpSp>
          <p:nvGrpSpPr>
            <p:cNvPr id="47" name="グループ化 46">
              <a:extLst>
                <a:ext uri="{FF2B5EF4-FFF2-40B4-BE49-F238E27FC236}">
                  <a16:creationId xmlns:a16="http://schemas.microsoft.com/office/drawing/2014/main" id="{AE2F7D1D-3512-424D-ACDE-EED30738922C}"/>
                </a:ext>
              </a:extLst>
            </p:cNvPr>
            <p:cNvGrpSpPr/>
            <p:nvPr/>
          </p:nvGrpSpPr>
          <p:grpSpPr>
            <a:xfrm>
              <a:off x="8813724" y="2565851"/>
              <a:ext cx="2849224" cy="4087898"/>
              <a:chOff x="7026434" y="2412267"/>
              <a:chExt cx="2849224" cy="4087898"/>
            </a:xfrm>
          </p:grpSpPr>
          <p:cxnSp>
            <p:nvCxnSpPr>
              <p:cNvPr id="48" name="直線コネクタ 47">
                <a:extLst>
                  <a:ext uri="{FF2B5EF4-FFF2-40B4-BE49-F238E27FC236}">
                    <a16:creationId xmlns:a16="http://schemas.microsoft.com/office/drawing/2014/main" id="{86174EE9-7F44-4C0E-BAEE-DCEDDE8270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26434" y="2412267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直線コネクタ 48">
                <a:extLst>
                  <a:ext uri="{FF2B5EF4-FFF2-40B4-BE49-F238E27FC236}">
                    <a16:creationId xmlns:a16="http://schemas.microsoft.com/office/drawing/2014/main" id="{5714CEC0-A15A-4354-B641-B8485867584E}"/>
                  </a:ext>
                </a:extLst>
              </p:cNvPr>
              <p:cNvCxnSpPr/>
              <p:nvPr/>
            </p:nvCxnSpPr>
            <p:spPr>
              <a:xfrm>
                <a:off x="7026434" y="6479441"/>
                <a:ext cx="2849224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直線コネクタ 49">
                <a:extLst>
                  <a:ext uri="{FF2B5EF4-FFF2-40B4-BE49-F238E27FC236}">
                    <a16:creationId xmlns:a16="http://schemas.microsoft.com/office/drawing/2014/main" id="{BBA29F04-056E-48E4-8E65-E3D2F13CB48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66421" y="2412267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31" name="タイトル 1">
            <a:extLst>
              <a:ext uri="{FF2B5EF4-FFF2-40B4-BE49-F238E27FC236}">
                <a16:creationId xmlns:a16="http://schemas.microsoft.com/office/drawing/2014/main" id="{75191EA5-90E7-42FF-A168-7D9436C432EF}"/>
              </a:ext>
            </a:extLst>
          </p:cNvPr>
          <p:cNvSpPr txBox="1">
            <a:spLocks/>
          </p:cNvSpPr>
          <p:nvPr/>
        </p:nvSpPr>
        <p:spPr>
          <a:xfrm>
            <a:off x="731658" y="258432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32" name="タイトル 1">
            <a:extLst>
              <a:ext uri="{FF2B5EF4-FFF2-40B4-BE49-F238E27FC236}">
                <a16:creationId xmlns:a16="http://schemas.microsoft.com/office/drawing/2014/main" id="{229A00DA-4C83-4488-B99E-2B2624420807}"/>
              </a:ext>
            </a:extLst>
          </p:cNvPr>
          <p:cNvSpPr txBox="1">
            <a:spLocks/>
          </p:cNvSpPr>
          <p:nvPr/>
        </p:nvSpPr>
        <p:spPr>
          <a:xfrm>
            <a:off x="731658" y="298596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33" name="タイトル 1">
            <a:extLst>
              <a:ext uri="{FF2B5EF4-FFF2-40B4-BE49-F238E27FC236}">
                <a16:creationId xmlns:a16="http://schemas.microsoft.com/office/drawing/2014/main" id="{DDFBF301-E1A5-4BA9-8C1C-DA3032A12372}"/>
              </a:ext>
            </a:extLst>
          </p:cNvPr>
          <p:cNvSpPr txBox="1">
            <a:spLocks/>
          </p:cNvSpPr>
          <p:nvPr/>
        </p:nvSpPr>
        <p:spPr>
          <a:xfrm>
            <a:off x="731658" y="338760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34" name="タイトル 1">
            <a:extLst>
              <a:ext uri="{FF2B5EF4-FFF2-40B4-BE49-F238E27FC236}">
                <a16:creationId xmlns:a16="http://schemas.microsoft.com/office/drawing/2014/main" id="{E8023E23-C570-483C-9846-BAB526A43891}"/>
              </a:ext>
            </a:extLst>
          </p:cNvPr>
          <p:cNvSpPr txBox="1">
            <a:spLocks/>
          </p:cNvSpPr>
          <p:nvPr/>
        </p:nvSpPr>
        <p:spPr>
          <a:xfrm>
            <a:off x="731658" y="459252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35" name="タイトル 1">
            <a:extLst>
              <a:ext uri="{FF2B5EF4-FFF2-40B4-BE49-F238E27FC236}">
                <a16:creationId xmlns:a16="http://schemas.microsoft.com/office/drawing/2014/main" id="{84932379-12F6-4FC4-A2FB-CCB5C64409DE}"/>
              </a:ext>
            </a:extLst>
          </p:cNvPr>
          <p:cNvSpPr txBox="1">
            <a:spLocks/>
          </p:cNvSpPr>
          <p:nvPr/>
        </p:nvSpPr>
        <p:spPr>
          <a:xfrm>
            <a:off x="731658" y="378924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482D6E01-3959-4AC0-B74C-9235F626D061}"/>
              </a:ext>
            </a:extLst>
          </p:cNvPr>
          <p:cNvSpPr txBox="1">
            <a:spLocks/>
          </p:cNvSpPr>
          <p:nvPr/>
        </p:nvSpPr>
        <p:spPr>
          <a:xfrm>
            <a:off x="731658" y="579744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B3029E6C-B3C1-4C04-BBE9-8C19D306C86C}"/>
              </a:ext>
            </a:extLst>
          </p:cNvPr>
          <p:cNvSpPr txBox="1">
            <a:spLocks/>
          </p:cNvSpPr>
          <p:nvPr/>
        </p:nvSpPr>
        <p:spPr>
          <a:xfrm>
            <a:off x="731658" y="419088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3" name="タイトル 1">
            <a:extLst>
              <a:ext uri="{FF2B5EF4-FFF2-40B4-BE49-F238E27FC236}">
                <a16:creationId xmlns:a16="http://schemas.microsoft.com/office/drawing/2014/main" id="{DF08CCC8-E7C6-48D0-B276-18D137E3F0C0}"/>
              </a:ext>
            </a:extLst>
          </p:cNvPr>
          <p:cNvSpPr txBox="1">
            <a:spLocks/>
          </p:cNvSpPr>
          <p:nvPr/>
        </p:nvSpPr>
        <p:spPr>
          <a:xfrm>
            <a:off x="731658" y="619908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4" name="タイトル 1">
            <a:extLst>
              <a:ext uri="{FF2B5EF4-FFF2-40B4-BE49-F238E27FC236}">
                <a16:creationId xmlns:a16="http://schemas.microsoft.com/office/drawing/2014/main" id="{E35F1CC8-44E1-46AE-AC3E-F44BD17AAF9B}"/>
              </a:ext>
            </a:extLst>
          </p:cNvPr>
          <p:cNvSpPr txBox="1">
            <a:spLocks/>
          </p:cNvSpPr>
          <p:nvPr/>
        </p:nvSpPr>
        <p:spPr>
          <a:xfrm>
            <a:off x="731658" y="499416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5" name="タイトル 1">
            <a:extLst>
              <a:ext uri="{FF2B5EF4-FFF2-40B4-BE49-F238E27FC236}">
                <a16:creationId xmlns:a16="http://schemas.microsoft.com/office/drawing/2014/main" id="{BC5BCFFB-5945-43EF-884D-7544D2716A84}"/>
              </a:ext>
            </a:extLst>
          </p:cNvPr>
          <p:cNvSpPr txBox="1">
            <a:spLocks/>
          </p:cNvSpPr>
          <p:nvPr/>
        </p:nvSpPr>
        <p:spPr>
          <a:xfrm>
            <a:off x="731658" y="539580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6" name="タイトル 1">
            <a:extLst>
              <a:ext uri="{FF2B5EF4-FFF2-40B4-BE49-F238E27FC236}">
                <a16:creationId xmlns:a16="http://schemas.microsoft.com/office/drawing/2014/main" id="{49F64D3C-54B3-4353-8A30-05EAF133226F}"/>
              </a:ext>
            </a:extLst>
          </p:cNvPr>
          <p:cNvSpPr txBox="1">
            <a:spLocks/>
          </p:cNvSpPr>
          <p:nvPr/>
        </p:nvSpPr>
        <p:spPr>
          <a:xfrm>
            <a:off x="731658" y="660072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68" name="タイトル 1">
            <a:extLst>
              <a:ext uri="{FF2B5EF4-FFF2-40B4-BE49-F238E27FC236}">
                <a16:creationId xmlns:a16="http://schemas.microsoft.com/office/drawing/2014/main" id="{CA0AE147-1A80-40A0-A3E1-EAD70D1F96A3}"/>
              </a:ext>
            </a:extLst>
          </p:cNvPr>
          <p:cNvSpPr txBox="1">
            <a:spLocks/>
          </p:cNvSpPr>
          <p:nvPr/>
        </p:nvSpPr>
        <p:spPr>
          <a:xfrm>
            <a:off x="8649582" y="252194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69" name="タイトル 1">
            <a:extLst>
              <a:ext uri="{FF2B5EF4-FFF2-40B4-BE49-F238E27FC236}">
                <a16:creationId xmlns:a16="http://schemas.microsoft.com/office/drawing/2014/main" id="{92BE2190-6645-46ED-9AF1-6758378312E1}"/>
              </a:ext>
            </a:extLst>
          </p:cNvPr>
          <p:cNvSpPr txBox="1">
            <a:spLocks/>
          </p:cNvSpPr>
          <p:nvPr/>
        </p:nvSpPr>
        <p:spPr>
          <a:xfrm>
            <a:off x="8649582" y="278970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72" name="タイトル 1">
            <a:extLst>
              <a:ext uri="{FF2B5EF4-FFF2-40B4-BE49-F238E27FC236}">
                <a16:creationId xmlns:a16="http://schemas.microsoft.com/office/drawing/2014/main" id="{75671A00-49E8-4E2B-A499-BB2A8F77FE42}"/>
              </a:ext>
            </a:extLst>
          </p:cNvPr>
          <p:cNvSpPr txBox="1">
            <a:spLocks/>
          </p:cNvSpPr>
          <p:nvPr/>
        </p:nvSpPr>
        <p:spPr>
          <a:xfrm>
            <a:off x="8649582" y="305746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73" name="タイトル 1">
            <a:extLst>
              <a:ext uri="{FF2B5EF4-FFF2-40B4-BE49-F238E27FC236}">
                <a16:creationId xmlns:a16="http://schemas.microsoft.com/office/drawing/2014/main" id="{4476042A-9FBE-4B58-8D6F-51821268D0B2}"/>
              </a:ext>
            </a:extLst>
          </p:cNvPr>
          <p:cNvSpPr txBox="1">
            <a:spLocks/>
          </p:cNvSpPr>
          <p:nvPr/>
        </p:nvSpPr>
        <p:spPr>
          <a:xfrm>
            <a:off x="8649582" y="412850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74" name="タイトル 1">
            <a:extLst>
              <a:ext uri="{FF2B5EF4-FFF2-40B4-BE49-F238E27FC236}">
                <a16:creationId xmlns:a16="http://schemas.microsoft.com/office/drawing/2014/main" id="{FE765B80-2AB5-4317-A98C-FD413FF7CDA3}"/>
              </a:ext>
            </a:extLst>
          </p:cNvPr>
          <p:cNvSpPr txBox="1">
            <a:spLocks/>
          </p:cNvSpPr>
          <p:nvPr/>
        </p:nvSpPr>
        <p:spPr>
          <a:xfrm>
            <a:off x="8649582" y="332522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75" name="タイトル 1">
            <a:extLst>
              <a:ext uri="{FF2B5EF4-FFF2-40B4-BE49-F238E27FC236}">
                <a16:creationId xmlns:a16="http://schemas.microsoft.com/office/drawing/2014/main" id="{16764162-E4A1-404C-8168-4E2E2DDC9427}"/>
              </a:ext>
            </a:extLst>
          </p:cNvPr>
          <p:cNvSpPr txBox="1">
            <a:spLocks/>
          </p:cNvSpPr>
          <p:nvPr/>
        </p:nvSpPr>
        <p:spPr>
          <a:xfrm>
            <a:off x="8649582" y="600282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76" name="タイトル 1">
            <a:extLst>
              <a:ext uri="{FF2B5EF4-FFF2-40B4-BE49-F238E27FC236}">
                <a16:creationId xmlns:a16="http://schemas.microsoft.com/office/drawing/2014/main" id="{270D8212-07CB-48C8-9391-E03400B21011}"/>
              </a:ext>
            </a:extLst>
          </p:cNvPr>
          <p:cNvSpPr txBox="1">
            <a:spLocks/>
          </p:cNvSpPr>
          <p:nvPr/>
        </p:nvSpPr>
        <p:spPr>
          <a:xfrm>
            <a:off x="8649582" y="359298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77" name="タイトル 1">
            <a:extLst>
              <a:ext uri="{FF2B5EF4-FFF2-40B4-BE49-F238E27FC236}">
                <a16:creationId xmlns:a16="http://schemas.microsoft.com/office/drawing/2014/main" id="{D33B2B74-7429-403C-8A4B-1B50DFE3F6BA}"/>
              </a:ext>
            </a:extLst>
          </p:cNvPr>
          <p:cNvSpPr txBox="1">
            <a:spLocks/>
          </p:cNvSpPr>
          <p:nvPr/>
        </p:nvSpPr>
        <p:spPr>
          <a:xfrm>
            <a:off x="8649582" y="627058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78" name="タイトル 1">
            <a:extLst>
              <a:ext uri="{FF2B5EF4-FFF2-40B4-BE49-F238E27FC236}">
                <a16:creationId xmlns:a16="http://schemas.microsoft.com/office/drawing/2014/main" id="{76C292E2-6281-46A9-9906-A1F3699B636F}"/>
              </a:ext>
            </a:extLst>
          </p:cNvPr>
          <p:cNvSpPr txBox="1">
            <a:spLocks/>
          </p:cNvSpPr>
          <p:nvPr/>
        </p:nvSpPr>
        <p:spPr>
          <a:xfrm>
            <a:off x="8649582" y="466402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79" name="タイトル 1">
            <a:extLst>
              <a:ext uri="{FF2B5EF4-FFF2-40B4-BE49-F238E27FC236}">
                <a16:creationId xmlns:a16="http://schemas.microsoft.com/office/drawing/2014/main" id="{25063FBE-5C48-44E8-A7C7-80C39F3F74F4}"/>
              </a:ext>
            </a:extLst>
          </p:cNvPr>
          <p:cNvSpPr txBox="1">
            <a:spLocks/>
          </p:cNvSpPr>
          <p:nvPr/>
        </p:nvSpPr>
        <p:spPr>
          <a:xfrm>
            <a:off x="8649582" y="546730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80" name="タイトル 1">
            <a:extLst>
              <a:ext uri="{FF2B5EF4-FFF2-40B4-BE49-F238E27FC236}">
                <a16:creationId xmlns:a16="http://schemas.microsoft.com/office/drawing/2014/main" id="{AA3DE2B7-BF2B-4ECB-93DF-1E5751B1D379}"/>
              </a:ext>
            </a:extLst>
          </p:cNvPr>
          <p:cNvSpPr txBox="1">
            <a:spLocks/>
          </p:cNvSpPr>
          <p:nvPr/>
        </p:nvSpPr>
        <p:spPr>
          <a:xfrm>
            <a:off x="8649582" y="6538346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83" name="タイトル 1">
            <a:extLst>
              <a:ext uri="{FF2B5EF4-FFF2-40B4-BE49-F238E27FC236}">
                <a16:creationId xmlns:a16="http://schemas.microsoft.com/office/drawing/2014/main" id="{84712598-17B8-4AE9-AE41-5C3526345FBF}"/>
              </a:ext>
            </a:extLst>
          </p:cNvPr>
          <p:cNvSpPr txBox="1">
            <a:spLocks/>
          </p:cNvSpPr>
          <p:nvPr/>
        </p:nvSpPr>
        <p:spPr>
          <a:xfrm>
            <a:off x="8649582" y="439626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84" name="タイトル 1">
            <a:extLst>
              <a:ext uri="{FF2B5EF4-FFF2-40B4-BE49-F238E27FC236}">
                <a16:creationId xmlns:a16="http://schemas.microsoft.com/office/drawing/2014/main" id="{505EEB95-4BCC-4074-B1BF-ACB25692C144}"/>
              </a:ext>
            </a:extLst>
          </p:cNvPr>
          <p:cNvSpPr txBox="1">
            <a:spLocks/>
          </p:cNvSpPr>
          <p:nvPr/>
        </p:nvSpPr>
        <p:spPr>
          <a:xfrm>
            <a:off x="8649582" y="386074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85" name="タイトル 1">
            <a:extLst>
              <a:ext uri="{FF2B5EF4-FFF2-40B4-BE49-F238E27FC236}">
                <a16:creationId xmlns:a16="http://schemas.microsoft.com/office/drawing/2014/main" id="{B558221F-BD07-40AD-870E-0A92F28587D2}"/>
              </a:ext>
            </a:extLst>
          </p:cNvPr>
          <p:cNvSpPr txBox="1">
            <a:spLocks/>
          </p:cNvSpPr>
          <p:nvPr/>
        </p:nvSpPr>
        <p:spPr>
          <a:xfrm>
            <a:off x="8649582" y="493178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86" name="タイトル 1">
            <a:extLst>
              <a:ext uri="{FF2B5EF4-FFF2-40B4-BE49-F238E27FC236}">
                <a16:creationId xmlns:a16="http://schemas.microsoft.com/office/drawing/2014/main" id="{1A77ED44-99F5-418A-96C8-70198211F441}"/>
              </a:ext>
            </a:extLst>
          </p:cNvPr>
          <p:cNvSpPr txBox="1">
            <a:spLocks/>
          </p:cNvSpPr>
          <p:nvPr/>
        </p:nvSpPr>
        <p:spPr>
          <a:xfrm>
            <a:off x="8649582" y="573506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87" name="タイトル 1">
            <a:extLst>
              <a:ext uri="{FF2B5EF4-FFF2-40B4-BE49-F238E27FC236}">
                <a16:creationId xmlns:a16="http://schemas.microsoft.com/office/drawing/2014/main" id="{971B18FC-8418-4F1D-A6A3-CCA4BB4C9DF7}"/>
              </a:ext>
            </a:extLst>
          </p:cNvPr>
          <p:cNvSpPr txBox="1">
            <a:spLocks/>
          </p:cNvSpPr>
          <p:nvPr/>
        </p:nvSpPr>
        <p:spPr>
          <a:xfrm>
            <a:off x="8649582" y="519954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pic>
        <p:nvPicPr>
          <p:cNvPr id="88" name="図 87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390A2E24-0366-4F65-A68B-57B615E0576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83960" y="2048263"/>
            <a:ext cx="605210" cy="1183372"/>
          </a:xfrm>
          <a:prstGeom prst="rect">
            <a:avLst/>
          </a:prstGeom>
        </p:spPr>
      </p:pic>
      <p:pic>
        <p:nvPicPr>
          <p:cNvPr id="89" name="図 88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15596633-7094-434E-9362-57C7DD89CE8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1730" y="2095897"/>
            <a:ext cx="451380" cy="955848"/>
          </a:xfrm>
          <a:prstGeom prst="rect">
            <a:avLst/>
          </a:prstGeom>
        </p:spPr>
      </p:pic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3D186B77-1AC8-4415-B13F-8DA6CAA50607}"/>
              </a:ext>
            </a:extLst>
          </p:cNvPr>
          <p:cNvSpPr/>
          <p:nvPr/>
        </p:nvSpPr>
        <p:spPr>
          <a:xfrm>
            <a:off x="916514" y="6270587"/>
            <a:ext cx="2772000" cy="44257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E5948D9E-2A46-4D36-A4FA-2B95F00A0056}"/>
              </a:ext>
            </a:extLst>
          </p:cNvPr>
          <p:cNvSpPr/>
          <p:nvPr/>
        </p:nvSpPr>
        <p:spPr>
          <a:xfrm>
            <a:off x="8842176" y="6351249"/>
            <a:ext cx="2772000" cy="26074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A2BD2681-4003-4DC2-B6E7-EF6F2E931C91}"/>
              </a:ext>
            </a:extLst>
          </p:cNvPr>
          <p:cNvSpPr/>
          <p:nvPr/>
        </p:nvSpPr>
        <p:spPr>
          <a:xfrm>
            <a:off x="4890708" y="6209243"/>
            <a:ext cx="2772000" cy="44257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id="{48801225-BF51-4FFF-A309-4F6C3FFB3274}"/>
              </a:ext>
            </a:extLst>
          </p:cNvPr>
          <p:cNvSpPr/>
          <p:nvPr/>
        </p:nvSpPr>
        <p:spPr>
          <a:xfrm>
            <a:off x="4882103" y="5951627"/>
            <a:ext cx="2772000" cy="26074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94" name="グループ化 93">
            <a:extLst>
              <a:ext uri="{FF2B5EF4-FFF2-40B4-BE49-F238E27FC236}">
                <a16:creationId xmlns:a16="http://schemas.microsoft.com/office/drawing/2014/main" id="{037607FC-00BE-4B08-95A7-83B2F2CA2FB4}"/>
              </a:ext>
            </a:extLst>
          </p:cNvPr>
          <p:cNvGrpSpPr/>
          <p:nvPr/>
        </p:nvGrpSpPr>
        <p:grpSpPr>
          <a:xfrm>
            <a:off x="1786342" y="5579107"/>
            <a:ext cx="748922" cy="1262477"/>
            <a:chOff x="42561" y="88430"/>
            <a:chExt cx="220988" cy="361252"/>
          </a:xfrm>
        </p:grpSpPr>
        <p:sp>
          <p:nvSpPr>
            <p:cNvPr id="95" name="テキスト ボックス 57">
              <a:extLst>
                <a:ext uri="{FF2B5EF4-FFF2-40B4-BE49-F238E27FC236}">
                  <a16:creationId xmlns:a16="http://schemas.microsoft.com/office/drawing/2014/main" id="{7A6F9B73-19FC-40DA-A924-99247784759C}"/>
                </a:ext>
              </a:extLst>
            </p:cNvPr>
            <p:cNvSpPr txBox="1"/>
            <p:nvPr/>
          </p:nvSpPr>
          <p:spPr>
            <a:xfrm>
              <a:off x="42561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10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96" name="テキスト ボックス 58">
              <a:extLst>
                <a:ext uri="{FF2B5EF4-FFF2-40B4-BE49-F238E27FC236}">
                  <a16:creationId xmlns:a16="http://schemas.microsoft.com/office/drawing/2014/main" id="{B483BAAD-EF2F-48EF-9B86-2C4F852AA79F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97" name="直線コネクタ 96">
              <a:extLst>
                <a:ext uri="{FF2B5EF4-FFF2-40B4-BE49-F238E27FC236}">
                  <a16:creationId xmlns:a16="http://schemas.microsoft.com/office/drawing/2014/main" id="{3545ED52-14C1-47B6-B011-464AF5DF638F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8" name="グループ化 97">
            <a:extLst>
              <a:ext uri="{FF2B5EF4-FFF2-40B4-BE49-F238E27FC236}">
                <a16:creationId xmlns:a16="http://schemas.microsoft.com/office/drawing/2014/main" id="{03CAF9E1-89B5-4DB6-B753-7097761C972D}"/>
              </a:ext>
            </a:extLst>
          </p:cNvPr>
          <p:cNvGrpSpPr/>
          <p:nvPr/>
        </p:nvGrpSpPr>
        <p:grpSpPr>
          <a:xfrm>
            <a:off x="9701129" y="5507282"/>
            <a:ext cx="748922" cy="1262477"/>
            <a:chOff x="42561" y="88430"/>
            <a:chExt cx="220988" cy="361252"/>
          </a:xfrm>
        </p:grpSpPr>
        <p:sp>
          <p:nvSpPr>
            <p:cNvPr id="99" name="テキスト ボックス 57">
              <a:extLst>
                <a:ext uri="{FF2B5EF4-FFF2-40B4-BE49-F238E27FC236}">
                  <a16:creationId xmlns:a16="http://schemas.microsoft.com/office/drawing/2014/main" id="{F8FC194D-86FB-489C-ADCB-DA25A51ADFAE}"/>
                </a:ext>
              </a:extLst>
            </p:cNvPr>
            <p:cNvSpPr txBox="1"/>
            <p:nvPr/>
          </p:nvSpPr>
          <p:spPr>
            <a:xfrm>
              <a:off x="42561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15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00" name="テキスト ボックス 58">
              <a:extLst>
                <a:ext uri="{FF2B5EF4-FFF2-40B4-BE49-F238E27FC236}">
                  <a16:creationId xmlns:a16="http://schemas.microsoft.com/office/drawing/2014/main" id="{A59A8793-8684-4F6A-A3B9-3C7F10453B0E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01" name="直線コネクタ 100">
              <a:extLst>
                <a:ext uri="{FF2B5EF4-FFF2-40B4-BE49-F238E27FC236}">
                  <a16:creationId xmlns:a16="http://schemas.microsoft.com/office/drawing/2014/main" id="{0DECF26A-6904-4A35-8CFA-8213D13F0508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2" name="グループ化 101">
            <a:extLst>
              <a:ext uri="{FF2B5EF4-FFF2-40B4-BE49-F238E27FC236}">
                <a16:creationId xmlns:a16="http://schemas.microsoft.com/office/drawing/2014/main" id="{443CC09D-D6EE-41A8-8E68-2954A2660658}"/>
              </a:ext>
            </a:extLst>
          </p:cNvPr>
          <p:cNvGrpSpPr/>
          <p:nvPr/>
        </p:nvGrpSpPr>
        <p:grpSpPr>
          <a:xfrm>
            <a:off x="5374114" y="2471111"/>
            <a:ext cx="748922" cy="1262477"/>
            <a:chOff x="42561" y="88430"/>
            <a:chExt cx="220988" cy="361252"/>
          </a:xfrm>
        </p:grpSpPr>
        <p:sp>
          <p:nvSpPr>
            <p:cNvPr id="103" name="テキスト ボックス 57">
              <a:extLst>
                <a:ext uri="{FF2B5EF4-FFF2-40B4-BE49-F238E27FC236}">
                  <a16:creationId xmlns:a16="http://schemas.microsoft.com/office/drawing/2014/main" id="{48DF98AC-CBE2-4D53-A2E1-13F6BE392639}"/>
                </a:ext>
              </a:extLst>
            </p:cNvPr>
            <p:cNvSpPr txBox="1"/>
            <p:nvPr/>
          </p:nvSpPr>
          <p:spPr>
            <a:xfrm>
              <a:off x="42561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10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04" name="テキスト ボックス 58">
              <a:extLst>
                <a:ext uri="{FF2B5EF4-FFF2-40B4-BE49-F238E27FC236}">
                  <a16:creationId xmlns:a16="http://schemas.microsoft.com/office/drawing/2014/main" id="{3487C032-CA83-4D11-AE96-D18BE95B2F8D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05" name="直線コネクタ 104">
              <a:extLst>
                <a:ext uri="{FF2B5EF4-FFF2-40B4-BE49-F238E27FC236}">
                  <a16:creationId xmlns:a16="http://schemas.microsoft.com/office/drawing/2014/main" id="{0CF79182-8B81-4AC8-A08D-0CFDF3AFE175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6" name="グループ化 105">
            <a:extLst>
              <a:ext uri="{FF2B5EF4-FFF2-40B4-BE49-F238E27FC236}">
                <a16:creationId xmlns:a16="http://schemas.microsoft.com/office/drawing/2014/main" id="{22FBC465-3232-486B-8596-C68C2F68430A}"/>
              </a:ext>
            </a:extLst>
          </p:cNvPr>
          <p:cNvGrpSpPr/>
          <p:nvPr/>
        </p:nvGrpSpPr>
        <p:grpSpPr>
          <a:xfrm>
            <a:off x="6452900" y="2471111"/>
            <a:ext cx="748922" cy="1262477"/>
            <a:chOff x="42561" y="88430"/>
            <a:chExt cx="220988" cy="361252"/>
          </a:xfrm>
        </p:grpSpPr>
        <p:sp>
          <p:nvSpPr>
            <p:cNvPr id="107" name="テキスト ボックス 57">
              <a:extLst>
                <a:ext uri="{FF2B5EF4-FFF2-40B4-BE49-F238E27FC236}">
                  <a16:creationId xmlns:a16="http://schemas.microsoft.com/office/drawing/2014/main" id="{68FFD3AE-AA6A-416A-8643-49CADBB597ED}"/>
                </a:ext>
              </a:extLst>
            </p:cNvPr>
            <p:cNvSpPr txBox="1"/>
            <p:nvPr/>
          </p:nvSpPr>
          <p:spPr>
            <a:xfrm>
              <a:off x="42561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15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08" name="テキスト ボックス 58">
              <a:extLst>
                <a:ext uri="{FF2B5EF4-FFF2-40B4-BE49-F238E27FC236}">
                  <a16:creationId xmlns:a16="http://schemas.microsoft.com/office/drawing/2014/main" id="{5A43A7E6-699A-4117-AFD0-97EA9198616B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09" name="直線コネクタ 108">
              <a:extLst>
                <a:ext uri="{FF2B5EF4-FFF2-40B4-BE49-F238E27FC236}">
                  <a16:creationId xmlns:a16="http://schemas.microsoft.com/office/drawing/2014/main" id="{29BACD82-F3B9-4D29-A1F2-8C70FBC00B30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0" name="タイトル 1">
            <a:extLst>
              <a:ext uri="{FF2B5EF4-FFF2-40B4-BE49-F238E27FC236}">
                <a16:creationId xmlns:a16="http://schemas.microsoft.com/office/drawing/2014/main" id="{9CAA6F6C-B84A-4E2A-A929-152C57323ECA}"/>
              </a:ext>
            </a:extLst>
          </p:cNvPr>
          <p:cNvSpPr txBox="1">
            <a:spLocks/>
          </p:cNvSpPr>
          <p:nvPr/>
        </p:nvSpPr>
        <p:spPr>
          <a:xfrm>
            <a:off x="6058771" y="2754455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+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sp>
        <p:nvSpPr>
          <p:cNvPr id="111" name="タイトル 1">
            <a:extLst>
              <a:ext uri="{FF2B5EF4-FFF2-40B4-BE49-F238E27FC236}">
                <a16:creationId xmlns:a16="http://schemas.microsoft.com/office/drawing/2014/main" id="{2426841E-CCE1-4A43-B6A8-3DAEDAAFE15F}"/>
              </a:ext>
            </a:extLst>
          </p:cNvPr>
          <p:cNvSpPr txBox="1">
            <a:spLocks/>
          </p:cNvSpPr>
          <p:nvPr/>
        </p:nvSpPr>
        <p:spPr>
          <a:xfrm>
            <a:off x="4885229" y="3852750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ea typeface="ＭＳ Ｐゴシック"/>
                <a:cs typeface="Calibri Light"/>
              </a:rPr>
              <a:t>＝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16" name="タイトル 1">
            <a:extLst>
              <a:ext uri="{FF2B5EF4-FFF2-40B4-BE49-F238E27FC236}">
                <a16:creationId xmlns:a16="http://schemas.microsoft.com/office/drawing/2014/main" id="{7CC2F32D-4C14-4236-B62E-CC7FBA39DB26}"/>
              </a:ext>
            </a:extLst>
          </p:cNvPr>
          <p:cNvSpPr txBox="1">
            <a:spLocks/>
          </p:cNvSpPr>
          <p:nvPr/>
        </p:nvSpPr>
        <p:spPr>
          <a:xfrm>
            <a:off x="4687153" y="2565120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17" name="タイトル 1">
            <a:extLst>
              <a:ext uri="{FF2B5EF4-FFF2-40B4-BE49-F238E27FC236}">
                <a16:creationId xmlns:a16="http://schemas.microsoft.com/office/drawing/2014/main" id="{E87A5CEB-2655-4980-9C95-5EBDDFB9F486}"/>
              </a:ext>
            </a:extLst>
          </p:cNvPr>
          <p:cNvSpPr txBox="1">
            <a:spLocks/>
          </p:cNvSpPr>
          <p:nvPr/>
        </p:nvSpPr>
        <p:spPr>
          <a:xfrm>
            <a:off x="4687153" y="3234520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18" name="タイトル 1">
            <a:extLst>
              <a:ext uri="{FF2B5EF4-FFF2-40B4-BE49-F238E27FC236}">
                <a16:creationId xmlns:a16="http://schemas.microsoft.com/office/drawing/2014/main" id="{B8A5E4E0-862A-4519-B053-D3397B437D51}"/>
              </a:ext>
            </a:extLst>
          </p:cNvPr>
          <p:cNvSpPr txBox="1">
            <a:spLocks/>
          </p:cNvSpPr>
          <p:nvPr/>
        </p:nvSpPr>
        <p:spPr>
          <a:xfrm>
            <a:off x="4687153" y="4573320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19" name="タイトル 1">
            <a:extLst>
              <a:ext uri="{FF2B5EF4-FFF2-40B4-BE49-F238E27FC236}">
                <a16:creationId xmlns:a16="http://schemas.microsoft.com/office/drawing/2014/main" id="{E264DB2B-083B-431B-8B7B-7681F226DACD}"/>
              </a:ext>
            </a:extLst>
          </p:cNvPr>
          <p:cNvSpPr txBox="1">
            <a:spLocks/>
          </p:cNvSpPr>
          <p:nvPr/>
        </p:nvSpPr>
        <p:spPr>
          <a:xfrm>
            <a:off x="4687153" y="5912120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20" name="タイトル 1">
            <a:extLst>
              <a:ext uri="{FF2B5EF4-FFF2-40B4-BE49-F238E27FC236}">
                <a16:creationId xmlns:a16="http://schemas.microsoft.com/office/drawing/2014/main" id="{07975A46-EA34-4C30-9FAF-DED216E33BEB}"/>
              </a:ext>
            </a:extLst>
          </p:cNvPr>
          <p:cNvSpPr txBox="1">
            <a:spLocks/>
          </p:cNvSpPr>
          <p:nvPr/>
        </p:nvSpPr>
        <p:spPr>
          <a:xfrm>
            <a:off x="4687153" y="3903920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21" name="タイトル 1">
            <a:extLst>
              <a:ext uri="{FF2B5EF4-FFF2-40B4-BE49-F238E27FC236}">
                <a16:creationId xmlns:a16="http://schemas.microsoft.com/office/drawing/2014/main" id="{629DEA80-4B95-4154-BAD5-E4A3D5B59BD4}"/>
              </a:ext>
            </a:extLst>
          </p:cNvPr>
          <p:cNvSpPr txBox="1">
            <a:spLocks/>
          </p:cNvSpPr>
          <p:nvPr/>
        </p:nvSpPr>
        <p:spPr>
          <a:xfrm>
            <a:off x="4687153" y="658151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22" name="タイトル 1">
            <a:extLst>
              <a:ext uri="{FF2B5EF4-FFF2-40B4-BE49-F238E27FC236}">
                <a16:creationId xmlns:a16="http://schemas.microsoft.com/office/drawing/2014/main" id="{B518E59D-2BFB-4F67-B2B1-56772A277121}"/>
              </a:ext>
            </a:extLst>
          </p:cNvPr>
          <p:cNvSpPr txBox="1">
            <a:spLocks/>
          </p:cNvSpPr>
          <p:nvPr/>
        </p:nvSpPr>
        <p:spPr>
          <a:xfrm>
            <a:off x="4687153" y="5242720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grpSp>
        <p:nvGrpSpPr>
          <p:cNvPr id="123" name="グループ化 122">
            <a:extLst>
              <a:ext uri="{FF2B5EF4-FFF2-40B4-BE49-F238E27FC236}">
                <a16:creationId xmlns:a16="http://schemas.microsoft.com/office/drawing/2014/main" id="{0F63BC6F-4B4D-4740-8B10-523DB40770B4}"/>
              </a:ext>
            </a:extLst>
          </p:cNvPr>
          <p:cNvGrpSpPr/>
          <p:nvPr/>
        </p:nvGrpSpPr>
        <p:grpSpPr>
          <a:xfrm>
            <a:off x="5428403" y="3478654"/>
            <a:ext cx="748922" cy="1262477"/>
            <a:chOff x="42561" y="88430"/>
            <a:chExt cx="220988" cy="361252"/>
          </a:xfrm>
        </p:grpSpPr>
        <p:sp>
          <p:nvSpPr>
            <p:cNvPr id="124" name="テキスト ボックス 57">
              <a:extLst>
                <a:ext uri="{FF2B5EF4-FFF2-40B4-BE49-F238E27FC236}">
                  <a16:creationId xmlns:a16="http://schemas.microsoft.com/office/drawing/2014/main" id="{69E1F28A-9F13-4D5F-8EA2-42C37F5CC9AD}"/>
                </a:ext>
              </a:extLst>
            </p:cNvPr>
            <p:cNvSpPr txBox="1"/>
            <p:nvPr/>
          </p:nvSpPr>
          <p:spPr>
            <a:xfrm>
              <a:off x="42561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30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25" name="テキスト ボックス 58">
              <a:extLst>
                <a:ext uri="{FF2B5EF4-FFF2-40B4-BE49-F238E27FC236}">
                  <a16:creationId xmlns:a16="http://schemas.microsoft.com/office/drawing/2014/main" id="{D97ADB4E-7AED-4AC2-9D32-8AB5DF1A918B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3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26" name="直線コネクタ 125">
              <a:extLst>
                <a:ext uri="{FF2B5EF4-FFF2-40B4-BE49-F238E27FC236}">
                  <a16:creationId xmlns:a16="http://schemas.microsoft.com/office/drawing/2014/main" id="{B1254E73-EC17-419F-B6A9-AA7AA7DB78E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7" name="グループ化 126">
            <a:extLst>
              <a:ext uri="{FF2B5EF4-FFF2-40B4-BE49-F238E27FC236}">
                <a16:creationId xmlns:a16="http://schemas.microsoft.com/office/drawing/2014/main" id="{1DBDFADB-1F4A-4B8F-910C-EAD4792962B7}"/>
              </a:ext>
            </a:extLst>
          </p:cNvPr>
          <p:cNvGrpSpPr/>
          <p:nvPr/>
        </p:nvGrpSpPr>
        <p:grpSpPr>
          <a:xfrm>
            <a:off x="6476692" y="3460581"/>
            <a:ext cx="748922" cy="1269743"/>
            <a:chOff x="42561" y="86351"/>
            <a:chExt cx="220988" cy="363331"/>
          </a:xfrm>
        </p:grpSpPr>
        <p:sp>
          <p:nvSpPr>
            <p:cNvPr id="128" name="テキスト ボックス 57">
              <a:extLst>
                <a:ext uri="{FF2B5EF4-FFF2-40B4-BE49-F238E27FC236}">
                  <a16:creationId xmlns:a16="http://schemas.microsoft.com/office/drawing/2014/main" id="{F380AF08-6C63-4C95-9B22-D3CFCD48972D}"/>
                </a:ext>
              </a:extLst>
            </p:cNvPr>
            <p:cNvSpPr txBox="1"/>
            <p:nvPr/>
          </p:nvSpPr>
          <p:spPr>
            <a:xfrm>
              <a:off x="42561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30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29" name="テキスト ボックス 58">
              <a:extLst>
                <a:ext uri="{FF2B5EF4-FFF2-40B4-BE49-F238E27FC236}">
                  <a16:creationId xmlns:a16="http://schemas.microsoft.com/office/drawing/2014/main" id="{BB0C34BC-7D50-44DC-8163-25BF9DB4D07D}"/>
                </a:ext>
              </a:extLst>
            </p:cNvPr>
            <p:cNvSpPr txBox="1"/>
            <p:nvPr/>
          </p:nvSpPr>
          <p:spPr>
            <a:xfrm>
              <a:off x="76456" y="86351"/>
              <a:ext cx="168485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ja-JP" altLang="en-US" sz="4400" dirty="0">
                  <a:latin typeface="+mj-ea"/>
                  <a:ea typeface="+mj-ea"/>
                </a:rPr>
                <a:t>２</a:t>
              </a:r>
            </a:p>
          </p:txBody>
        </p:sp>
        <p:cxnSp>
          <p:nvCxnSpPr>
            <p:cNvPr id="130" name="直線コネクタ 129">
              <a:extLst>
                <a:ext uri="{FF2B5EF4-FFF2-40B4-BE49-F238E27FC236}">
                  <a16:creationId xmlns:a16="http://schemas.microsoft.com/office/drawing/2014/main" id="{8A818E27-4D9E-472F-AD4D-047A657A7EB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1" name="タイトル 1">
            <a:extLst>
              <a:ext uri="{FF2B5EF4-FFF2-40B4-BE49-F238E27FC236}">
                <a16:creationId xmlns:a16="http://schemas.microsoft.com/office/drawing/2014/main" id="{07F3C506-4E36-43CB-9F19-615DAA6BF938}"/>
              </a:ext>
            </a:extLst>
          </p:cNvPr>
          <p:cNvSpPr txBox="1">
            <a:spLocks/>
          </p:cNvSpPr>
          <p:nvPr/>
        </p:nvSpPr>
        <p:spPr>
          <a:xfrm>
            <a:off x="6113060" y="3761998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+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sp>
        <p:nvSpPr>
          <p:cNvPr id="132" name="タイトル 1">
            <a:extLst>
              <a:ext uri="{FF2B5EF4-FFF2-40B4-BE49-F238E27FC236}">
                <a16:creationId xmlns:a16="http://schemas.microsoft.com/office/drawing/2014/main" id="{D047B62D-9E5E-4F95-8D05-E8F57789124E}"/>
              </a:ext>
            </a:extLst>
          </p:cNvPr>
          <p:cNvSpPr txBox="1">
            <a:spLocks/>
          </p:cNvSpPr>
          <p:nvPr/>
        </p:nvSpPr>
        <p:spPr>
          <a:xfrm>
            <a:off x="4893950" y="4828217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ea typeface="ＭＳ Ｐゴシック"/>
                <a:cs typeface="Calibri Light"/>
              </a:rPr>
              <a:t>＝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133" name="グループ化 132">
            <a:extLst>
              <a:ext uri="{FF2B5EF4-FFF2-40B4-BE49-F238E27FC236}">
                <a16:creationId xmlns:a16="http://schemas.microsoft.com/office/drawing/2014/main" id="{88B8F92D-2DB2-47C1-9E2F-E8642D01C5C7}"/>
              </a:ext>
            </a:extLst>
          </p:cNvPr>
          <p:cNvGrpSpPr/>
          <p:nvPr/>
        </p:nvGrpSpPr>
        <p:grpSpPr>
          <a:xfrm>
            <a:off x="5489150" y="4440340"/>
            <a:ext cx="748922" cy="1270700"/>
            <a:chOff x="72857" y="88430"/>
            <a:chExt cx="220988" cy="363605"/>
          </a:xfrm>
        </p:grpSpPr>
        <p:sp>
          <p:nvSpPr>
            <p:cNvPr id="134" name="テキスト ボックス 57">
              <a:extLst>
                <a:ext uri="{FF2B5EF4-FFF2-40B4-BE49-F238E27FC236}">
                  <a16:creationId xmlns:a16="http://schemas.microsoft.com/office/drawing/2014/main" id="{4828C98E-3568-4557-A0D1-7A7A2102374C}"/>
                </a:ext>
              </a:extLst>
            </p:cNvPr>
            <p:cNvSpPr txBox="1"/>
            <p:nvPr/>
          </p:nvSpPr>
          <p:spPr>
            <a:xfrm>
              <a:off x="72857" y="231863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30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35" name="テキスト ボックス 58">
              <a:extLst>
                <a:ext uri="{FF2B5EF4-FFF2-40B4-BE49-F238E27FC236}">
                  <a16:creationId xmlns:a16="http://schemas.microsoft.com/office/drawing/2014/main" id="{9C856D83-AD8B-45E3-8188-964028261E14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5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36" name="直線コネクタ 135">
              <a:extLst>
                <a:ext uri="{FF2B5EF4-FFF2-40B4-BE49-F238E27FC236}">
                  <a16:creationId xmlns:a16="http://schemas.microsoft.com/office/drawing/2014/main" id="{2A7D43E1-7736-4B36-A29B-64D50DDCE19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7" name="グループ化 136">
            <a:extLst>
              <a:ext uri="{FF2B5EF4-FFF2-40B4-BE49-F238E27FC236}">
                <a16:creationId xmlns:a16="http://schemas.microsoft.com/office/drawing/2014/main" id="{757196AE-FA92-4FDD-A68C-D80DE5595C54}"/>
              </a:ext>
            </a:extLst>
          </p:cNvPr>
          <p:cNvGrpSpPr/>
          <p:nvPr/>
        </p:nvGrpSpPr>
        <p:grpSpPr>
          <a:xfrm>
            <a:off x="5547119" y="5363825"/>
            <a:ext cx="555388" cy="1270700"/>
            <a:chOff x="79181" y="88430"/>
            <a:chExt cx="163881" cy="363605"/>
          </a:xfrm>
        </p:grpSpPr>
        <p:sp>
          <p:nvSpPr>
            <p:cNvPr id="138" name="テキスト ボックス 57">
              <a:extLst>
                <a:ext uri="{FF2B5EF4-FFF2-40B4-BE49-F238E27FC236}">
                  <a16:creationId xmlns:a16="http://schemas.microsoft.com/office/drawing/2014/main" id="{B0504036-83E7-44C5-B8F1-818985A3B3F0}"/>
                </a:ext>
              </a:extLst>
            </p:cNvPr>
            <p:cNvSpPr txBox="1"/>
            <p:nvPr/>
          </p:nvSpPr>
          <p:spPr>
            <a:xfrm>
              <a:off x="102837" y="231863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6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39" name="テキスト ボックス 58">
              <a:extLst>
                <a:ext uri="{FF2B5EF4-FFF2-40B4-BE49-F238E27FC236}">
                  <a16:creationId xmlns:a16="http://schemas.microsoft.com/office/drawing/2014/main" id="{4F9C7D21-8382-49ED-8575-AE6B7246241B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40" name="直線コネクタ 139">
              <a:extLst>
                <a:ext uri="{FF2B5EF4-FFF2-40B4-BE49-F238E27FC236}">
                  <a16:creationId xmlns:a16="http://schemas.microsoft.com/office/drawing/2014/main" id="{4E8FA3DF-082A-415A-A6F3-265C29B58794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5" name="タイトル 1">
            <a:extLst>
              <a:ext uri="{FF2B5EF4-FFF2-40B4-BE49-F238E27FC236}">
                <a16:creationId xmlns:a16="http://schemas.microsoft.com/office/drawing/2014/main" id="{780212D4-C9D5-4716-908F-7823162E8377}"/>
              </a:ext>
            </a:extLst>
          </p:cNvPr>
          <p:cNvSpPr txBox="1">
            <a:spLocks/>
          </p:cNvSpPr>
          <p:nvPr/>
        </p:nvSpPr>
        <p:spPr>
          <a:xfrm>
            <a:off x="4883075" y="5702976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ea typeface="ＭＳ Ｐゴシック"/>
                <a:cs typeface="Calibri Light"/>
              </a:rPr>
              <a:t>＝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46" name="タイトル 1">
            <a:extLst>
              <a:ext uri="{FF2B5EF4-FFF2-40B4-BE49-F238E27FC236}">
                <a16:creationId xmlns:a16="http://schemas.microsoft.com/office/drawing/2014/main" id="{89045079-1E41-434E-99E7-EB2409043F91}"/>
              </a:ext>
            </a:extLst>
          </p:cNvPr>
          <p:cNvSpPr txBox="1">
            <a:spLocks/>
          </p:cNvSpPr>
          <p:nvPr/>
        </p:nvSpPr>
        <p:spPr>
          <a:xfrm>
            <a:off x="4024297" y="6396301"/>
            <a:ext cx="872283" cy="4311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0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47" name="タイトル 1">
            <a:extLst>
              <a:ext uri="{FF2B5EF4-FFF2-40B4-BE49-F238E27FC236}">
                <a16:creationId xmlns:a16="http://schemas.microsoft.com/office/drawing/2014/main" id="{190166DC-4BD1-4B5D-91FD-AC8B0860D9F1}"/>
              </a:ext>
            </a:extLst>
          </p:cNvPr>
          <p:cNvSpPr txBox="1">
            <a:spLocks/>
          </p:cNvSpPr>
          <p:nvPr/>
        </p:nvSpPr>
        <p:spPr>
          <a:xfrm>
            <a:off x="3978600" y="5671350"/>
            <a:ext cx="872283" cy="54563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48" name="タイトル 1">
            <a:extLst>
              <a:ext uri="{FF2B5EF4-FFF2-40B4-BE49-F238E27FC236}">
                <a16:creationId xmlns:a16="http://schemas.microsoft.com/office/drawing/2014/main" id="{ED622B6D-CCBA-4080-AA93-1CBD0E0F23BD}"/>
              </a:ext>
            </a:extLst>
          </p:cNvPr>
          <p:cNvSpPr txBox="1">
            <a:spLocks/>
          </p:cNvSpPr>
          <p:nvPr/>
        </p:nvSpPr>
        <p:spPr>
          <a:xfrm>
            <a:off x="4409353" y="893317"/>
            <a:ext cx="3778143" cy="104771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latin typeface="+mj-ea"/>
                <a:cs typeface="Calibri Light"/>
              </a:rPr>
              <a:t>合わせると何分でいっぱいになるのかな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49" name="タイトル 1">
            <a:extLst>
              <a:ext uri="{FF2B5EF4-FFF2-40B4-BE49-F238E27FC236}">
                <a16:creationId xmlns:a16="http://schemas.microsoft.com/office/drawing/2014/main" id="{6352EDDE-22FE-4678-9A18-0CF1C20E087D}"/>
              </a:ext>
            </a:extLst>
          </p:cNvPr>
          <p:cNvSpPr txBox="1">
            <a:spLocks/>
          </p:cNvSpPr>
          <p:nvPr/>
        </p:nvSpPr>
        <p:spPr>
          <a:xfrm>
            <a:off x="1028214" y="1618917"/>
            <a:ext cx="10075512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400" dirty="0">
                <a:solidFill>
                  <a:srgbClr val="FF0000"/>
                </a:solidFill>
                <a:latin typeface="+mj-ea"/>
                <a:cs typeface="Calibri Light"/>
              </a:rPr>
              <a:t>１分間に水そうの　　　入る</a:t>
            </a:r>
            <a:endParaRPr lang="en-US" altLang="ja-JP" sz="5400" dirty="0">
              <a:solidFill>
                <a:srgbClr val="FF0000"/>
              </a:solidFill>
              <a:ea typeface="ＭＳ Ｐゴシック"/>
              <a:cs typeface="Calibri Light"/>
            </a:endParaRPr>
          </a:p>
        </p:txBody>
      </p:sp>
      <p:grpSp>
        <p:nvGrpSpPr>
          <p:cNvPr id="150" name="グループ化 149">
            <a:extLst>
              <a:ext uri="{FF2B5EF4-FFF2-40B4-BE49-F238E27FC236}">
                <a16:creationId xmlns:a16="http://schemas.microsoft.com/office/drawing/2014/main" id="{AAE54BEC-6E47-4B36-BC24-A65B8E5E00F9}"/>
              </a:ext>
            </a:extLst>
          </p:cNvPr>
          <p:cNvGrpSpPr/>
          <p:nvPr/>
        </p:nvGrpSpPr>
        <p:grpSpPr>
          <a:xfrm>
            <a:off x="6358581" y="1102155"/>
            <a:ext cx="692510" cy="1770229"/>
            <a:chOff x="79181" y="15947"/>
            <a:chExt cx="163881" cy="506543"/>
          </a:xfrm>
        </p:grpSpPr>
        <p:sp>
          <p:nvSpPr>
            <p:cNvPr id="151" name="テキスト ボックス 57">
              <a:extLst>
                <a:ext uri="{FF2B5EF4-FFF2-40B4-BE49-F238E27FC236}">
                  <a16:creationId xmlns:a16="http://schemas.microsoft.com/office/drawing/2014/main" id="{1A532BE8-77E3-4F56-9C75-E9E48898A1EB}"/>
                </a:ext>
              </a:extLst>
            </p:cNvPr>
            <p:cNvSpPr txBox="1"/>
            <p:nvPr/>
          </p:nvSpPr>
          <p:spPr>
            <a:xfrm>
              <a:off x="102837" y="231863"/>
              <a:ext cx="134744" cy="29062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6000" dirty="0">
                  <a:solidFill>
                    <a:srgbClr val="FF0000"/>
                  </a:solidFill>
                  <a:latin typeface="+mj-ea"/>
                  <a:ea typeface="+mj-ea"/>
                </a:rPr>
                <a:t>6</a:t>
              </a:r>
              <a:endParaRPr kumimoji="1" lang="ja-JP" altLang="en-US" sz="60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sp>
          <p:nvSpPr>
            <p:cNvPr id="152" name="テキスト ボックス 58">
              <a:extLst>
                <a:ext uri="{FF2B5EF4-FFF2-40B4-BE49-F238E27FC236}">
                  <a16:creationId xmlns:a16="http://schemas.microsoft.com/office/drawing/2014/main" id="{86545849-584E-4018-A72C-4A21B3408C15}"/>
                </a:ext>
              </a:extLst>
            </p:cNvPr>
            <p:cNvSpPr txBox="1"/>
            <p:nvPr/>
          </p:nvSpPr>
          <p:spPr>
            <a:xfrm>
              <a:off x="97356" y="15947"/>
              <a:ext cx="134744" cy="29062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6000" dirty="0">
                  <a:solidFill>
                    <a:srgbClr val="FF0000"/>
                  </a:solidFill>
                  <a:latin typeface="+mj-ea"/>
                  <a:ea typeface="+mj-ea"/>
                </a:rPr>
                <a:t>1</a:t>
              </a:r>
              <a:endParaRPr kumimoji="1" lang="ja-JP" altLang="en-US" sz="60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cxnSp>
          <p:nvCxnSpPr>
            <p:cNvPr id="153" name="直線コネクタ 152">
              <a:extLst>
                <a:ext uri="{FF2B5EF4-FFF2-40B4-BE49-F238E27FC236}">
                  <a16:creationId xmlns:a16="http://schemas.microsoft.com/office/drawing/2014/main" id="{6F4B948A-5B87-47AD-B0AD-6F325914E26E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82683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  <p:bldP spid="91" grpId="0" animBg="1"/>
      <p:bldP spid="92" grpId="0" animBg="1"/>
      <p:bldP spid="93" grpId="0" animBg="1"/>
      <p:bldP spid="146" grpId="0"/>
      <p:bldP spid="147" grpId="0"/>
      <p:bldP spid="14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タイトル 1">
            <a:extLst>
              <a:ext uri="{FF2B5EF4-FFF2-40B4-BE49-F238E27FC236}">
                <a16:creationId xmlns:a16="http://schemas.microsoft.com/office/drawing/2014/main" id="{83C4CB74-B4B6-476A-9840-F482D24CFBC5}"/>
              </a:ext>
            </a:extLst>
          </p:cNvPr>
          <p:cNvSpPr txBox="1">
            <a:spLocks/>
          </p:cNvSpPr>
          <p:nvPr/>
        </p:nvSpPr>
        <p:spPr>
          <a:xfrm>
            <a:off x="201597" y="291653"/>
            <a:ext cx="5299546" cy="151091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ea typeface="ＭＳ Ｐゴシック"/>
                <a:cs typeface="Calibri Light"/>
              </a:rPr>
              <a:t>1</a:t>
            </a:r>
            <a:r>
              <a:rPr lang="ja-JP" altLang="en-US" sz="3200" dirty="0">
                <a:ea typeface="ＭＳ Ｐゴシック"/>
                <a:cs typeface="Calibri Light"/>
              </a:rPr>
              <a:t>分間で水そう全体の　　　　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水が入りました。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何分でいっぱいになるでしょう。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96AD4379-B270-47BD-BA79-623F1DF1C322}"/>
              </a:ext>
            </a:extLst>
          </p:cNvPr>
          <p:cNvSpPr/>
          <p:nvPr/>
        </p:nvSpPr>
        <p:spPr>
          <a:xfrm>
            <a:off x="1531510" y="6516493"/>
            <a:ext cx="3593054" cy="341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76CD1271-F251-4A53-8536-020C4CC6153A}"/>
              </a:ext>
            </a:extLst>
          </p:cNvPr>
          <p:cNvSpPr/>
          <p:nvPr/>
        </p:nvSpPr>
        <p:spPr>
          <a:xfrm>
            <a:off x="6645282" y="6520773"/>
            <a:ext cx="3593054" cy="341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F2598923-1A7D-489C-8DAC-8809F9A4D295}"/>
              </a:ext>
            </a:extLst>
          </p:cNvPr>
          <p:cNvGrpSpPr/>
          <p:nvPr/>
        </p:nvGrpSpPr>
        <p:grpSpPr>
          <a:xfrm>
            <a:off x="493731" y="2010699"/>
            <a:ext cx="3247223" cy="4715989"/>
            <a:chOff x="493731" y="2010699"/>
            <a:chExt cx="3247223" cy="4715989"/>
          </a:xfrm>
        </p:grpSpPr>
        <p:pic>
          <p:nvPicPr>
            <p:cNvPr id="26" name="図 25" descr="ボトル が含まれている画像&#10;&#10;自動的に生成された説明">
              <a:extLst>
                <a:ext uri="{FF2B5EF4-FFF2-40B4-BE49-F238E27FC236}">
                  <a16:creationId xmlns:a16="http://schemas.microsoft.com/office/drawing/2014/main" id="{4B1459B3-F7B5-4573-9F7B-F90D19594CD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93731" y="2010699"/>
              <a:ext cx="692639" cy="1354322"/>
            </a:xfrm>
            <a:prstGeom prst="rect">
              <a:avLst/>
            </a:prstGeom>
          </p:spPr>
        </p:pic>
        <p:grpSp>
          <p:nvGrpSpPr>
            <p:cNvPr id="27" name="グループ化 26">
              <a:extLst>
                <a:ext uri="{FF2B5EF4-FFF2-40B4-BE49-F238E27FC236}">
                  <a16:creationId xmlns:a16="http://schemas.microsoft.com/office/drawing/2014/main" id="{45D77B79-0BB1-4EA4-BFDA-3137D2E0E915}"/>
                </a:ext>
              </a:extLst>
            </p:cNvPr>
            <p:cNvGrpSpPr/>
            <p:nvPr/>
          </p:nvGrpSpPr>
          <p:grpSpPr>
            <a:xfrm>
              <a:off x="891730" y="2638790"/>
              <a:ext cx="2849224" cy="4087898"/>
              <a:chOff x="7026434" y="2412267"/>
              <a:chExt cx="2849224" cy="4087898"/>
            </a:xfrm>
          </p:grpSpPr>
          <p:cxnSp>
            <p:nvCxnSpPr>
              <p:cNvPr id="28" name="直線コネクタ 27">
                <a:extLst>
                  <a:ext uri="{FF2B5EF4-FFF2-40B4-BE49-F238E27FC236}">
                    <a16:creationId xmlns:a16="http://schemas.microsoft.com/office/drawing/2014/main" id="{C415F6B1-1B5D-470A-9FEE-9C8B802C499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26434" y="2412267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直線コネクタ 28">
                <a:extLst>
                  <a:ext uri="{FF2B5EF4-FFF2-40B4-BE49-F238E27FC236}">
                    <a16:creationId xmlns:a16="http://schemas.microsoft.com/office/drawing/2014/main" id="{FD5FEB6C-C904-4D64-9021-108D81897AA2}"/>
                  </a:ext>
                </a:extLst>
              </p:cNvPr>
              <p:cNvCxnSpPr/>
              <p:nvPr/>
            </p:nvCxnSpPr>
            <p:spPr>
              <a:xfrm>
                <a:off x="7026434" y="6479441"/>
                <a:ext cx="2849224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" name="直線コネクタ 29">
                <a:extLst>
                  <a:ext uri="{FF2B5EF4-FFF2-40B4-BE49-F238E27FC236}">
                    <a16:creationId xmlns:a16="http://schemas.microsoft.com/office/drawing/2014/main" id="{3D43CB57-A692-4411-A3EF-668E2AC3350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66421" y="2412267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673EB265-43CE-4E72-9D06-6E4694E478E9}"/>
              </a:ext>
            </a:extLst>
          </p:cNvPr>
          <p:cNvGrpSpPr/>
          <p:nvPr/>
        </p:nvGrpSpPr>
        <p:grpSpPr>
          <a:xfrm>
            <a:off x="7532868" y="2019861"/>
            <a:ext cx="3127622" cy="4616867"/>
            <a:chOff x="8535326" y="2036882"/>
            <a:chExt cx="3127622" cy="4616867"/>
          </a:xfrm>
        </p:grpSpPr>
        <p:pic>
          <p:nvPicPr>
            <p:cNvPr id="45" name="図 44" descr="ボトル が含まれている画像&#10;&#10;自動的に生成された説明">
              <a:extLst>
                <a:ext uri="{FF2B5EF4-FFF2-40B4-BE49-F238E27FC236}">
                  <a16:creationId xmlns:a16="http://schemas.microsoft.com/office/drawing/2014/main" id="{6A03B9B4-965E-45EC-A765-DDC28D2CEDB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535326" y="2036882"/>
              <a:ext cx="556796" cy="1088707"/>
            </a:xfrm>
            <a:prstGeom prst="rect">
              <a:avLst/>
            </a:prstGeom>
          </p:spPr>
        </p:pic>
        <p:grpSp>
          <p:nvGrpSpPr>
            <p:cNvPr id="47" name="グループ化 46">
              <a:extLst>
                <a:ext uri="{FF2B5EF4-FFF2-40B4-BE49-F238E27FC236}">
                  <a16:creationId xmlns:a16="http://schemas.microsoft.com/office/drawing/2014/main" id="{AE2F7D1D-3512-424D-ACDE-EED30738922C}"/>
                </a:ext>
              </a:extLst>
            </p:cNvPr>
            <p:cNvGrpSpPr/>
            <p:nvPr/>
          </p:nvGrpSpPr>
          <p:grpSpPr>
            <a:xfrm>
              <a:off x="8813724" y="2565851"/>
              <a:ext cx="2849224" cy="4087898"/>
              <a:chOff x="7026434" y="2412267"/>
              <a:chExt cx="2849224" cy="4087898"/>
            </a:xfrm>
          </p:grpSpPr>
          <p:cxnSp>
            <p:nvCxnSpPr>
              <p:cNvPr id="48" name="直線コネクタ 47">
                <a:extLst>
                  <a:ext uri="{FF2B5EF4-FFF2-40B4-BE49-F238E27FC236}">
                    <a16:creationId xmlns:a16="http://schemas.microsoft.com/office/drawing/2014/main" id="{86174EE9-7F44-4C0E-BAEE-DCEDDE8270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26434" y="2412267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直線コネクタ 48">
                <a:extLst>
                  <a:ext uri="{FF2B5EF4-FFF2-40B4-BE49-F238E27FC236}">
                    <a16:creationId xmlns:a16="http://schemas.microsoft.com/office/drawing/2014/main" id="{5714CEC0-A15A-4354-B641-B8485867584E}"/>
                  </a:ext>
                </a:extLst>
              </p:cNvPr>
              <p:cNvCxnSpPr/>
              <p:nvPr/>
            </p:nvCxnSpPr>
            <p:spPr>
              <a:xfrm>
                <a:off x="7026434" y="6479441"/>
                <a:ext cx="2849224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直線コネクタ 49">
                <a:extLst>
                  <a:ext uri="{FF2B5EF4-FFF2-40B4-BE49-F238E27FC236}">
                    <a16:creationId xmlns:a16="http://schemas.microsoft.com/office/drawing/2014/main" id="{BBA29F04-056E-48E4-8E65-E3D2F13CB48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66421" y="2412267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31" name="タイトル 1">
            <a:extLst>
              <a:ext uri="{FF2B5EF4-FFF2-40B4-BE49-F238E27FC236}">
                <a16:creationId xmlns:a16="http://schemas.microsoft.com/office/drawing/2014/main" id="{75191EA5-90E7-42FF-A168-7D9436C432EF}"/>
              </a:ext>
            </a:extLst>
          </p:cNvPr>
          <p:cNvSpPr txBox="1">
            <a:spLocks/>
          </p:cNvSpPr>
          <p:nvPr/>
        </p:nvSpPr>
        <p:spPr>
          <a:xfrm>
            <a:off x="731658" y="258432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482D6E01-3959-4AC0-B74C-9235F626D061}"/>
              </a:ext>
            </a:extLst>
          </p:cNvPr>
          <p:cNvSpPr txBox="1">
            <a:spLocks/>
          </p:cNvSpPr>
          <p:nvPr/>
        </p:nvSpPr>
        <p:spPr>
          <a:xfrm>
            <a:off x="731658" y="3588422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3" name="タイトル 1">
            <a:extLst>
              <a:ext uri="{FF2B5EF4-FFF2-40B4-BE49-F238E27FC236}">
                <a16:creationId xmlns:a16="http://schemas.microsoft.com/office/drawing/2014/main" id="{DF08CCC8-E7C6-48D0-B276-18D137E3F0C0}"/>
              </a:ext>
            </a:extLst>
          </p:cNvPr>
          <p:cNvSpPr txBox="1">
            <a:spLocks/>
          </p:cNvSpPr>
          <p:nvPr/>
        </p:nvSpPr>
        <p:spPr>
          <a:xfrm>
            <a:off x="731658" y="5596622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6" name="タイトル 1">
            <a:extLst>
              <a:ext uri="{FF2B5EF4-FFF2-40B4-BE49-F238E27FC236}">
                <a16:creationId xmlns:a16="http://schemas.microsoft.com/office/drawing/2014/main" id="{49F64D3C-54B3-4353-8A30-05EAF133226F}"/>
              </a:ext>
            </a:extLst>
          </p:cNvPr>
          <p:cNvSpPr txBox="1">
            <a:spLocks/>
          </p:cNvSpPr>
          <p:nvPr/>
        </p:nvSpPr>
        <p:spPr>
          <a:xfrm>
            <a:off x="731658" y="660072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68" name="タイトル 1">
            <a:extLst>
              <a:ext uri="{FF2B5EF4-FFF2-40B4-BE49-F238E27FC236}">
                <a16:creationId xmlns:a16="http://schemas.microsoft.com/office/drawing/2014/main" id="{CA0AE147-1A80-40A0-A3E1-EAD70D1F96A3}"/>
              </a:ext>
            </a:extLst>
          </p:cNvPr>
          <p:cNvSpPr txBox="1">
            <a:spLocks/>
          </p:cNvSpPr>
          <p:nvPr/>
        </p:nvSpPr>
        <p:spPr>
          <a:xfrm>
            <a:off x="7647124" y="2504927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75" name="タイトル 1">
            <a:extLst>
              <a:ext uri="{FF2B5EF4-FFF2-40B4-BE49-F238E27FC236}">
                <a16:creationId xmlns:a16="http://schemas.microsoft.com/office/drawing/2014/main" id="{16764162-E4A1-404C-8168-4E2E2DDC9427}"/>
              </a:ext>
            </a:extLst>
          </p:cNvPr>
          <p:cNvSpPr txBox="1">
            <a:spLocks/>
          </p:cNvSpPr>
          <p:nvPr/>
        </p:nvSpPr>
        <p:spPr>
          <a:xfrm>
            <a:off x="7647124" y="4914767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77" name="タイトル 1">
            <a:extLst>
              <a:ext uri="{FF2B5EF4-FFF2-40B4-BE49-F238E27FC236}">
                <a16:creationId xmlns:a16="http://schemas.microsoft.com/office/drawing/2014/main" id="{D33B2B74-7429-403C-8A4B-1B50DFE3F6BA}"/>
              </a:ext>
            </a:extLst>
          </p:cNvPr>
          <p:cNvSpPr txBox="1">
            <a:spLocks/>
          </p:cNvSpPr>
          <p:nvPr/>
        </p:nvSpPr>
        <p:spPr>
          <a:xfrm>
            <a:off x="7647124" y="5718047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79" name="タイトル 1">
            <a:extLst>
              <a:ext uri="{FF2B5EF4-FFF2-40B4-BE49-F238E27FC236}">
                <a16:creationId xmlns:a16="http://schemas.microsoft.com/office/drawing/2014/main" id="{25063FBE-5C48-44E8-A7C7-80C39F3F74F4}"/>
              </a:ext>
            </a:extLst>
          </p:cNvPr>
          <p:cNvSpPr txBox="1">
            <a:spLocks/>
          </p:cNvSpPr>
          <p:nvPr/>
        </p:nvSpPr>
        <p:spPr>
          <a:xfrm>
            <a:off x="7647124" y="3308207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80" name="タイトル 1">
            <a:extLst>
              <a:ext uri="{FF2B5EF4-FFF2-40B4-BE49-F238E27FC236}">
                <a16:creationId xmlns:a16="http://schemas.microsoft.com/office/drawing/2014/main" id="{AA3DE2B7-BF2B-4ECB-93DF-1E5751B1D379}"/>
              </a:ext>
            </a:extLst>
          </p:cNvPr>
          <p:cNvSpPr txBox="1">
            <a:spLocks/>
          </p:cNvSpPr>
          <p:nvPr/>
        </p:nvSpPr>
        <p:spPr>
          <a:xfrm>
            <a:off x="7647124" y="6521325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86" name="タイトル 1">
            <a:extLst>
              <a:ext uri="{FF2B5EF4-FFF2-40B4-BE49-F238E27FC236}">
                <a16:creationId xmlns:a16="http://schemas.microsoft.com/office/drawing/2014/main" id="{1A77ED44-99F5-418A-96C8-70198211F441}"/>
              </a:ext>
            </a:extLst>
          </p:cNvPr>
          <p:cNvSpPr txBox="1">
            <a:spLocks/>
          </p:cNvSpPr>
          <p:nvPr/>
        </p:nvSpPr>
        <p:spPr>
          <a:xfrm>
            <a:off x="7647124" y="4111487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92" name="タイトル 1">
            <a:extLst>
              <a:ext uri="{FF2B5EF4-FFF2-40B4-BE49-F238E27FC236}">
                <a16:creationId xmlns:a16="http://schemas.microsoft.com/office/drawing/2014/main" id="{2D9D1082-0ECA-4334-B3DC-61E01AB7332A}"/>
              </a:ext>
            </a:extLst>
          </p:cNvPr>
          <p:cNvSpPr txBox="1">
            <a:spLocks/>
          </p:cNvSpPr>
          <p:nvPr/>
        </p:nvSpPr>
        <p:spPr>
          <a:xfrm>
            <a:off x="6645282" y="345507"/>
            <a:ext cx="5299546" cy="151091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ea typeface="ＭＳ Ｐゴシック"/>
                <a:cs typeface="Calibri Light"/>
              </a:rPr>
              <a:t>1</a:t>
            </a:r>
            <a:r>
              <a:rPr lang="ja-JP" altLang="en-US" sz="3200" dirty="0">
                <a:ea typeface="ＭＳ Ｐゴシック"/>
                <a:cs typeface="Calibri Light"/>
              </a:rPr>
              <a:t>分間で水そう全体の　　　　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水が入りました。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何分でいっぱいになるでしょう。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grpSp>
        <p:nvGrpSpPr>
          <p:cNvPr id="93" name="グループ化 92">
            <a:extLst>
              <a:ext uri="{FF2B5EF4-FFF2-40B4-BE49-F238E27FC236}">
                <a16:creationId xmlns:a16="http://schemas.microsoft.com/office/drawing/2014/main" id="{B2ECC63B-5C57-4B0B-951F-7049D15E1BD0}"/>
              </a:ext>
            </a:extLst>
          </p:cNvPr>
          <p:cNvGrpSpPr/>
          <p:nvPr/>
        </p:nvGrpSpPr>
        <p:grpSpPr>
          <a:xfrm>
            <a:off x="10485221" y="-101113"/>
            <a:ext cx="555388" cy="1262477"/>
            <a:chOff x="79181" y="88430"/>
            <a:chExt cx="163881" cy="361252"/>
          </a:xfrm>
        </p:grpSpPr>
        <p:sp>
          <p:nvSpPr>
            <p:cNvPr id="94" name="テキスト ボックス 57">
              <a:extLst>
                <a:ext uri="{FF2B5EF4-FFF2-40B4-BE49-F238E27FC236}">
                  <a16:creationId xmlns:a16="http://schemas.microsoft.com/office/drawing/2014/main" id="{1100D9C9-D7AC-490D-AB4E-2ACB43559F03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5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95" name="テキスト ボックス 58">
              <a:extLst>
                <a:ext uri="{FF2B5EF4-FFF2-40B4-BE49-F238E27FC236}">
                  <a16:creationId xmlns:a16="http://schemas.microsoft.com/office/drawing/2014/main" id="{5D6ADC93-6C38-4F7A-BD91-59E7AC7D86FC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96" name="直線コネクタ 95">
              <a:extLst>
                <a:ext uri="{FF2B5EF4-FFF2-40B4-BE49-F238E27FC236}">
                  <a16:creationId xmlns:a16="http://schemas.microsoft.com/office/drawing/2014/main" id="{E9AEBEB5-845C-40ED-9BC8-7B789DB5839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97" name="直線コネクタ 96">
            <a:extLst>
              <a:ext uri="{FF2B5EF4-FFF2-40B4-BE49-F238E27FC236}">
                <a16:creationId xmlns:a16="http://schemas.microsoft.com/office/drawing/2014/main" id="{2A64810D-A65C-4034-A2D1-C9C945376D75}"/>
              </a:ext>
            </a:extLst>
          </p:cNvPr>
          <p:cNvCxnSpPr>
            <a:cxnSpLocks/>
          </p:cNvCxnSpPr>
          <p:nvPr/>
        </p:nvCxnSpPr>
        <p:spPr>
          <a:xfrm>
            <a:off x="921954" y="5681141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8" name="直線コネクタ 97">
            <a:extLst>
              <a:ext uri="{FF2B5EF4-FFF2-40B4-BE49-F238E27FC236}">
                <a16:creationId xmlns:a16="http://schemas.microsoft.com/office/drawing/2014/main" id="{9F88E66B-7801-4485-8C86-3E39F0E34035}"/>
              </a:ext>
            </a:extLst>
          </p:cNvPr>
          <p:cNvCxnSpPr>
            <a:cxnSpLocks/>
          </p:cNvCxnSpPr>
          <p:nvPr/>
        </p:nvCxnSpPr>
        <p:spPr>
          <a:xfrm>
            <a:off x="7841490" y="5789658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9" name="タイトル 1">
            <a:extLst>
              <a:ext uri="{FF2B5EF4-FFF2-40B4-BE49-F238E27FC236}">
                <a16:creationId xmlns:a16="http://schemas.microsoft.com/office/drawing/2014/main" id="{D7158DBC-0641-4DD3-BDB6-49CFB266F654}"/>
              </a:ext>
            </a:extLst>
          </p:cNvPr>
          <p:cNvSpPr txBox="1">
            <a:spLocks/>
          </p:cNvSpPr>
          <p:nvPr/>
        </p:nvSpPr>
        <p:spPr>
          <a:xfrm>
            <a:off x="0" y="5015950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00" name="タイトル 1">
            <a:extLst>
              <a:ext uri="{FF2B5EF4-FFF2-40B4-BE49-F238E27FC236}">
                <a16:creationId xmlns:a16="http://schemas.microsoft.com/office/drawing/2014/main" id="{173E8278-F8F3-47D3-A5F6-B6354CAB8AC4}"/>
              </a:ext>
            </a:extLst>
          </p:cNvPr>
          <p:cNvSpPr txBox="1">
            <a:spLocks/>
          </p:cNvSpPr>
          <p:nvPr/>
        </p:nvSpPr>
        <p:spPr>
          <a:xfrm>
            <a:off x="6799784" y="5563157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42" name="タイトル 1">
            <a:extLst>
              <a:ext uri="{FF2B5EF4-FFF2-40B4-BE49-F238E27FC236}">
                <a16:creationId xmlns:a16="http://schemas.microsoft.com/office/drawing/2014/main" id="{7F8E19A5-C0B1-4472-AC61-17316A22C8F4}"/>
              </a:ext>
            </a:extLst>
          </p:cNvPr>
          <p:cNvSpPr txBox="1">
            <a:spLocks/>
          </p:cNvSpPr>
          <p:nvPr/>
        </p:nvSpPr>
        <p:spPr>
          <a:xfrm>
            <a:off x="731658" y="4592522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5F876181-ECB1-49D3-99C6-D947907AFB97}"/>
              </a:ext>
            </a:extLst>
          </p:cNvPr>
          <p:cNvGrpSpPr/>
          <p:nvPr/>
        </p:nvGrpSpPr>
        <p:grpSpPr>
          <a:xfrm>
            <a:off x="4042857" y="-101113"/>
            <a:ext cx="555388" cy="1262477"/>
            <a:chOff x="79181" y="88430"/>
            <a:chExt cx="163881" cy="361252"/>
          </a:xfrm>
        </p:grpSpPr>
        <p:sp>
          <p:nvSpPr>
            <p:cNvPr id="44" name="テキスト ボックス 57">
              <a:extLst>
                <a:ext uri="{FF2B5EF4-FFF2-40B4-BE49-F238E27FC236}">
                  <a16:creationId xmlns:a16="http://schemas.microsoft.com/office/drawing/2014/main" id="{C9DA00FE-18A1-48B2-950E-29FE38CF0552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4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46" name="テキスト ボックス 58">
              <a:extLst>
                <a:ext uri="{FF2B5EF4-FFF2-40B4-BE49-F238E27FC236}">
                  <a16:creationId xmlns:a16="http://schemas.microsoft.com/office/drawing/2014/main" id="{66C0A4CB-7685-45A7-98E6-C82279701227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54F2D224-AED5-4C03-BC6E-8245D157CBE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633D26B6-6AA9-4282-A03E-D6382CB1C0BF}"/>
              </a:ext>
            </a:extLst>
          </p:cNvPr>
          <p:cNvGrpSpPr/>
          <p:nvPr/>
        </p:nvGrpSpPr>
        <p:grpSpPr>
          <a:xfrm>
            <a:off x="3842493" y="5015950"/>
            <a:ext cx="555388" cy="1262477"/>
            <a:chOff x="79181" y="88430"/>
            <a:chExt cx="163881" cy="361252"/>
          </a:xfrm>
        </p:grpSpPr>
        <p:sp>
          <p:nvSpPr>
            <p:cNvPr id="52" name="テキスト ボックス 57">
              <a:extLst>
                <a:ext uri="{FF2B5EF4-FFF2-40B4-BE49-F238E27FC236}">
                  <a16:creationId xmlns:a16="http://schemas.microsoft.com/office/drawing/2014/main" id="{B6BE8AF3-2C06-470E-B53E-0A7FC915F970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4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54" name="テキスト ボックス 58">
              <a:extLst>
                <a:ext uri="{FF2B5EF4-FFF2-40B4-BE49-F238E27FC236}">
                  <a16:creationId xmlns:a16="http://schemas.microsoft.com/office/drawing/2014/main" id="{B9F17950-E173-4A47-AB65-CCCD3C988C02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156A39DE-BE02-4CF3-911E-92C1B2DB0CA5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7" name="グループ化 56">
            <a:extLst>
              <a:ext uri="{FF2B5EF4-FFF2-40B4-BE49-F238E27FC236}">
                <a16:creationId xmlns:a16="http://schemas.microsoft.com/office/drawing/2014/main" id="{8E1799BF-274B-4602-A4FE-2F13BA08D561}"/>
              </a:ext>
            </a:extLst>
          </p:cNvPr>
          <p:cNvGrpSpPr/>
          <p:nvPr/>
        </p:nvGrpSpPr>
        <p:grpSpPr>
          <a:xfrm>
            <a:off x="10904954" y="5134421"/>
            <a:ext cx="555388" cy="1262477"/>
            <a:chOff x="79181" y="88430"/>
            <a:chExt cx="163881" cy="361252"/>
          </a:xfrm>
        </p:grpSpPr>
        <p:sp>
          <p:nvSpPr>
            <p:cNvPr id="58" name="テキスト ボックス 57">
              <a:extLst>
                <a:ext uri="{FF2B5EF4-FFF2-40B4-BE49-F238E27FC236}">
                  <a16:creationId xmlns:a16="http://schemas.microsoft.com/office/drawing/2014/main" id="{8781307D-CF52-45CC-92D9-0119346F4E4E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5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59" name="テキスト ボックス 58">
              <a:extLst>
                <a:ext uri="{FF2B5EF4-FFF2-40B4-BE49-F238E27FC236}">
                  <a16:creationId xmlns:a16="http://schemas.microsoft.com/office/drawing/2014/main" id="{CC280796-C222-4C77-84A7-57F9969128CF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F8013B53-E08E-49E8-9BA1-DEC2CDA6D704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77912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/>
      <p:bldP spid="10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タイトル 1">
            <a:extLst>
              <a:ext uri="{FF2B5EF4-FFF2-40B4-BE49-F238E27FC236}">
                <a16:creationId xmlns:a16="http://schemas.microsoft.com/office/drawing/2014/main" id="{83C4CB74-B4B6-476A-9840-F482D24CFBC5}"/>
              </a:ext>
            </a:extLst>
          </p:cNvPr>
          <p:cNvSpPr txBox="1">
            <a:spLocks/>
          </p:cNvSpPr>
          <p:nvPr/>
        </p:nvSpPr>
        <p:spPr>
          <a:xfrm>
            <a:off x="201597" y="291653"/>
            <a:ext cx="5299546" cy="151091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ea typeface="ＭＳ Ｐゴシック"/>
                <a:cs typeface="Calibri Light"/>
              </a:rPr>
              <a:t>1</a:t>
            </a:r>
            <a:r>
              <a:rPr lang="ja-JP" altLang="en-US" sz="3200" dirty="0">
                <a:ea typeface="ＭＳ Ｐゴシック"/>
                <a:cs typeface="Calibri Light"/>
              </a:rPr>
              <a:t>分間で水そう全体の　　　　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水が入りました。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何分でいっぱいになるでしょう。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96AD4379-B270-47BD-BA79-623F1DF1C322}"/>
              </a:ext>
            </a:extLst>
          </p:cNvPr>
          <p:cNvSpPr/>
          <p:nvPr/>
        </p:nvSpPr>
        <p:spPr>
          <a:xfrm>
            <a:off x="1531510" y="6516493"/>
            <a:ext cx="3593054" cy="341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76CD1271-F251-4A53-8536-020C4CC6153A}"/>
              </a:ext>
            </a:extLst>
          </p:cNvPr>
          <p:cNvSpPr/>
          <p:nvPr/>
        </p:nvSpPr>
        <p:spPr>
          <a:xfrm>
            <a:off x="6645282" y="6520773"/>
            <a:ext cx="3593054" cy="341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F2598923-1A7D-489C-8DAC-8809F9A4D295}"/>
              </a:ext>
            </a:extLst>
          </p:cNvPr>
          <p:cNvGrpSpPr/>
          <p:nvPr/>
        </p:nvGrpSpPr>
        <p:grpSpPr>
          <a:xfrm>
            <a:off x="493731" y="2010699"/>
            <a:ext cx="3247223" cy="4715989"/>
            <a:chOff x="493731" y="2010699"/>
            <a:chExt cx="3247223" cy="4715989"/>
          </a:xfrm>
        </p:grpSpPr>
        <p:pic>
          <p:nvPicPr>
            <p:cNvPr id="26" name="図 25" descr="ボトル が含まれている画像&#10;&#10;自動的に生成された説明">
              <a:extLst>
                <a:ext uri="{FF2B5EF4-FFF2-40B4-BE49-F238E27FC236}">
                  <a16:creationId xmlns:a16="http://schemas.microsoft.com/office/drawing/2014/main" id="{4B1459B3-F7B5-4573-9F7B-F90D19594CD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93731" y="2010699"/>
              <a:ext cx="692639" cy="1354322"/>
            </a:xfrm>
            <a:prstGeom prst="rect">
              <a:avLst/>
            </a:prstGeom>
          </p:spPr>
        </p:pic>
        <p:grpSp>
          <p:nvGrpSpPr>
            <p:cNvPr id="27" name="グループ化 26">
              <a:extLst>
                <a:ext uri="{FF2B5EF4-FFF2-40B4-BE49-F238E27FC236}">
                  <a16:creationId xmlns:a16="http://schemas.microsoft.com/office/drawing/2014/main" id="{45D77B79-0BB1-4EA4-BFDA-3137D2E0E915}"/>
                </a:ext>
              </a:extLst>
            </p:cNvPr>
            <p:cNvGrpSpPr/>
            <p:nvPr/>
          </p:nvGrpSpPr>
          <p:grpSpPr>
            <a:xfrm>
              <a:off x="891730" y="2638790"/>
              <a:ext cx="2849224" cy="4087898"/>
              <a:chOff x="7026434" y="2412267"/>
              <a:chExt cx="2849224" cy="4087898"/>
            </a:xfrm>
          </p:grpSpPr>
          <p:cxnSp>
            <p:nvCxnSpPr>
              <p:cNvPr id="28" name="直線コネクタ 27">
                <a:extLst>
                  <a:ext uri="{FF2B5EF4-FFF2-40B4-BE49-F238E27FC236}">
                    <a16:creationId xmlns:a16="http://schemas.microsoft.com/office/drawing/2014/main" id="{C415F6B1-1B5D-470A-9FEE-9C8B802C499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26434" y="2412267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直線コネクタ 28">
                <a:extLst>
                  <a:ext uri="{FF2B5EF4-FFF2-40B4-BE49-F238E27FC236}">
                    <a16:creationId xmlns:a16="http://schemas.microsoft.com/office/drawing/2014/main" id="{FD5FEB6C-C904-4D64-9021-108D81897AA2}"/>
                  </a:ext>
                </a:extLst>
              </p:cNvPr>
              <p:cNvCxnSpPr/>
              <p:nvPr/>
            </p:nvCxnSpPr>
            <p:spPr>
              <a:xfrm>
                <a:off x="7026434" y="6479441"/>
                <a:ext cx="2849224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" name="直線コネクタ 29">
                <a:extLst>
                  <a:ext uri="{FF2B5EF4-FFF2-40B4-BE49-F238E27FC236}">
                    <a16:creationId xmlns:a16="http://schemas.microsoft.com/office/drawing/2014/main" id="{3D43CB57-A692-4411-A3EF-668E2AC3350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66421" y="2412267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673EB265-43CE-4E72-9D06-6E4694E478E9}"/>
              </a:ext>
            </a:extLst>
          </p:cNvPr>
          <p:cNvGrpSpPr/>
          <p:nvPr/>
        </p:nvGrpSpPr>
        <p:grpSpPr>
          <a:xfrm>
            <a:off x="7683449" y="1983854"/>
            <a:ext cx="3127622" cy="4616867"/>
            <a:chOff x="8535326" y="2036882"/>
            <a:chExt cx="3127622" cy="4616867"/>
          </a:xfrm>
        </p:grpSpPr>
        <p:pic>
          <p:nvPicPr>
            <p:cNvPr id="45" name="図 44" descr="ボトル が含まれている画像&#10;&#10;自動的に生成された説明">
              <a:extLst>
                <a:ext uri="{FF2B5EF4-FFF2-40B4-BE49-F238E27FC236}">
                  <a16:creationId xmlns:a16="http://schemas.microsoft.com/office/drawing/2014/main" id="{6A03B9B4-965E-45EC-A765-DDC28D2CEDB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535326" y="2036882"/>
              <a:ext cx="556796" cy="1088707"/>
            </a:xfrm>
            <a:prstGeom prst="rect">
              <a:avLst/>
            </a:prstGeom>
          </p:spPr>
        </p:pic>
        <p:grpSp>
          <p:nvGrpSpPr>
            <p:cNvPr id="47" name="グループ化 46">
              <a:extLst>
                <a:ext uri="{FF2B5EF4-FFF2-40B4-BE49-F238E27FC236}">
                  <a16:creationId xmlns:a16="http://schemas.microsoft.com/office/drawing/2014/main" id="{AE2F7D1D-3512-424D-ACDE-EED30738922C}"/>
                </a:ext>
              </a:extLst>
            </p:cNvPr>
            <p:cNvGrpSpPr/>
            <p:nvPr/>
          </p:nvGrpSpPr>
          <p:grpSpPr>
            <a:xfrm>
              <a:off x="8813724" y="2565851"/>
              <a:ext cx="2849224" cy="4087898"/>
              <a:chOff x="7026434" y="2412267"/>
              <a:chExt cx="2849224" cy="4087898"/>
            </a:xfrm>
          </p:grpSpPr>
          <p:cxnSp>
            <p:nvCxnSpPr>
              <p:cNvPr id="48" name="直線コネクタ 47">
                <a:extLst>
                  <a:ext uri="{FF2B5EF4-FFF2-40B4-BE49-F238E27FC236}">
                    <a16:creationId xmlns:a16="http://schemas.microsoft.com/office/drawing/2014/main" id="{86174EE9-7F44-4C0E-BAEE-DCEDDE8270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26434" y="2412267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直線コネクタ 48">
                <a:extLst>
                  <a:ext uri="{FF2B5EF4-FFF2-40B4-BE49-F238E27FC236}">
                    <a16:creationId xmlns:a16="http://schemas.microsoft.com/office/drawing/2014/main" id="{5714CEC0-A15A-4354-B641-B8485867584E}"/>
                  </a:ext>
                </a:extLst>
              </p:cNvPr>
              <p:cNvCxnSpPr/>
              <p:nvPr/>
            </p:nvCxnSpPr>
            <p:spPr>
              <a:xfrm>
                <a:off x="7026434" y="6479441"/>
                <a:ext cx="2849224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直線コネクタ 49">
                <a:extLst>
                  <a:ext uri="{FF2B5EF4-FFF2-40B4-BE49-F238E27FC236}">
                    <a16:creationId xmlns:a16="http://schemas.microsoft.com/office/drawing/2014/main" id="{BBA29F04-056E-48E4-8E65-E3D2F13CB48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66421" y="2412267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31" name="タイトル 1">
            <a:extLst>
              <a:ext uri="{FF2B5EF4-FFF2-40B4-BE49-F238E27FC236}">
                <a16:creationId xmlns:a16="http://schemas.microsoft.com/office/drawing/2014/main" id="{75191EA5-90E7-42FF-A168-7D9436C432EF}"/>
              </a:ext>
            </a:extLst>
          </p:cNvPr>
          <p:cNvSpPr txBox="1">
            <a:spLocks/>
          </p:cNvSpPr>
          <p:nvPr/>
        </p:nvSpPr>
        <p:spPr>
          <a:xfrm>
            <a:off x="731658" y="258432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482D6E01-3959-4AC0-B74C-9235F626D061}"/>
              </a:ext>
            </a:extLst>
          </p:cNvPr>
          <p:cNvSpPr txBox="1">
            <a:spLocks/>
          </p:cNvSpPr>
          <p:nvPr/>
        </p:nvSpPr>
        <p:spPr>
          <a:xfrm>
            <a:off x="731658" y="3923122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3" name="タイトル 1">
            <a:extLst>
              <a:ext uri="{FF2B5EF4-FFF2-40B4-BE49-F238E27FC236}">
                <a16:creationId xmlns:a16="http://schemas.microsoft.com/office/drawing/2014/main" id="{DF08CCC8-E7C6-48D0-B276-18D137E3F0C0}"/>
              </a:ext>
            </a:extLst>
          </p:cNvPr>
          <p:cNvSpPr txBox="1">
            <a:spLocks/>
          </p:cNvSpPr>
          <p:nvPr/>
        </p:nvSpPr>
        <p:spPr>
          <a:xfrm>
            <a:off x="731658" y="526192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6" name="タイトル 1">
            <a:extLst>
              <a:ext uri="{FF2B5EF4-FFF2-40B4-BE49-F238E27FC236}">
                <a16:creationId xmlns:a16="http://schemas.microsoft.com/office/drawing/2014/main" id="{49F64D3C-54B3-4353-8A30-05EAF133226F}"/>
              </a:ext>
            </a:extLst>
          </p:cNvPr>
          <p:cNvSpPr txBox="1">
            <a:spLocks/>
          </p:cNvSpPr>
          <p:nvPr/>
        </p:nvSpPr>
        <p:spPr>
          <a:xfrm>
            <a:off x="731658" y="660072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68" name="タイトル 1">
            <a:extLst>
              <a:ext uri="{FF2B5EF4-FFF2-40B4-BE49-F238E27FC236}">
                <a16:creationId xmlns:a16="http://schemas.microsoft.com/office/drawing/2014/main" id="{CA0AE147-1A80-40A0-A3E1-EAD70D1F96A3}"/>
              </a:ext>
            </a:extLst>
          </p:cNvPr>
          <p:cNvSpPr txBox="1">
            <a:spLocks/>
          </p:cNvSpPr>
          <p:nvPr/>
        </p:nvSpPr>
        <p:spPr>
          <a:xfrm>
            <a:off x="7797705" y="2468920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75" name="タイトル 1">
            <a:extLst>
              <a:ext uri="{FF2B5EF4-FFF2-40B4-BE49-F238E27FC236}">
                <a16:creationId xmlns:a16="http://schemas.microsoft.com/office/drawing/2014/main" id="{16764162-E4A1-404C-8168-4E2E2DDC9427}"/>
              </a:ext>
            </a:extLst>
          </p:cNvPr>
          <p:cNvSpPr txBox="1">
            <a:spLocks/>
          </p:cNvSpPr>
          <p:nvPr/>
        </p:nvSpPr>
        <p:spPr>
          <a:xfrm>
            <a:off x="7797705" y="4878760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77" name="タイトル 1">
            <a:extLst>
              <a:ext uri="{FF2B5EF4-FFF2-40B4-BE49-F238E27FC236}">
                <a16:creationId xmlns:a16="http://schemas.microsoft.com/office/drawing/2014/main" id="{D33B2B74-7429-403C-8A4B-1B50DFE3F6BA}"/>
              </a:ext>
            </a:extLst>
          </p:cNvPr>
          <p:cNvSpPr txBox="1">
            <a:spLocks/>
          </p:cNvSpPr>
          <p:nvPr/>
        </p:nvSpPr>
        <p:spPr>
          <a:xfrm>
            <a:off x="7797705" y="5682040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79" name="タイトル 1">
            <a:extLst>
              <a:ext uri="{FF2B5EF4-FFF2-40B4-BE49-F238E27FC236}">
                <a16:creationId xmlns:a16="http://schemas.microsoft.com/office/drawing/2014/main" id="{25063FBE-5C48-44E8-A7C7-80C39F3F74F4}"/>
              </a:ext>
            </a:extLst>
          </p:cNvPr>
          <p:cNvSpPr txBox="1">
            <a:spLocks/>
          </p:cNvSpPr>
          <p:nvPr/>
        </p:nvSpPr>
        <p:spPr>
          <a:xfrm>
            <a:off x="7797705" y="3272200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80" name="タイトル 1">
            <a:extLst>
              <a:ext uri="{FF2B5EF4-FFF2-40B4-BE49-F238E27FC236}">
                <a16:creationId xmlns:a16="http://schemas.microsoft.com/office/drawing/2014/main" id="{AA3DE2B7-BF2B-4ECB-93DF-1E5751B1D379}"/>
              </a:ext>
            </a:extLst>
          </p:cNvPr>
          <p:cNvSpPr txBox="1">
            <a:spLocks/>
          </p:cNvSpPr>
          <p:nvPr/>
        </p:nvSpPr>
        <p:spPr>
          <a:xfrm>
            <a:off x="7797705" y="648531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86" name="タイトル 1">
            <a:extLst>
              <a:ext uri="{FF2B5EF4-FFF2-40B4-BE49-F238E27FC236}">
                <a16:creationId xmlns:a16="http://schemas.microsoft.com/office/drawing/2014/main" id="{1A77ED44-99F5-418A-96C8-70198211F441}"/>
              </a:ext>
            </a:extLst>
          </p:cNvPr>
          <p:cNvSpPr txBox="1">
            <a:spLocks/>
          </p:cNvSpPr>
          <p:nvPr/>
        </p:nvSpPr>
        <p:spPr>
          <a:xfrm>
            <a:off x="7797705" y="4075480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grpSp>
        <p:nvGrpSpPr>
          <p:cNvPr id="88" name="グループ化 87">
            <a:extLst>
              <a:ext uri="{FF2B5EF4-FFF2-40B4-BE49-F238E27FC236}">
                <a16:creationId xmlns:a16="http://schemas.microsoft.com/office/drawing/2014/main" id="{A5038D6E-E65C-40A9-97C8-B9BD8F6404BB}"/>
              </a:ext>
            </a:extLst>
          </p:cNvPr>
          <p:cNvGrpSpPr/>
          <p:nvPr/>
        </p:nvGrpSpPr>
        <p:grpSpPr>
          <a:xfrm>
            <a:off x="4041536" y="-154967"/>
            <a:ext cx="555388" cy="1262477"/>
            <a:chOff x="79181" y="88430"/>
            <a:chExt cx="163881" cy="361252"/>
          </a:xfrm>
        </p:grpSpPr>
        <p:sp>
          <p:nvSpPr>
            <p:cNvPr id="89" name="テキスト ボックス 57">
              <a:extLst>
                <a:ext uri="{FF2B5EF4-FFF2-40B4-BE49-F238E27FC236}">
                  <a16:creationId xmlns:a16="http://schemas.microsoft.com/office/drawing/2014/main" id="{4FEDEBFF-CF9C-4B0D-8089-1F95244AAE96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3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90" name="テキスト ボックス 58">
              <a:extLst>
                <a:ext uri="{FF2B5EF4-FFF2-40B4-BE49-F238E27FC236}">
                  <a16:creationId xmlns:a16="http://schemas.microsoft.com/office/drawing/2014/main" id="{1BEC424E-786E-4332-9854-4D7961964B74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91" name="直線コネクタ 90">
              <a:extLst>
                <a:ext uri="{FF2B5EF4-FFF2-40B4-BE49-F238E27FC236}">
                  <a16:creationId xmlns:a16="http://schemas.microsoft.com/office/drawing/2014/main" id="{585E9FD0-7E9E-46DD-BCA1-148A8AAC19A0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2" name="タイトル 1">
            <a:extLst>
              <a:ext uri="{FF2B5EF4-FFF2-40B4-BE49-F238E27FC236}">
                <a16:creationId xmlns:a16="http://schemas.microsoft.com/office/drawing/2014/main" id="{2D9D1082-0ECA-4334-B3DC-61E01AB7332A}"/>
              </a:ext>
            </a:extLst>
          </p:cNvPr>
          <p:cNvSpPr txBox="1">
            <a:spLocks/>
          </p:cNvSpPr>
          <p:nvPr/>
        </p:nvSpPr>
        <p:spPr>
          <a:xfrm>
            <a:off x="6645282" y="345507"/>
            <a:ext cx="5299546" cy="151091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ea typeface="ＭＳ Ｐゴシック"/>
                <a:cs typeface="Calibri Light"/>
              </a:rPr>
              <a:t>1</a:t>
            </a:r>
            <a:r>
              <a:rPr lang="ja-JP" altLang="en-US" sz="3200" dirty="0">
                <a:ea typeface="ＭＳ Ｐゴシック"/>
                <a:cs typeface="Calibri Light"/>
              </a:rPr>
              <a:t>分間で水そう全体の　　　　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水が入りました。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何分でいっぱいになるでしょう。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grpSp>
        <p:nvGrpSpPr>
          <p:cNvPr id="93" name="グループ化 92">
            <a:extLst>
              <a:ext uri="{FF2B5EF4-FFF2-40B4-BE49-F238E27FC236}">
                <a16:creationId xmlns:a16="http://schemas.microsoft.com/office/drawing/2014/main" id="{B2ECC63B-5C57-4B0B-951F-7049D15E1BD0}"/>
              </a:ext>
            </a:extLst>
          </p:cNvPr>
          <p:cNvGrpSpPr/>
          <p:nvPr/>
        </p:nvGrpSpPr>
        <p:grpSpPr>
          <a:xfrm>
            <a:off x="10485221" y="-101113"/>
            <a:ext cx="555388" cy="1262477"/>
            <a:chOff x="79181" y="88430"/>
            <a:chExt cx="163881" cy="361252"/>
          </a:xfrm>
        </p:grpSpPr>
        <p:sp>
          <p:nvSpPr>
            <p:cNvPr id="94" name="テキスト ボックス 57">
              <a:extLst>
                <a:ext uri="{FF2B5EF4-FFF2-40B4-BE49-F238E27FC236}">
                  <a16:creationId xmlns:a16="http://schemas.microsoft.com/office/drawing/2014/main" id="{1100D9C9-D7AC-490D-AB4E-2ACB43559F03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5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95" name="テキスト ボックス 58">
              <a:extLst>
                <a:ext uri="{FF2B5EF4-FFF2-40B4-BE49-F238E27FC236}">
                  <a16:creationId xmlns:a16="http://schemas.microsoft.com/office/drawing/2014/main" id="{5D6ADC93-6C38-4F7A-BD91-59E7AC7D86FC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96" name="直線コネクタ 95">
              <a:extLst>
                <a:ext uri="{FF2B5EF4-FFF2-40B4-BE49-F238E27FC236}">
                  <a16:creationId xmlns:a16="http://schemas.microsoft.com/office/drawing/2014/main" id="{E9AEBEB5-845C-40ED-9BC8-7B789DB5839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97" name="直線コネクタ 96">
            <a:extLst>
              <a:ext uri="{FF2B5EF4-FFF2-40B4-BE49-F238E27FC236}">
                <a16:creationId xmlns:a16="http://schemas.microsoft.com/office/drawing/2014/main" id="{2A64810D-A65C-4034-A2D1-C9C945376D75}"/>
              </a:ext>
            </a:extLst>
          </p:cNvPr>
          <p:cNvCxnSpPr>
            <a:cxnSpLocks/>
          </p:cNvCxnSpPr>
          <p:nvPr/>
        </p:nvCxnSpPr>
        <p:spPr>
          <a:xfrm>
            <a:off x="910202" y="5350114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8" name="直線コネクタ 97">
            <a:extLst>
              <a:ext uri="{FF2B5EF4-FFF2-40B4-BE49-F238E27FC236}">
                <a16:creationId xmlns:a16="http://schemas.microsoft.com/office/drawing/2014/main" id="{9F88E66B-7801-4485-8C86-3E39F0E34035}"/>
              </a:ext>
            </a:extLst>
          </p:cNvPr>
          <p:cNvCxnSpPr>
            <a:cxnSpLocks/>
          </p:cNvCxnSpPr>
          <p:nvPr/>
        </p:nvCxnSpPr>
        <p:spPr>
          <a:xfrm>
            <a:off x="7992071" y="5753651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9" name="タイトル 1">
            <a:extLst>
              <a:ext uri="{FF2B5EF4-FFF2-40B4-BE49-F238E27FC236}">
                <a16:creationId xmlns:a16="http://schemas.microsoft.com/office/drawing/2014/main" id="{D7158DBC-0641-4DD3-BDB6-49CFB266F654}"/>
              </a:ext>
            </a:extLst>
          </p:cNvPr>
          <p:cNvSpPr txBox="1">
            <a:spLocks/>
          </p:cNvSpPr>
          <p:nvPr/>
        </p:nvSpPr>
        <p:spPr>
          <a:xfrm>
            <a:off x="0" y="5015950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00" name="タイトル 1">
            <a:extLst>
              <a:ext uri="{FF2B5EF4-FFF2-40B4-BE49-F238E27FC236}">
                <a16:creationId xmlns:a16="http://schemas.microsoft.com/office/drawing/2014/main" id="{173E8278-F8F3-47D3-A5F6-B6354CAB8AC4}"/>
              </a:ext>
            </a:extLst>
          </p:cNvPr>
          <p:cNvSpPr txBox="1">
            <a:spLocks/>
          </p:cNvSpPr>
          <p:nvPr/>
        </p:nvSpPr>
        <p:spPr>
          <a:xfrm>
            <a:off x="6950365" y="5527150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E8CB4427-2563-40CC-A60C-38A6CF45F561}"/>
              </a:ext>
            </a:extLst>
          </p:cNvPr>
          <p:cNvGrpSpPr/>
          <p:nvPr/>
        </p:nvGrpSpPr>
        <p:grpSpPr>
          <a:xfrm>
            <a:off x="3977375" y="4697158"/>
            <a:ext cx="555388" cy="1262477"/>
            <a:chOff x="79181" y="88430"/>
            <a:chExt cx="163881" cy="361252"/>
          </a:xfrm>
        </p:grpSpPr>
        <p:sp>
          <p:nvSpPr>
            <p:cNvPr id="41" name="テキスト ボックス 57">
              <a:extLst>
                <a:ext uri="{FF2B5EF4-FFF2-40B4-BE49-F238E27FC236}">
                  <a16:creationId xmlns:a16="http://schemas.microsoft.com/office/drawing/2014/main" id="{9CAEC4F5-FEEB-44B9-887D-FE3BFB03C392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3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42" name="テキスト ボックス 58">
              <a:extLst>
                <a:ext uri="{FF2B5EF4-FFF2-40B4-BE49-F238E27FC236}">
                  <a16:creationId xmlns:a16="http://schemas.microsoft.com/office/drawing/2014/main" id="{3B10F699-5316-4624-96B5-E1C23E9AD2DF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7EF97F0B-C34A-41A9-BB2E-04B515281037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F1EC42B6-761F-434D-8C01-F8F61130F1FE}"/>
              </a:ext>
            </a:extLst>
          </p:cNvPr>
          <p:cNvGrpSpPr/>
          <p:nvPr/>
        </p:nvGrpSpPr>
        <p:grpSpPr>
          <a:xfrm>
            <a:off x="10998248" y="5122412"/>
            <a:ext cx="555388" cy="1262477"/>
            <a:chOff x="79181" y="88430"/>
            <a:chExt cx="163881" cy="361252"/>
          </a:xfrm>
        </p:grpSpPr>
        <p:sp>
          <p:nvSpPr>
            <p:cNvPr id="46" name="テキスト ボックス 57">
              <a:extLst>
                <a:ext uri="{FF2B5EF4-FFF2-40B4-BE49-F238E27FC236}">
                  <a16:creationId xmlns:a16="http://schemas.microsoft.com/office/drawing/2014/main" id="{72F5ECAE-8D09-4DB1-BEE7-654A99C9392F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5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51" name="テキスト ボックス 58">
              <a:extLst>
                <a:ext uri="{FF2B5EF4-FFF2-40B4-BE49-F238E27FC236}">
                  <a16:creationId xmlns:a16="http://schemas.microsoft.com/office/drawing/2014/main" id="{E0B0A263-ED6A-4C9C-A947-2237D6E94FFA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CF5B9C8F-F80B-40DE-BA3B-DFB20E9A8BC7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74739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/>
      <p:bldP spid="10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AE31A1A6-C172-489E-A376-E07FC42C6081}"/>
              </a:ext>
            </a:extLst>
          </p:cNvPr>
          <p:cNvSpPr/>
          <p:nvPr/>
        </p:nvSpPr>
        <p:spPr>
          <a:xfrm>
            <a:off x="7592823" y="2364711"/>
            <a:ext cx="2822083" cy="401875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20F60D0-7868-410B-8841-85A930E91520}"/>
              </a:ext>
            </a:extLst>
          </p:cNvPr>
          <p:cNvSpPr/>
          <p:nvPr/>
        </p:nvSpPr>
        <p:spPr>
          <a:xfrm>
            <a:off x="7575825" y="2336895"/>
            <a:ext cx="2849224" cy="406008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319D3D53-5154-4BF1-98BD-56A79DDA70FE}"/>
              </a:ext>
            </a:extLst>
          </p:cNvPr>
          <p:cNvGrpSpPr/>
          <p:nvPr/>
        </p:nvGrpSpPr>
        <p:grpSpPr>
          <a:xfrm>
            <a:off x="9973538" y="1040826"/>
            <a:ext cx="2112112" cy="2168928"/>
            <a:chOff x="9973538" y="1040826"/>
            <a:chExt cx="2112112" cy="2168928"/>
          </a:xfrm>
        </p:grpSpPr>
        <p:pic>
          <p:nvPicPr>
            <p:cNvPr id="45" name="図 44" descr="ボトル が含まれている画像&#10;&#10;自動的に生成された説明">
              <a:extLst>
                <a:ext uri="{FF2B5EF4-FFF2-40B4-BE49-F238E27FC236}">
                  <a16:creationId xmlns:a16="http://schemas.microsoft.com/office/drawing/2014/main" id="{563A60E8-1622-49F2-9898-7526A5CA62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3538" y="1386280"/>
              <a:ext cx="932577" cy="1823474"/>
            </a:xfrm>
            <a:prstGeom prst="rect">
              <a:avLst/>
            </a:prstGeom>
          </p:spPr>
        </p:pic>
        <p:sp>
          <p:nvSpPr>
            <p:cNvPr id="52" name="タイトル 1">
              <a:extLst>
                <a:ext uri="{FF2B5EF4-FFF2-40B4-BE49-F238E27FC236}">
                  <a16:creationId xmlns:a16="http://schemas.microsoft.com/office/drawing/2014/main" id="{1D4A71B6-3A6B-4506-904F-FA7892B849BD}"/>
                </a:ext>
              </a:extLst>
            </p:cNvPr>
            <p:cNvSpPr txBox="1">
              <a:spLocks/>
            </p:cNvSpPr>
            <p:nvPr/>
          </p:nvSpPr>
          <p:spPr>
            <a:xfrm>
              <a:off x="11073583" y="1040826"/>
              <a:ext cx="1012067" cy="92514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8000" dirty="0">
                  <a:latin typeface="+mj-ea"/>
                  <a:cs typeface="Calibri Light"/>
                </a:rPr>
                <a:t>B</a:t>
              </a:r>
              <a:endParaRPr lang="en-US" altLang="ja-JP" sz="8000" dirty="0">
                <a:ea typeface="ＭＳ Ｐゴシック"/>
                <a:cs typeface="Calibri Light"/>
              </a:endParaRPr>
            </a:p>
          </p:txBody>
        </p:sp>
      </p:grpSp>
      <p:sp>
        <p:nvSpPr>
          <p:cNvPr id="67" name="タイトル 1">
            <a:extLst>
              <a:ext uri="{FF2B5EF4-FFF2-40B4-BE49-F238E27FC236}">
                <a16:creationId xmlns:a16="http://schemas.microsoft.com/office/drawing/2014/main" id="{F460CB44-850C-4914-9721-8036BE579DF0}"/>
              </a:ext>
            </a:extLst>
          </p:cNvPr>
          <p:cNvSpPr txBox="1">
            <a:spLocks/>
          </p:cNvSpPr>
          <p:nvPr/>
        </p:nvSpPr>
        <p:spPr>
          <a:xfrm>
            <a:off x="572355" y="2303555"/>
            <a:ext cx="5382915" cy="65347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A</a:t>
            </a:r>
            <a:r>
              <a:rPr lang="ja-JP" altLang="en-US" sz="4000" dirty="0">
                <a:latin typeface="+mj-ea"/>
                <a:cs typeface="Calibri Light"/>
              </a:rPr>
              <a:t>のじゃ口を使うと</a:t>
            </a:r>
            <a:r>
              <a:rPr lang="en-US" altLang="ja-JP" sz="4000" dirty="0">
                <a:latin typeface="+mj-ea"/>
                <a:cs typeface="Calibri Light"/>
              </a:rPr>
              <a:t>3</a:t>
            </a:r>
            <a:r>
              <a:rPr lang="ja-JP" altLang="en-US" sz="4000" dirty="0">
                <a:latin typeface="+mj-ea"/>
                <a:cs typeface="Calibri Light"/>
              </a:rPr>
              <a:t>分，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68" name="タイトル 1">
            <a:extLst>
              <a:ext uri="{FF2B5EF4-FFF2-40B4-BE49-F238E27FC236}">
                <a16:creationId xmlns:a16="http://schemas.microsoft.com/office/drawing/2014/main" id="{FDB8268C-10B8-49FE-9186-E1D8C63B1808}"/>
              </a:ext>
            </a:extLst>
          </p:cNvPr>
          <p:cNvSpPr txBox="1">
            <a:spLocks/>
          </p:cNvSpPr>
          <p:nvPr/>
        </p:nvSpPr>
        <p:spPr>
          <a:xfrm>
            <a:off x="343292" y="166100"/>
            <a:ext cx="5382915" cy="9251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latin typeface="+mj-ea"/>
                <a:cs typeface="Calibri Light"/>
              </a:rPr>
              <a:t>図を使って考えよう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sp>
        <p:nvSpPr>
          <p:cNvPr id="69" name="タイトル 1">
            <a:extLst>
              <a:ext uri="{FF2B5EF4-FFF2-40B4-BE49-F238E27FC236}">
                <a16:creationId xmlns:a16="http://schemas.microsoft.com/office/drawing/2014/main" id="{C40F840C-0608-417C-BDED-76258E4070A7}"/>
              </a:ext>
            </a:extLst>
          </p:cNvPr>
          <p:cNvSpPr txBox="1">
            <a:spLocks/>
          </p:cNvSpPr>
          <p:nvPr/>
        </p:nvSpPr>
        <p:spPr>
          <a:xfrm>
            <a:off x="237416" y="2918929"/>
            <a:ext cx="5382915" cy="124627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　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  <a:r>
              <a:rPr lang="ja-JP" altLang="en-US" sz="4000" dirty="0">
                <a:latin typeface="+mj-ea"/>
                <a:cs typeface="Calibri Light"/>
              </a:rPr>
              <a:t>のじゃ口を使うと</a:t>
            </a:r>
            <a:r>
              <a:rPr lang="en-US" altLang="ja-JP" sz="4000" dirty="0">
                <a:latin typeface="+mj-ea"/>
                <a:cs typeface="Calibri Light"/>
              </a:rPr>
              <a:t>6</a:t>
            </a:r>
            <a:r>
              <a:rPr lang="ja-JP" altLang="en-US" sz="4000" dirty="0">
                <a:latin typeface="+mj-ea"/>
                <a:cs typeface="Calibri Light"/>
              </a:rPr>
              <a:t>分</a:t>
            </a:r>
            <a:endParaRPr lang="en-US" altLang="ja-JP" sz="4000" dirty="0">
              <a:latin typeface="+mj-ea"/>
              <a:cs typeface="Calibri Light"/>
            </a:endParaRPr>
          </a:p>
          <a:p>
            <a:r>
              <a:rPr lang="ja-JP" altLang="en-US" sz="4000" dirty="0">
                <a:latin typeface="+mj-ea"/>
                <a:cs typeface="Calibri Light"/>
              </a:rPr>
              <a:t>　かかります。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sp>
        <p:nvSpPr>
          <p:cNvPr id="70" name="タイトル 1">
            <a:extLst>
              <a:ext uri="{FF2B5EF4-FFF2-40B4-BE49-F238E27FC236}">
                <a16:creationId xmlns:a16="http://schemas.microsoft.com/office/drawing/2014/main" id="{83C4CB74-B4B6-476A-9840-F482D24CFBC5}"/>
              </a:ext>
            </a:extLst>
          </p:cNvPr>
          <p:cNvSpPr txBox="1">
            <a:spLocks/>
          </p:cNvSpPr>
          <p:nvPr/>
        </p:nvSpPr>
        <p:spPr>
          <a:xfrm>
            <a:off x="572355" y="4011496"/>
            <a:ext cx="5382915" cy="177161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　</a:t>
            </a:r>
            <a:r>
              <a:rPr lang="ja-JP" altLang="en-US" sz="4000" dirty="0">
                <a:latin typeface="+mj-ea"/>
                <a:ea typeface="ＭＳ Ｐゴシック"/>
                <a:cs typeface="Calibri Light"/>
              </a:rPr>
              <a:t>両方をいっしょに使うと，何分でいっぱいになりますか。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96AD4379-B270-47BD-BA79-623F1DF1C322}"/>
              </a:ext>
            </a:extLst>
          </p:cNvPr>
          <p:cNvSpPr/>
          <p:nvPr/>
        </p:nvSpPr>
        <p:spPr>
          <a:xfrm>
            <a:off x="7218096" y="6424793"/>
            <a:ext cx="3593054" cy="4332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2" name="タイトル 1">
            <a:extLst>
              <a:ext uri="{FF2B5EF4-FFF2-40B4-BE49-F238E27FC236}">
                <a16:creationId xmlns:a16="http://schemas.microsoft.com/office/drawing/2014/main" id="{1AE3AD36-ADEF-46AD-8CAA-F8B9102719C0}"/>
              </a:ext>
            </a:extLst>
          </p:cNvPr>
          <p:cNvSpPr txBox="1">
            <a:spLocks/>
          </p:cNvSpPr>
          <p:nvPr/>
        </p:nvSpPr>
        <p:spPr>
          <a:xfrm>
            <a:off x="713154" y="1198533"/>
            <a:ext cx="5382915" cy="113836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　水そういっぱいに水を入れるのに，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0CF78F6A-153C-4DFE-86CC-4A432BD3489C}"/>
              </a:ext>
            </a:extLst>
          </p:cNvPr>
          <p:cNvGrpSpPr/>
          <p:nvPr/>
        </p:nvGrpSpPr>
        <p:grpSpPr>
          <a:xfrm>
            <a:off x="6096000" y="1040826"/>
            <a:ext cx="1842027" cy="2221396"/>
            <a:chOff x="6096000" y="1040826"/>
            <a:chExt cx="1842027" cy="2221396"/>
          </a:xfrm>
        </p:grpSpPr>
        <p:sp>
          <p:nvSpPr>
            <p:cNvPr id="51" name="タイトル 1">
              <a:extLst>
                <a:ext uri="{FF2B5EF4-FFF2-40B4-BE49-F238E27FC236}">
                  <a16:creationId xmlns:a16="http://schemas.microsoft.com/office/drawing/2014/main" id="{45998866-DDB6-403D-B786-11666C254FE8}"/>
                </a:ext>
              </a:extLst>
            </p:cNvPr>
            <p:cNvSpPr txBox="1">
              <a:spLocks/>
            </p:cNvSpPr>
            <p:nvPr/>
          </p:nvSpPr>
          <p:spPr>
            <a:xfrm>
              <a:off x="6096000" y="1040826"/>
              <a:ext cx="1012067" cy="92514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8000" dirty="0">
                  <a:latin typeface="+mj-ea"/>
                  <a:cs typeface="Calibri Light"/>
                </a:rPr>
                <a:t>A</a:t>
              </a:r>
              <a:endParaRPr lang="en-US" altLang="ja-JP" sz="8000" dirty="0">
                <a:ea typeface="ＭＳ Ｐゴシック"/>
                <a:cs typeface="Calibri Light"/>
              </a:endParaRPr>
            </a:p>
          </p:txBody>
        </p:sp>
        <p:pic>
          <p:nvPicPr>
            <p:cNvPr id="14" name="図 13" descr="ボトル が含まれている画像&#10;&#10;自動的に生成された説明">
              <a:extLst>
                <a:ext uri="{FF2B5EF4-FFF2-40B4-BE49-F238E27FC236}">
                  <a16:creationId xmlns:a16="http://schemas.microsoft.com/office/drawing/2014/main" id="{49385FB9-EC95-4209-A5C0-6191DC69F8D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7005450" y="1438748"/>
              <a:ext cx="932577" cy="1823474"/>
            </a:xfrm>
            <a:prstGeom prst="rect">
              <a:avLst/>
            </a:prstGeom>
          </p:spPr>
        </p:pic>
      </p:grpSp>
      <p:sp>
        <p:nvSpPr>
          <p:cNvPr id="16" name="タイトル 1">
            <a:extLst>
              <a:ext uri="{FF2B5EF4-FFF2-40B4-BE49-F238E27FC236}">
                <a16:creationId xmlns:a16="http://schemas.microsoft.com/office/drawing/2014/main" id="{94D75FD6-CA90-4123-92C3-562ECC21B7CD}"/>
              </a:ext>
            </a:extLst>
          </p:cNvPr>
          <p:cNvSpPr txBox="1">
            <a:spLocks/>
          </p:cNvSpPr>
          <p:nvPr/>
        </p:nvSpPr>
        <p:spPr>
          <a:xfrm>
            <a:off x="6787469" y="669905"/>
            <a:ext cx="1471157" cy="65347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6000" dirty="0">
                <a:latin typeface="+mj-ea"/>
                <a:cs typeface="Calibri Light"/>
              </a:rPr>
              <a:t>3</a:t>
            </a:r>
            <a:r>
              <a:rPr lang="ja-JP" altLang="en-US" sz="6000" dirty="0">
                <a:latin typeface="+mj-ea"/>
                <a:cs typeface="Calibri Light"/>
              </a:rPr>
              <a:t>分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B96C6FE7-73E7-4255-99E0-D0F734ACD888}"/>
              </a:ext>
            </a:extLst>
          </p:cNvPr>
          <p:cNvSpPr txBox="1">
            <a:spLocks/>
          </p:cNvSpPr>
          <p:nvPr/>
        </p:nvSpPr>
        <p:spPr>
          <a:xfrm>
            <a:off x="10614493" y="437770"/>
            <a:ext cx="1471157" cy="65347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6000" dirty="0">
                <a:latin typeface="+mj-ea"/>
                <a:cs typeface="Calibri Light"/>
              </a:rPr>
              <a:t>6</a:t>
            </a:r>
            <a:r>
              <a:rPr lang="ja-JP" altLang="en-US" sz="6000" dirty="0">
                <a:latin typeface="+mj-ea"/>
                <a:cs typeface="Calibri Light"/>
              </a:rPr>
              <a:t>分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97369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  <p:bldP spid="2" grpId="0" animBg="1"/>
      <p:bldP spid="67" grpId="0"/>
      <p:bldP spid="69" grpId="0"/>
      <p:bldP spid="70" grpId="0"/>
      <p:bldP spid="72" grpId="0"/>
      <p:bldP spid="16" grpId="0"/>
      <p:bldP spid="1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4F610D-BB66-4218-AC11-6028B9499062}"/>
              </a:ext>
            </a:extLst>
          </p:cNvPr>
          <p:cNvSpPr txBox="1">
            <a:spLocks/>
          </p:cNvSpPr>
          <p:nvPr/>
        </p:nvSpPr>
        <p:spPr>
          <a:xfrm>
            <a:off x="2059565" y="648421"/>
            <a:ext cx="10038650" cy="156221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4000" dirty="0">
                <a:latin typeface="+mj-ea"/>
                <a:cs typeface="Calibri Light"/>
              </a:rPr>
              <a:t>水そうの体積と</a:t>
            </a:r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分間に何</a:t>
            </a:r>
            <a:r>
              <a:rPr lang="en-US" altLang="ja-JP" sz="4000" dirty="0">
                <a:latin typeface="+mj-ea"/>
                <a:cs typeface="Calibri Light"/>
              </a:rPr>
              <a:t>L</a:t>
            </a:r>
            <a:r>
              <a:rPr lang="ja-JP" altLang="en-US" sz="4000" dirty="0">
                <a:latin typeface="+mj-ea"/>
                <a:cs typeface="Calibri Light"/>
              </a:rPr>
              <a:t>出るか かいてないから，できないよ。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DD5D34B7-368F-45A0-B73E-AAE00D462093}"/>
              </a:ext>
            </a:extLst>
          </p:cNvPr>
          <p:cNvSpPr txBox="1">
            <a:spLocks/>
          </p:cNvSpPr>
          <p:nvPr/>
        </p:nvSpPr>
        <p:spPr>
          <a:xfrm>
            <a:off x="93785" y="499371"/>
            <a:ext cx="2098777" cy="9251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ea typeface="ＭＳ Ｐゴシック"/>
                <a:cs typeface="Calibri Light"/>
              </a:rPr>
              <a:t>れん君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AF08A032-BF6E-4E5C-BE34-E14EFD8A5E10}"/>
              </a:ext>
            </a:extLst>
          </p:cNvPr>
          <p:cNvSpPr txBox="1">
            <a:spLocks/>
          </p:cNvSpPr>
          <p:nvPr/>
        </p:nvSpPr>
        <p:spPr>
          <a:xfrm>
            <a:off x="404936" y="1845711"/>
            <a:ext cx="11693279" cy="156221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ja-JP" altLang="en-US" sz="4000" dirty="0">
                <a:latin typeface="+mj-ea"/>
                <a:cs typeface="Calibri Light"/>
              </a:rPr>
              <a:t>例えば，水そうの体積が</a:t>
            </a:r>
            <a:r>
              <a:rPr lang="en-US" altLang="ja-JP" sz="4000" dirty="0">
                <a:latin typeface="+mj-ea"/>
                <a:cs typeface="Calibri Light"/>
              </a:rPr>
              <a:t>80L</a:t>
            </a:r>
            <a:r>
              <a:rPr lang="ja-JP" altLang="en-US" sz="4000" dirty="0">
                <a:latin typeface="+mj-ea"/>
                <a:cs typeface="Calibri Light"/>
              </a:rPr>
              <a:t>で，</a:t>
            </a:r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分間に合わせて</a:t>
            </a:r>
            <a:r>
              <a:rPr lang="en-US" altLang="ja-JP" sz="4000" dirty="0">
                <a:latin typeface="+mj-ea"/>
                <a:cs typeface="Calibri Light"/>
              </a:rPr>
              <a:t>20L</a:t>
            </a:r>
            <a:r>
              <a:rPr lang="ja-JP" altLang="en-US" sz="4000" dirty="0">
                <a:latin typeface="+mj-ea"/>
                <a:cs typeface="Calibri Light"/>
              </a:rPr>
              <a:t>出ると　</a:t>
            </a:r>
            <a:r>
              <a:rPr lang="en-US" altLang="ja-JP" sz="4000" dirty="0">
                <a:latin typeface="+mj-ea"/>
                <a:ea typeface="ＭＳ Ｐゴシック"/>
                <a:cs typeface="Calibri Light"/>
              </a:rPr>
              <a:t>80÷20</a:t>
            </a:r>
            <a:r>
              <a:rPr lang="ja-JP" altLang="en-US" sz="4000" dirty="0">
                <a:latin typeface="+mj-ea"/>
                <a:ea typeface="ＭＳ Ｐゴシック"/>
                <a:cs typeface="Calibri Light"/>
              </a:rPr>
              <a:t>＝</a:t>
            </a:r>
            <a:r>
              <a:rPr lang="en-US" altLang="ja-JP" sz="4000" dirty="0">
                <a:latin typeface="+mj-ea"/>
                <a:ea typeface="ＭＳ Ｐゴシック"/>
                <a:cs typeface="Calibri Light"/>
              </a:rPr>
              <a:t>4</a:t>
            </a:r>
            <a:r>
              <a:rPr lang="ja-JP" altLang="en-US" sz="4000" dirty="0">
                <a:latin typeface="+mj-ea"/>
                <a:ea typeface="ＭＳ Ｐゴシック"/>
                <a:cs typeface="Calibri Light"/>
              </a:rPr>
              <a:t>　</a:t>
            </a:r>
            <a:r>
              <a:rPr lang="en-US" altLang="ja-JP" sz="4000" dirty="0">
                <a:latin typeface="+mj-ea"/>
                <a:ea typeface="ＭＳ Ｐゴシック"/>
                <a:cs typeface="Calibri Light"/>
              </a:rPr>
              <a:t>4</a:t>
            </a:r>
            <a:r>
              <a:rPr lang="ja-JP" altLang="en-US" sz="4000" dirty="0">
                <a:latin typeface="+mj-ea"/>
                <a:ea typeface="ＭＳ Ｐゴシック"/>
                <a:cs typeface="Calibri Light"/>
              </a:rPr>
              <a:t>分でいっぱいになるよね。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B9891AE1-850E-434D-8CF7-117D6DCEC975}"/>
              </a:ext>
            </a:extLst>
          </p:cNvPr>
          <p:cNvSpPr txBox="1">
            <a:spLocks/>
          </p:cNvSpPr>
          <p:nvPr/>
        </p:nvSpPr>
        <p:spPr>
          <a:xfrm>
            <a:off x="116884" y="3741641"/>
            <a:ext cx="3885362" cy="925148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ea typeface="ＭＳ Ｐゴシック"/>
                <a:cs typeface="Calibri Light"/>
              </a:rPr>
              <a:t>ひっかりちゃん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162B66D2-042B-4D68-A3E9-EE1EEA211940}"/>
              </a:ext>
            </a:extLst>
          </p:cNvPr>
          <p:cNvSpPr txBox="1">
            <a:spLocks/>
          </p:cNvSpPr>
          <p:nvPr/>
        </p:nvSpPr>
        <p:spPr>
          <a:xfrm>
            <a:off x="1567196" y="4326121"/>
            <a:ext cx="10038650" cy="238617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n-US" altLang="ja-JP" sz="4000" dirty="0">
                <a:latin typeface="+mj-ea"/>
                <a:cs typeface="Calibri Light"/>
              </a:rPr>
              <a:t>A</a:t>
            </a:r>
            <a:r>
              <a:rPr lang="ja-JP" altLang="en-US" sz="4000" dirty="0">
                <a:latin typeface="+mj-ea"/>
                <a:cs typeface="Calibri Light"/>
              </a:rPr>
              <a:t>のじゃ口で入れると</a:t>
            </a:r>
            <a:r>
              <a:rPr lang="en-US" altLang="ja-JP" sz="4000" dirty="0">
                <a:latin typeface="+mj-ea"/>
                <a:cs typeface="Calibri Light"/>
              </a:rPr>
              <a:t>3</a:t>
            </a:r>
            <a:r>
              <a:rPr lang="ja-JP" altLang="en-US" sz="4000" dirty="0">
                <a:latin typeface="+mj-ea"/>
                <a:cs typeface="Calibri Light"/>
              </a:rPr>
              <a:t>分でいっぱいになると</a:t>
            </a:r>
            <a:endParaRPr lang="en-US" altLang="ja-JP" sz="4000" dirty="0">
              <a:latin typeface="+mj-ea"/>
              <a:cs typeface="Calibri Light"/>
            </a:endParaRPr>
          </a:p>
          <a:p>
            <a:pPr>
              <a:lnSpc>
                <a:spcPct val="120000"/>
              </a:lnSpc>
            </a:pPr>
            <a:r>
              <a:rPr lang="ja-JP" altLang="en-US" sz="4000" dirty="0">
                <a:latin typeface="+mj-ea"/>
                <a:cs typeface="Calibri Light"/>
              </a:rPr>
              <a:t>わかれば，</a:t>
            </a:r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分間に</a:t>
            </a:r>
            <a:r>
              <a:rPr lang="ja-JP" altLang="en-US" sz="4000" dirty="0">
                <a:solidFill>
                  <a:srgbClr val="FF0000"/>
                </a:solidFill>
                <a:latin typeface="+mj-ea"/>
                <a:cs typeface="Calibri Light"/>
              </a:rPr>
              <a:t>全体のどれだけ入るか</a:t>
            </a:r>
            <a:endParaRPr lang="en-US" altLang="ja-JP" sz="4000" dirty="0">
              <a:solidFill>
                <a:srgbClr val="FF0000"/>
              </a:solidFill>
              <a:latin typeface="+mj-ea"/>
              <a:cs typeface="Calibri Light"/>
            </a:endParaRPr>
          </a:p>
          <a:p>
            <a:pPr>
              <a:lnSpc>
                <a:spcPct val="120000"/>
              </a:lnSpc>
            </a:pPr>
            <a:r>
              <a:rPr lang="ja-JP" altLang="en-US" sz="4000" dirty="0">
                <a:latin typeface="+mj-ea"/>
                <a:cs typeface="Calibri Light"/>
              </a:rPr>
              <a:t>わかるよ。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864402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20F60D0-7868-410B-8841-85A930E91520}"/>
              </a:ext>
            </a:extLst>
          </p:cNvPr>
          <p:cNvSpPr/>
          <p:nvPr/>
        </p:nvSpPr>
        <p:spPr>
          <a:xfrm>
            <a:off x="1889239" y="2428595"/>
            <a:ext cx="2849224" cy="406008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タイトル 1">
            <a:extLst>
              <a:ext uri="{FF2B5EF4-FFF2-40B4-BE49-F238E27FC236}">
                <a16:creationId xmlns:a16="http://schemas.microsoft.com/office/drawing/2014/main" id="{45998866-DDB6-403D-B786-11666C254FE8}"/>
              </a:ext>
            </a:extLst>
          </p:cNvPr>
          <p:cNvSpPr txBox="1">
            <a:spLocks/>
          </p:cNvSpPr>
          <p:nvPr/>
        </p:nvSpPr>
        <p:spPr>
          <a:xfrm>
            <a:off x="1651376" y="99459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A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1D4A71B6-3A6B-4506-904F-FA7892B849BD}"/>
              </a:ext>
            </a:extLst>
          </p:cNvPr>
          <p:cNvSpPr txBox="1">
            <a:spLocks/>
          </p:cNvSpPr>
          <p:nvPr/>
        </p:nvSpPr>
        <p:spPr>
          <a:xfrm>
            <a:off x="9517594" y="201515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B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sp>
        <p:nvSpPr>
          <p:cNvPr id="70" name="タイトル 1">
            <a:extLst>
              <a:ext uri="{FF2B5EF4-FFF2-40B4-BE49-F238E27FC236}">
                <a16:creationId xmlns:a16="http://schemas.microsoft.com/office/drawing/2014/main" id="{83C4CB74-B4B6-476A-9840-F482D24CFBC5}"/>
              </a:ext>
            </a:extLst>
          </p:cNvPr>
          <p:cNvSpPr txBox="1">
            <a:spLocks/>
          </p:cNvSpPr>
          <p:nvPr/>
        </p:nvSpPr>
        <p:spPr>
          <a:xfrm>
            <a:off x="3673399" y="865"/>
            <a:ext cx="5382915" cy="128538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水の出る量が多いのはどっちかな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96AD4379-B270-47BD-BA79-623F1DF1C322}"/>
              </a:ext>
            </a:extLst>
          </p:cNvPr>
          <p:cNvSpPr/>
          <p:nvPr/>
        </p:nvSpPr>
        <p:spPr>
          <a:xfrm>
            <a:off x="1531510" y="6516493"/>
            <a:ext cx="3593054" cy="341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6" name="図 15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DDE81F5D-75ED-4AA2-8B5E-59F4EAECB0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3382" y="1519312"/>
            <a:ext cx="932577" cy="1823474"/>
          </a:xfrm>
          <a:prstGeom prst="rect">
            <a:avLst/>
          </a:prstGeom>
        </p:spPr>
      </p:pic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D9C47223-7F6C-481D-A935-B1F39FE30E04}"/>
              </a:ext>
            </a:extLst>
          </p:cNvPr>
          <p:cNvSpPr/>
          <p:nvPr/>
        </p:nvSpPr>
        <p:spPr>
          <a:xfrm>
            <a:off x="7017197" y="2432983"/>
            <a:ext cx="2849224" cy="406008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76CD1271-F251-4A53-8536-020C4CC6153A}"/>
              </a:ext>
            </a:extLst>
          </p:cNvPr>
          <p:cNvSpPr/>
          <p:nvPr/>
        </p:nvSpPr>
        <p:spPr>
          <a:xfrm>
            <a:off x="6645282" y="6520773"/>
            <a:ext cx="3593054" cy="341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10D623C3-1DE2-4DCC-AC2E-C921F6268DED}"/>
              </a:ext>
            </a:extLst>
          </p:cNvPr>
          <p:cNvSpPr txBox="1">
            <a:spLocks/>
          </p:cNvSpPr>
          <p:nvPr/>
        </p:nvSpPr>
        <p:spPr>
          <a:xfrm>
            <a:off x="5816180" y="1089804"/>
            <a:ext cx="5382915" cy="65347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　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  <a:r>
              <a:rPr lang="ja-JP" altLang="en-US" sz="4000" dirty="0">
                <a:latin typeface="+mj-ea"/>
                <a:cs typeface="Calibri Light"/>
              </a:rPr>
              <a:t>のじゃ口を使うと</a:t>
            </a:r>
            <a:r>
              <a:rPr lang="en-US" altLang="ja-JP" sz="4000" dirty="0">
                <a:latin typeface="+mj-ea"/>
                <a:cs typeface="Calibri Light"/>
              </a:rPr>
              <a:t>6</a:t>
            </a:r>
            <a:r>
              <a:rPr lang="ja-JP" altLang="en-US" sz="4000" dirty="0">
                <a:latin typeface="+mj-ea"/>
                <a:cs typeface="Calibri Light"/>
              </a:rPr>
              <a:t>分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pic>
        <p:nvPicPr>
          <p:cNvPr id="26" name="図 25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4B1459B3-F7B5-4573-9F7B-F90D19594C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78224" y="1544674"/>
            <a:ext cx="932577" cy="1823474"/>
          </a:xfrm>
          <a:prstGeom prst="rect">
            <a:avLst/>
          </a:prstGeom>
        </p:spPr>
      </p:pic>
      <p:sp>
        <p:nvSpPr>
          <p:cNvPr id="24" name="タイトル 1">
            <a:extLst>
              <a:ext uri="{FF2B5EF4-FFF2-40B4-BE49-F238E27FC236}">
                <a16:creationId xmlns:a16="http://schemas.microsoft.com/office/drawing/2014/main" id="{B008FDFC-916F-462D-90F7-D2D7AB112545}"/>
              </a:ext>
            </a:extLst>
          </p:cNvPr>
          <p:cNvSpPr txBox="1">
            <a:spLocks/>
          </p:cNvSpPr>
          <p:nvPr/>
        </p:nvSpPr>
        <p:spPr>
          <a:xfrm>
            <a:off x="695125" y="1166716"/>
            <a:ext cx="5382915" cy="65347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A</a:t>
            </a:r>
            <a:r>
              <a:rPr lang="ja-JP" altLang="en-US" sz="4000" dirty="0">
                <a:latin typeface="+mj-ea"/>
                <a:cs typeface="Calibri Light"/>
              </a:rPr>
              <a:t>のじゃ口を使うと</a:t>
            </a:r>
            <a:r>
              <a:rPr lang="en-US" altLang="ja-JP" sz="4000" dirty="0">
                <a:latin typeface="+mj-ea"/>
                <a:cs typeface="Calibri Light"/>
              </a:rPr>
              <a:t>3</a:t>
            </a:r>
            <a:r>
              <a:rPr lang="ja-JP" altLang="en-US" sz="4000" dirty="0">
                <a:latin typeface="+mj-ea"/>
                <a:cs typeface="Calibri Light"/>
              </a:rPr>
              <a:t>分，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900901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8" grpId="0" animBg="1"/>
      <p:bldP spid="25" grpId="0"/>
      <p:bldP spid="2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20F60D0-7868-410B-8841-85A930E91520}"/>
              </a:ext>
            </a:extLst>
          </p:cNvPr>
          <p:cNvSpPr/>
          <p:nvPr/>
        </p:nvSpPr>
        <p:spPr>
          <a:xfrm>
            <a:off x="1238831" y="2452097"/>
            <a:ext cx="2849224" cy="406008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タイトル 1">
            <a:extLst>
              <a:ext uri="{FF2B5EF4-FFF2-40B4-BE49-F238E27FC236}">
                <a16:creationId xmlns:a16="http://schemas.microsoft.com/office/drawing/2014/main" id="{45998866-DDB6-403D-B786-11666C254FE8}"/>
              </a:ext>
            </a:extLst>
          </p:cNvPr>
          <p:cNvSpPr txBox="1">
            <a:spLocks/>
          </p:cNvSpPr>
          <p:nvPr/>
        </p:nvSpPr>
        <p:spPr>
          <a:xfrm>
            <a:off x="1651376" y="99459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A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1D4A71B6-3A6B-4506-904F-FA7892B849BD}"/>
              </a:ext>
            </a:extLst>
          </p:cNvPr>
          <p:cNvSpPr txBox="1">
            <a:spLocks/>
          </p:cNvSpPr>
          <p:nvPr/>
        </p:nvSpPr>
        <p:spPr>
          <a:xfrm>
            <a:off x="9517594" y="201515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B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sp>
        <p:nvSpPr>
          <p:cNvPr id="70" name="タイトル 1">
            <a:extLst>
              <a:ext uri="{FF2B5EF4-FFF2-40B4-BE49-F238E27FC236}">
                <a16:creationId xmlns:a16="http://schemas.microsoft.com/office/drawing/2014/main" id="{83C4CB74-B4B6-476A-9840-F482D24CFBC5}"/>
              </a:ext>
            </a:extLst>
          </p:cNvPr>
          <p:cNvSpPr txBox="1">
            <a:spLocks/>
          </p:cNvSpPr>
          <p:nvPr/>
        </p:nvSpPr>
        <p:spPr>
          <a:xfrm>
            <a:off x="3673399" y="865"/>
            <a:ext cx="5382915" cy="128538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水の出る量が多いのはどっちかな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96AD4379-B270-47BD-BA79-623F1DF1C322}"/>
              </a:ext>
            </a:extLst>
          </p:cNvPr>
          <p:cNvSpPr/>
          <p:nvPr/>
        </p:nvSpPr>
        <p:spPr>
          <a:xfrm>
            <a:off x="1531510" y="6516493"/>
            <a:ext cx="3593054" cy="341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6" name="図 15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DDE81F5D-75ED-4AA2-8B5E-59F4EAECB0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7887" y="1542740"/>
            <a:ext cx="932577" cy="1823474"/>
          </a:xfrm>
          <a:prstGeom prst="rect">
            <a:avLst/>
          </a:prstGeom>
        </p:spPr>
      </p:pic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D9C47223-7F6C-481D-A935-B1F39FE30E04}"/>
              </a:ext>
            </a:extLst>
          </p:cNvPr>
          <p:cNvSpPr/>
          <p:nvPr/>
        </p:nvSpPr>
        <p:spPr>
          <a:xfrm>
            <a:off x="7631702" y="2456411"/>
            <a:ext cx="2849224" cy="406008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76CD1271-F251-4A53-8536-020C4CC6153A}"/>
              </a:ext>
            </a:extLst>
          </p:cNvPr>
          <p:cNvSpPr/>
          <p:nvPr/>
        </p:nvSpPr>
        <p:spPr>
          <a:xfrm>
            <a:off x="6645282" y="6520773"/>
            <a:ext cx="3593054" cy="341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10D623C3-1DE2-4DCC-AC2E-C921F6268DED}"/>
              </a:ext>
            </a:extLst>
          </p:cNvPr>
          <p:cNvSpPr txBox="1">
            <a:spLocks/>
          </p:cNvSpPr>
          <p:nvPr/>
        </p:nvSpPr>
        <p:spPr>
          <a:xfrm>
            <a:off x="5816180" y="1089804"/>
            <a:ext cx="5382915" cy="65347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　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  <a:r>
              <a:rPr lang="ja-JP" altLang="en-US" sz="4000" dirty="0">
                <a:latin typeface="+mj-ea"/>
                <a:cs typeface="Calibri Light"/>
              </a:rPr>
              <a:t>のじゃ口を使うと</a:t>
            </a:r>
            <a:r>
              <a:rPr lang="en-US" altLang="ja-JP" sz="4000" dirty="0">
                <a:latin typeface="+mj-ea"/>
                <a:cs typeface="Calibri Light"/>
              </a:rPr>
              <a:t>6</a:t>
            </a:r>
            <a:r>
              <a:rPr lang="ja-JP" altLang="en-US" sz="4000" dirty="0">
                <a:latin typeface="+mj-ea"/>
                <a:cs typeface="Calibri Light"/>
              </a:rPr>
              <a:t>分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pic>
        <p:nvPicPr>
          <p:cNvPr id="26" name="図 25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4B1459B3-F7B5-4573-9F7B-F90D19594C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27816" y="1568176"/>
            <a:ext cx="932577" cy="1823474"/>
          </a:xfrm>
          <a:prstGeom prst="rect">
            <a:avLst/>
          </a:prstGeom>
        </p:spPr>
      </p:pic>
      <p:sp>
        <p:nvSpPr>
          <p:cNvPr id="24" name="タイトル 1">
            <a:extLst>
              <a:ext uri="{FF2B5EF4-FFF2-40B4-BE49-F238E27FC236}">
                <a16:creationId xmlns:a16="http://schemas.microsoft.com/office/drawing/2014/main" id="{B008FDFC-916F-462D-90F7-D2D7AB112545}"/>
              </a:ext>
            </a:extLst>
          </p:cNvPr>
          <p:cNvSpPr txBox="1">
            <a:spLocks/>
          </p:cNvSpPr>
          <p:nvPr/>
        </p:nvSpPr>
        <p:spPr>
          <a:xfrm>
            <a:off x="695125" y="1166716"/>
            <a:ext cx="5382915" cy="65347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A</a:t>
            </a:r>
            <a:r>
              <a:rPr lang="ja-JP" altLang="en-US" sz="4000" dirty="0">
                <a:latin typeface="+mj-ea"/>
                <a:cs typeface="Calibri Light"/>
              </a:rPr>
              <a:t>のじゃ口を使うと</a:t>
            </a:r>
            <a:r>
              <a:rPr lang="en-US" altLang="ja-JP" sz="4000" dirty="0">
                <a:latin typeface="+mj-ea"/>
                <a:cs typeface="Calibri Light"/>
              </a:rPr>
              <a:t>3</a:t>
            </a:r>
            <a:r>
              <a:rPr lang="ja-JP" altLang="en-US" sz="4000" dirty="0">
                <a:latin typeface="+mj-ea"/>
                <a:cs typeface="Calibri Light"/>
              </a:rPr>
              <a:t>分，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47021222-2097-4DDD-8E95-78222599D71F}"/>
              </a:ext>
            </a:extLst>
          </p:cNvPr>
          <p:cNvSpPr txBox="1">
            <a:spLocks/>
          </p:cNvSpPr>
          <p:nvPr/>
        </p:nvSpPr>
        <p:spPr>
          <a:xfrm>
            <a:off x="4088055" y="2986045"/>
            <a:ext cx="3721454" cy="24643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分間にどれだけ水が入るのか図にかいてみよう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026980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8" grpId="0" animBg="1"/>
      <p:bldP spid="25" grpId="0"/>
      <p:bldP spid="24" grpId="0"/>
      <p:bldP spid="1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20F60D0-7868-410B-8841-85A930E91520}"/>
              </a:ext>
            </a:extLst>
          </p:cNvPr>
          <p:cNvSpPr/>
          <p:nvPr/>
        </p:nvSpPr>
        <p:spPr>
          <a:xfrm>
            <a:off x="1238831" y="2452097"/>
            <a:ext cx="2880000" cy="406008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D9C47223-7F6C-481D-A935-B1F39FE30E04}"/>
              </a:ext>
            </a:extLst>
          </p:cNvPr>
          <p:cNvSpPr/>
          <p:nvPr/>
        </p:nvSpPr>
        <p:spPr>
          <a:xfrm>
            <a:off x="8092982" y="2452097"/>
            <a:ext cx="2880000" cy="406008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10D623C3-1DE2-4DCC-AC2E-C921F6268DED}"/>
              </a:ext>
            </a:extLst>
          </p:cNvPr>
          <p:cNvSpPr txBox="1">
            <a:spLocks/>
          </p:cNvSpPr>
          <p:nvPr/>
        </p:nvSpPr>
        <p:spPr>
          <a:xfrm>
            <a:off x="6809085" y="980946"/>
            <a:ext cx="5382915" cy="65347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　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  <a:r>
              <a:rPr lang="ja-JP" altLang="en-US" sz="4000" dirty="0">
                <a:latin typeface="+mj-ea"/>
                <a:cs typeface="Calibri Light"/>
              </a:rPr>
              <a:t>のじゃ口を使うと</a:t>
            </a:r>
            <a:r>
              <a:rPr lang="en-US" altLang="ja-JP" sz="4000" dirty="0">
                <a:latin typeface="+mj-ea"/>
                <a:cs typeface="Calibri Light"/>
              </a:rPr>
              <a:t>6</a:t>
            </a:r>
            <a:r>
              <a:rPr lang="ja-JP" altLang="en-US" sz="4000" dirty="0">
                <a:latin typeface="+mj-ea"/>
                <a:cs typeface="Calibri Light"/>
              </a:rPr>
              <a:t>分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B008FDFC-916F-462D-90F7-D2D7AB112545}"/>
              </a:ext>
            </a:extLst>
          </p:cNvPr>
          <p:cNvSpPr txBox="1">
            <a:spLocks/>
          </p:cNvSpPr>
          <p:nvPr/>
        </p:nvSpPr>
        <p:spPr>
          <a:xfrm>
            <a:off x="244164" y="1025547"/>
            <a:ext cx="5382915" cy="65347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A</a:t>
            </a:r>
            <a:r>
              <a:rPr lang="ja-JP" altLang="en-US" sz="4000" dirty="0">
                <a:latin typeface="+mj-ea"/>
                <a:cs typeface="Calibri Light"/>
              </a:rPr>
              <a:t>のじゃ口を使うと</a:t>
            </a:r>
            <a:r>
              <a:rPr lang="en-US" altLang="ja-JP" sz="4000" dirty="0">
                <a:latin typeface="+mj-ea"/>
                <a:cs typeface="Calibri Light"/>
              </a:rPr>
              <a:t>3</a:t>
            </a:r>
            <a:r>
              <a:rPr lang="ja-JP" altLang="en-US" sz="4000" dirty="0">
                <a:latin typeface="+mj-ea"/>
                <a:cs typeface="Calibri Light"/>
              </a:rPr>
              <a:t>分，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FEFDC2E-4BF2-4766-B80B-6E3955165FCD}"/>
              </a:ext>
            </a:extLst>
          </p:cNvPr>
          <p:cNvCxnSpPr>
            <a:cxnSpLocks/>
          </p:cNvCxnSpPr>
          <p:nvPr/>
        </p:nvCxnSpPr>
        <p:spPr>
          <a:xfrm>
            <a:off x="1230273" y="5137962"/>
            <a:ext cx="2849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AA3EF1F8-AC69-4DB8-8185-DE7A3B739818}"/>
              </a:ext>
            </a:extLst>
          </p:cNvPr>
          <p:cNvCxnSpPr>
            <a:cxnSpLocks/>
          </p:cNvCxnSpPr>
          <p:nvPr/>
        </p:nvCxnSpPr>
        <p:spPr>
          <a:xfrm>
            <a:off x="1227561" y="3775364"/>
            <a:ext cx="2849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17BF67BC-BDB3-4A43-BDED-5D0CF6E52A6E}"/>
              </a:ext>
            </a:extLst>
          </p:cNvPr>
          <p:cNvCxnSpPr>
            <a:cxnSpLocks/>
          </p:cNvCxnSpPr>
          <p:nvPr/>
        </p:nvCxnSpPr>
        <p:spPr>
          <a:xfrm>
            <a:off x="8092982" y="3820895"/>
            <a:ext cx="2849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B7644D3B-EDA2-49F3-BA52-ECA0ACA85B87}"/>
              </a:ext>
            </a:extLst>
          </p:cNvPr>
          <p:cNvCxnSpPr>
            <a:cxnSpLocks/>
          </p:cNvCxnSpPr>
          <p:nvPr/>
        </p:nvCxnSpPr>
        <p:spPr>
          <a:xfrm>
            <a:off x="8092982" y="3144215"/>
            <a:ext cx="2849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0B605BD3-43BD-43AA-BE1F-955B94F89163}"/>
              </a:ext>
            </a:extLst>
          </p:cNvPr>
          <p:cNvCxnSpPr>
            <a:cxnSpLocks/>
          </p:cNvCxnSpPr>
          <p:nvPr/>
        </p:nvCxnSpPr>
        <p:spPr>
          <a:xfrm>
            <a:off x="8092982" y="5174255"/>
            <a:ext cx="2849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792B7CAF-2574-4763-9CB0-DF0F8A129E55}"/>
              </a:ext>
            </a:extLst>
          </p:cNvPr>
          <p:cNvCxnSpPr>
            <a:cxnSpLocks/>
          </p:cNvCxnSpPr>
          <p:nvPr/>
        </p:nvCxnSpPr>
        <p:spPr>
          <a:xfrm>
            <a:off x="8092982" y="4497575"/>
            <a:ext cx="2849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2EE31F88-CA53-4188-AADF-7553186BC6E7}"/>
              </a:ext>
            </a:extLst>
          </p:cNvPr>
          <p:cNvCxnSpPr>
            <a:cxnSpLocks/>
          </p:cNvCxnSpPr>
          <p:nvPr/>
        </p:nvCxnSpPr>
        <p:spPr>
          <a:xfrm>
            <a:off x="8092982" y="5850935"/>
            <a:ext cx="2849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タイトル 1">
            <a:extLst>
              <a:ext uri="{FF2B5EF4-FFF2-40B4-BE49-F238E27FC236}">
                <a16:creationId xmlns:a16="http://schemas.microsoft.com/office/drawing/2014/main" id="{4C249862-0509-4B6D-A1F9-81A2001C1EDD}"/>
              </a:ext>
            </a:extLst>
          </p:cNvPr>
          <p:cNvSpPr txBox="1">
            <a:spLocks/>
          </p:cNvSpPr>
          <p:nvPr/>
        </p:nvSpPr>
        <p:spPr>
          <a:xfrm>
            <a:off x="323269" y="4816227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solidFill>
                  <a:srgbClr val="FF0000"/>
                </a:solidFill>
                <a:latin typeface="+mj-ea"/>
                <a:cs typeface="Calibri Light"/>
              </a:rPr>
              <a:t>1</a:t>
            </a:r>
            <a:r>
              <a:rPr lang="ja-JP" altLang="en-US" sz="3600" dirty="0">
                <a:solidFill>
                  <a:srgbClr val="FF0000"/>
                </a:solidFill>
                <a:latin typeface="+mj-ea"/>
                <a:cs typeface="Calibri Light"/>
              </a:rPr>
              <a:t>分</a:t>
            </a:r>
            <a:endParaRPr lang="en-US" altLang="ja-JP" sz="3600" dirty="0">
              <a:solidFill>
                <a:srgbClr val="FF0000"/>
              </a:solidFill>
              <a:ea typeface="ＭＳ Ｐゴシック"/>
              <a:cs typeface="Calibri Light"/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EE43A1DC-F34B-4F2A-85AC-14D924B85CDD}"/>
              </a:ext>
            </a:extLst>
          </p:cNvPr>
          <p:cNvSpPr txBox="1">
            <a:spLocks/>
          </p:cNvSpPr>
          <p:nvPr/>
        </p:nvSpPr>
        <p:spPr>
          <a:xfrm>
            <a:off x="284660" y="3519892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2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29" name="タイトル 1">
            <a:extLst>
              <a:ext uri="{FF2B5EF4-FFF2-40B4-BE49-F238E27FC236}">
                <a16:creationId xmlns:a16="http://schemas.microsoft.com/office/drawing/2014/main" id="{87AFC0BA-A95B-4A56-94BB-E644FF9AD9BF}"/>
              </a:ext>
            </a:extLst>
          </p:cNvPr>
          <p:cNvSpPr txBox="1">
            <a:spLocks/>
          </p:cNvSpPr>
          <p:nvPr/>
        </p:nvSpPr>
        <p:spPr>
          <a:xfrm>
            <a:off x="400443" y="2186355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3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30" name="タイトル 1">
            <a:extLst>
              <a:ext uri="{FF2B5EF4-FFF2-40B4-BE49-F238E27FC236}">
                <a16:creationId xmlns:a16="http://schemas.microsoft.com/office/drawing/2014/main" id="{323CB161-B043-4DDA-81D4-C66AC0821E9D}"/>
              </a:ext>
            </a:extLst>
          </p:cNvPr>
          <p:cNvSpPr txBox="1">
            <a:spLocks/>
          </p:cNvSpPr>
          <p:nvPr/>
        </p:nvSpPr>
        <p:spPr>
          <a:xfrm>
            <a:off x="331115" y="6063110"/>
            <a:ext cx="872283" cy="57730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0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8DD2E979-15E5-498A-B46A-68010857E4BB}"/>
              </a:ext>
            </a:extLst>
          </p:cNvPr>
          <p:cNvGrpSpPr/>
          <p:nvPr/>
        </p:nvGrpSpPr>
        <p:grpSpPr>
          <a:xfrm>
            <a:off x="4300639" y="4497575"/>
            <a:ext cx="555388" cy="1262477"/>
            <a:chOff x="79181" y="88430"/>
            <a:chExt cx="163881" cy="361252"/>
          </a:xfrm>
        </p:grpSpPr>
        <p:sp>
          <p:nvSpPr>
            <p:cNvPr id="32" name="テキスト ボックス 57">
              <a:extLst>
                <a:ext uri="{FF2B5EF4-FFF2-40B4-BE49-F238E27FC236}">
                  <a16:creationId xmlns:a16="http://schemas.microsoft.com/office/drawing/2014/main" id="{98A3ED4D-8004-4D0B-A040-8BBB7C354410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solidFill>
                    <a:srgbClr val="FF0000"/>
                  </a:solidFill>
                  <a:latin typeface="+mj-ea"/>
                  <a:ea typeface="+mj-ea"/>
                </a:rPr>
                <a:t>3</a:t>
              </a:r>
              <a:endParaRPr kumimoji="1" lang="ja-JP" altLang="en-US" sz="44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sp>
          <p:nvSpPr>
            <p:cNvPr id="33" name="テキスト ボックス 58">
              <a:extLst>
                <a:ext uri="{FF2B5EF4-FFF2-40B4-BE49-F238E27FC236}">
                  <a16:creationId xmlns:a16="http://schemas.microsoft.com/office/drawing/2014/main" id="{45E2948C-AE1F-4149-AD67-1151AD315F84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solidFill>
                    <a:srgbClr val="FF0000"/>
                  </a:solidFill>
                  <a:latin typeface="+mj-ea"/>
                  <a:ea typeface="+mj-ea"/>
                </a:rPr>
                <a:t>1</a:t>
              </a:r>
              <a:endParaRPr kumimoji="1" lang="ja-JP" altLang="en-US" sz="44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68C1D6D8-4AC2-44F3-B527-8BD922DFFD0D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5" name="タイトル 1">
            <a:extLst>
              <a:ext uri="{FF2B5EF4-FFF2-40B4-BE49-F238E27FC236}">
                <a16:creationId xmlns:a16="http://schemas.microsoft.com/office/drawing/2014/main" id="{960AA519-3D18-41AB-86B9-FFDCD670CE0F}"/>
              </a:ext>
            </a:extLst>
          </p:cNvPr>
          <p:cNvSpPr txBox="1">
            <a:spLocks/>
          </p:cNvSpPr>
          <p:nvPr/>
        </p:nvSpPr>
        <p:spPr>
          <a:xfrm>
            <a:off x="7266400" y="5513995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solidFill>
                  <a:srgbClr val="FF0000"/>
                </a:solidFill>
                <a:latin typeface="+mj-ea"/>
                <a:cs typeface="Calibri Light"/>
              </a:rPr>
              <a:t>1</a:t>
            </a:r>
            <a:r>
              <a:rPr lang="ja-JP" altLang="en-US" sz="3600" dirty="0">
                <a:solidFill>
                  <a:srgbClr val="FF0000"/>
                </a:solidFill>
                <a:latin typeface="+mj-ea"/>
                <a:cs typeface="Calibri Light"/>
              </a:rPr>
              <a:t>分</a:t>
            </a:r>
            <a:endParaRPr lang="en-US" altLang="ja-JP" sz="3600" dirty="0">
              <a:solidFill>
                <a:srgbClr val="FF0000"/>
              </a:solidFill>
              <a:ea typeface="ＭＳ Ｐゴシック"/>
              <a:cs typeface="Calibri Light"/>
            </a:endParaRP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DF3A5979-7B58-4640-B4FF-40AD58684982}"/>
              </a:ext>
            </a:extLst>
          </p:cNvPr>
          <p:cNvSpPr txBox="1">
            <a:spLocks/>
          </p:cNvSpPr>
          <p:nvPr/>
        </p:nvSpPr>
        <p:spPr>
          <a:xfrm>
            <a:off x="7272873" y="4851679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2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37" name="タイトル 1">
            <a:extLst>
              <a:ext uri="{FF2B5EF4-FFF2-40B4-BE49-F238E27FC236}">
                <a16:creationId xmlns:a16="http://schemas.microsoft.com/office/drawing/2014/main" id="{4442D3AB-4C54-4F0F-B753-00076C27531F}"/>
              </a:ext>
            </a:extLst>
          </p:cNvPr>
          <p:cNvSpPr txBox="1">
            <a:spLocks/>
          </p:cNvSpPr>
          <p:nvPr/>
        </p:nvSpPr>
        <p:spPr>
          <a:xfrm>
            <a:off x="7259000" y="4213773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3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38" name="タイトル 1">
            <a:extLst>
              <a:ext uri="{FF2B5EF4-FFF2-40B4-BE49-F238E27FC236}">
                <a16:creationId xmlns:a16="http://schemas.microsoft.com/office/drawing/2014/main" id="{32D5AD26-7632-4E0F-8E50-3732EF8D287D}"/>
              </a:ext>
            </a:extLst>
          </p:cNvPr>
          <p:cNvSpPr txBox="1">
            <a:spLocks/>
          </p:cNvSpPr>
          <p:nvPr/>
        </p:nvSpPr>
        <p:spPr>
          <a:xfrm>
            <a:off x="7281742" y="6171574"/>
            <a:ext cx="872283" cy="4311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0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39" name="タイトル 1">
            <a:extLst>
              <a:ext uri="{FF2B5EF4-FFF2-40B4-BE49-F238E27FC236}">
                <a16:creationId xmlns:a16="http://schemas.microsoft.com/office/drawing/2014/main" id="{BB00BDA7-F9A7-4A19-9D54-78B4E3F84057}"/>
              </a:ext>
            </a:extLst>
          </p:cNvPr>
          <p:cNvSpPr txBox="1">
            <a:spLocks/>
          </p:cNvSpPr>
          <p:nvPr/>
        </p:nvSpPr>
        <p:spPr>
          <a:xfrm>
            <a:off x="7241259" y="3493340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4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40" name="タイトル 1">
            <a:extLst>
              <a:ext uri="{FF2B5EF4-FFF2-40B4-BE49-F238E27FC236}">
                <a16:creationId xmlns:a16="http://schemas.microsoft.com/office/drawing/2014/main" id="{FBFAE223-EA44-4C20-ACEB-CE82F855A40C}"/>
              </a:ext>
            </a:extLst>
          </p:cNvPr>
          <p:cNvSpPr txBox="1">
            <a:spLocks/>
          </p:cNvSpPr>
          <p:nvPr/>
        </p:nvSpPr>
        <p:spPr>
          <a:xfrm>
            <a:off x="7227386" y="2855434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5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41" name="タイトル 1">
            <a:extLst>
              <a:ext uri="{FF2B5EF4-FFF2-40B4-BE49-F238E27FC236}">
                <a16:creationId xmlns:a16="http://schemas.microsoft.com/office/drawing/2014/main" id="{AD46191B-7463-4DFF-AF4F-73968DCBDDAF}"/>
              </a:ext>
            </a:extLst>
          </p:cNvPr>
          <p:cNvSpPr txBox="1">
            <a:spLocks/>
          </p:cNvSpPr>
          <p:nvPr/>
        </p:nvSpPr>
        <p:spPr>
          <a:xfrm>
            <a:off x="7272873" y="2146405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6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EEC74FA6-BB4C-41A0-8D8A-1C286BC0DEAC}"/>
              </a:ext>
            </a:extLst>
          </p:cNvPr>
          <p:cNvGrpSpPr/>
          <p:nvPr/>
        </p:nvGrpSpPr>
        <p:grpSpPr>
          <a:xfrm>
            <a:off x="11039334" y="5185556"/>
            <a:ext cx="555388" cy="1262477"/>
            <a:chOff x="79181" y="88430"/>
            <a:chExt cx="163881" cy="361252"/>
          </a:xfrm>
        </p:grpSpPr>
        <p:sp>
          <p:nvSpPr>
            <p:cNvPr id="43" name="テキスト ボックス 57">
              <a:extLst>
                <a:ext uri="{FF2B5EF4-FFF2-40B4-BE49-F238E27FC236}">
                  <a16:creationId xmlns:a16="http://schemas.microsoft.com/office/drawing/2014/main" id="{31F20A73-F16F-49E9-8B66-4ACEF1FE3E49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solidFill>
                    <a:srgbClr val="FF0000"/>
                  </a:solidFill>
                  <a:latin typeface="+mj-ea"/>
                  <a:ea typeface="+mj-ea"/>
                </a:rPr>
                <a:t>6</a:t>
              </a:r>
              <a:endParaRPr kumimoji="1" lang="ja-JP" altLang="en-US" sz="44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sp>
          <p:nvSpPr>
            <p:cNvPr id="44" name="テキスト ボックス 58">
              <a:extLst>
                <a:ext uri="{FF2B5EF4-FFF2-40B4-BE49-F238E27FC236}">
                  <a16:creationId xmlns:a16="http://schemas.microsoft.com/office/drawing/2014/main" id="{6A4CF21F-BC31-426D-A433-6C98EE41F311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solidFill>
                    <a:srgbClr val="FF0000"/>
                  </a:solidFill>
                  <a:latin typeface="+mj-ea"/>
                  <a:ea typeface="+mj-ea"/>
                </a:rPr>
                <a:t>1</a:t>
              </a:r>
              <a:endParaRPr kumimoji="1" lang="ja-JP" altLang="en-US" sz="44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cxnSp>
          <p:nvCxnSpPr>
            <p:cNvPr id="45" name="直線コネクタ 44">
              <a:extLst>
                <a:ext uri="{FF2B5EF4-FFF2-40B4-BE49-F238E27FC236}">
                  <a16:creationId xmlns:a16="http://schemas.microsoft.com/office/drawing/2014/main" id="{F7F3B52A-A3D4-43D4-8CBC-590AEE615AAE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6" name="タイトル 1">
            <a:extLst>
              <a:ext uri="{FF2B5EF4-FFF2-40B4-BE49-F238E27FC236}">
                <a16:creationId xmlns:a16="http://schemas.microsoft.com/office/drawing/2014/main" id="{9AA9A64C-C297-4811-97E5-80A71F746710}"/>
              </a:ext>
            </a:extLst>
          </p:cNvPr>
          <p:cNvSpPr txBox="1">
            <a:spLocks/>
          </p:cNvSpPr>
          <p:nvPr/>
        </p:nvSpPr>
        <p:spPr>
          <a:xfrm>
            <a:off x="658237" y="277066"/>
            <a:ext cx="11496875" cy="631218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分間にどれだけ水が入るのか図にかいてみよう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7C854FD-3A6E-4DE3-9DCD-0CB680604F61}"/>
              </a:ext>
            </a:extLst>
          </p:cNvPr>
          <p:cNvSpPr/>
          <p:nvPr/>
        </p:nvSpPr>
        <p:spPr>
          <a:xfrm>
            <a:off x="1257248" y="2281888"/>
            <a:ext cx="2844000" cy="2210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6" name="図 25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4B1459B3-F7B5-4573-9F7B-F90D19594C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37109" y="1399718"/>
            <a:ext cx="932577" cy="1823474"/>
          </a:xfrm>
          <a:prstGeom prst="rect">
            <a:avLst/>
          </a:prstGeom>
        </p:spPr>
      </p:pic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C48ACFB3-E5BC-40C4-BB7F-4683DA67755F}"/>
              </a:ext>
            </a:extLst>
          </p:cNvPr>
          <p:cNvCxnSpPr>
            <a:cxnSpLocks/>
          </p:cNvCxnSpPr>
          <p:nvPr/>
        </p:nvCxnSpPr>
        <p:spPr>
          <a:xfrm>
            <a:off x="1254219" y="2452097"/>
            <a:ext cx="2849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B611F202-6E9A-4A56-9438-B488DB90FB72}"/>
              </a:ext>
            </a:extLst>
          </p:cNvPr>
          <p:cNvSpPr/>
          <p:nvPr/>
        </p:nvSpPr>
        <p:spPr>
          <a:xfrm>
            <a:off x="8112746" y="2284202"/>
            <a:ext cx="2844000" cy="2210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7C1CD714-D447-4C7E-8598-B83DE2DF6DF5}"/>
              </a:ext>
            </a:extLst>
          </p:cNvPr>
          <p:cNvCxnSpPr>
            <a:cxnSpLocks/>
          </p:cNvCxnSpPr>
          <p:nvPr/>
        </p:nvCxnSpPr>
        <p:spPr>
          <a:xfrm>
            <a:off x="8113710" y="2455319"/>
            <a:ext cx="28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6" name="図 15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DDE81F5D-75ED-4AA2-8B5E-59F4EAECB0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765" y="1547244"/>
            <a:ext cx="755465" cy="1477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944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8" grpId="0" animBg="1"/>
      <p:bldP spid="25" grpId="0"/>
      <p:bldP spid="24" grpId="0"/>
      <p:bldP spid="27" grpId="0"/>
      <p:bldP spid="28" grpId="0"/>
      <p:bldP spid="29" grpId="0"/>
      <p:bldP spid="30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20F60D0-7868-410B-8841-85A930E91520}"/>
              </a:ext>
            </a:extLst>
          </p:cNvPr>
          <p:cNvSpPr/>
          <p:nvPr/>
        </p:nvSpPr>
        <p:spPr>
          <a:xfrm>
            <a:off x="1056737" y="2431240"/>
            <a:ext cx="2849224" cy="406008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タイトル 1">
            <a:extLst>
              <a:ext uri="{FF2B5EF4-FFF2-40B4-BE49-F238E27FC236}">
                <a16:creationId xmlns:a16="http://schemas.microsoft.com/office/drawing/2014/main" id="{45998866-DDB6-403D-B786-11666C254FE8}"/>
              </a:ext>
            </a:extLst>
          </p:cNvPr>
          <p:cNvSpPr txBox="1">
            <a:spLocks/>
          </p:cNvSpPr>
          <p:nvPr/>
        </p:nvSpPr>
        <p:spPr>
          <a:xfrm>
            <a:off x="1651376" y="99459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A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1D4A71B6-3A6B-4506-904F-FA7892B849BD}"/>
              </a:ext>
            </a:extLst>
          </p:cNvPr>
          <p:cNvSpPr txBox="1">
            <a:spLocks/>
          </p:cNvSpPr>
          <p:nvPr/>
        </p:nvSpPr>
        <p:spPr>
          <a:xfrm>
            <a:off x="9517594" y="201515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B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sp>
        <p:nvSpPr>
          <p:cNvPr id="70" name="タイトル 1">
            <a:extLst>
              <a:ext uri="{FF2B5EF4-FFF2-40B4-BE49-F238E27FC236}">
                <a16:creationId xmlns:a16="http://schemas.microsoft.com/office/drawing/2014/main" id="{83C4CB74-B4B6-476A-9840-F482D24CFBC5}"/>
              </a:ext>
            </a:extLst>
          </p:cNvPr>
          <p:cNvSpPr txBox="1">
            <a:spLocks/>
          </p:cNvSpPr>
          <p:nvPr/>
        </p:nvSpPr>
        <p:spPr>
          <a:xfrm>
            <a:off x="3386582" y="99459"/>
            <a:ext cx="4981074" cy="67281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分間に入る水の量は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96AD4379-B270-47BD-BA79-623F1DF1C322}"/>
              </a:ext>
            </a:extLst>
          </p:cNvPr>
          <p:cNvSpPr/>
          <p:nvPr/>
        </p:nvSpPr>
        <p:spPr>
          <a:xfrm>
            <a:off x="699008" y="6519138"/>
            <a:ext cx="3593054" cy="341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6" name="図 15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DDE81F5D-75ED-4AA2-8B5E-59F4EAECB0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2079" y="1303474"/>
            <a:ext cx="932577" cy="1823474"/>
          </a:xfrm>
          <a:prstGeom prst="rect">
            <a:avLst/>
          </a:prstGeom>
        </p:spPr>
      </p:pic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76CD1271-F251-4A53-8536-020C4CC6153A}"/>
              </a:ext>
            </a:extLst>
          </p:cNvPr>
          <p:cNvSpPr/>
          <p:nvPr/>
        </p:nvSpPr>
        <p:spPr>
          <a:xfrm>
            <a:off x="7958997" y="6482294"/>
            <a:ext cx="3593054" cy="341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10D623C3-1DE2-4DCC-AC2E-C921F6268DED}"/>
              </a:ext>
            </a:extLst>
          </p:cNvPr>
          <p:cNvSpPr txBox="1">
            <a:spLocks/>
          </p:cNvSpPr>
          <p:nvPr/>
        </p:nvSpPr>
        <p:spPr>
          <a:xfrm>
            <a:off x="5816180" y="1089804"/>
            <a:ext cx="5382915" cy="65347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　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  <a:r>
              <a:rPr lang="ja-JP" altLang="en-US" sz="4000" dirty="0">
                <a:latin typeface="+mj-ea"/>
                <a:cs typeface="Calibri Light"/>
              </a:rPr>
              <a:t>のじゃ口を使うと</a:t>
            </a:r>
            <a:r>
              <a:rPr lang="en-US" altLang="ja-JP" sz="4000" dirty="0">
                <a:latin typeface="+mj-ea"/>
                <a:cs typeface="Calibri Light"/>
              </a:rPr>
              <a:t>6</a:t>
            </a:r>
            <a:r>
              <a:rPr lang="ja-JP" altLang="en-US" sz="4000" dirty="0">
                <a:latin typeface="+mj-ea"/>
                <a:cs typeface="Calibri Light"/>
              </a:rPr>
              <a:t>分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pic>
        <p:nvPicPr>
          <p:cNvPr id="26" name="図 25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4B1459B3-F7B5-4573-9F7B-F90D19594C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45722" y="1547319"/>
            <a:ext cx="932577" cy="1823474"/>
          </a:xfrm>
          <a:prstGeom prst="rect">
            <a:avLst/>
          </a:prstGeom>
        </p:spPr>
      </p:pic>
      <p:sp>
        <p:nvSpPr>
          <p:cNvPr id="24" name="タイトル 1">
            <a:extLst>
              <a:ext uri="{FF2B5EF4-FFF2-40B4-BE49-F238E27FC236}">
                <a16:creationId xmlns:a16="http://schemas.microsoft.com/office/drawing/2014/main" id="{B008FDFC-916F-462D-90F7-D2D7AB112545}"/>
              </a:ext>
            </a:extLst>
          </p:cNvPr>
          <p:cNvSpPr txBox="1">
            <a:spLocks/>
          </p:cNvSpPr>
          <p:nvPr/>
        </p:nvSpPr>
        <p:spPr>
          <a:xfrm>
            <a:off x="695125" y="1166716"/>
            <a:ext cx="5382915" cy="65347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A</a:t>
            </a:r>
            <a:r>
              <a:rPr lang="ja-JP" altLang="en-US" sz="4000" dirty="0">
                <a:latin typeface="+mj-ea"/>
                <a:cs typeface="Calibri Light"/>
              </a:rPr>
              <a:t>のじゃ口を使うと</a:t>
            </a:r>
            <a:r>
              <a:rPr lang="en-US" altLang="ja-JP" sz="4000" dirty="0">
                <a:latin typeface="+mj-ea"/>
                <a:cs typeface="Calibri Light"/>
              </a:rPr>
              <a:t>3</a:t>
            </a:r>
            <a:r>
              <a:rPr lang="ja-JP" altLang="en-US" sz="4000" dirty="0">
                <a:latin typeface="+mj-ea"/>
                <a:cs typeface="Calibri Light"/>
              </a:rPr>
              <a:t>分，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440302F1-CC42-410E-B786-E339AC57CE8C}"/>
              </a:ext>
            </a:extLst>
          </p:cNvPr>
          <p:cNvGrpSpPr/>
          <p:nvPr/>
        </p:nvGrpSpPr>
        <p:grpSpPr>
          <a:xfrm>
            <a:off x="1039353" y="2431240"/>
            <a:ext cx="2866608" cy="4060082"/>
            <a:chOff x="1103730" y="2656832"/>
            <a:chExt cx="2866608" cy="4060082"/>
          </a:xfrm>
        </p:grpSpPr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2574AE3A-BE10-4EFB-9468-255E63002127}"/>
                </a:ext>
              </a:extLst>
            </p:cNvPr>
            <p:cNvSpPr/>
            <p:nvPr/>
          </p:nvSpPr>
          <p:spPr>
            <a:xfrm>
              <a:off x="1130871" y="5363554"/>
              <a:ext cx="2822083" cy="1341769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3FAD9C76-7C8D-4638-96BC-E16901B10E43}"/>
                </a:ext>
              </a:extLst>
            </p:cNvPr>
            <p:cNvSpPr/>
            <p:nvPr/>
          </p:nvSpPr>
          <p:spPr>
            <a:xfrm>
              <a:off x="1112469" y="2656832"/>
              <a:ext cx="2849224" cy="406008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5391FB35-096F-4DE8-A579-4378AF9371A9}"/>
                </a:ext>
              </a:extLst>
            </p:cNvPr>
            <p:cNvCxnSpPr>
              <a:cxnSpLocks/>
            </p:cNvCxnSpPr>
            <p:nvPr/>
          </p:nvCxnSpPr>
          <p:spPr>
            <a:xfrm>
              <a:off x="1103730" y="536355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8BEA3E4E-59E6-4D9D-8E0B-2AD24CE8FE26}"/>
                </a:ext>
              </a:extLst>
            </p:cNvPr>
            <p:cNvCxnSpPr>
              <a:cxnSpLocks/>
            </p:cNvCxnSpPr>
            <p:nvPr/>
          </p:nvCxnSpPr>
          <p:spPr>
            <a:xfrm>
              <a:off x="1121114" y="4000956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9" name="タイトル 1">
            <a:extLst>
              <a:ext uri="{FF2B5EF4-FFF2-40B4-BE49-F238E27FC236}">
                <a16:creationId xmlns:a16="http://schemas.microsoft.com/office/drawing/2014/main" id="{50D33EF2-64CB-40BE-86AF-E83629D52EBC}"/>
              </a:ext>
            </a:extLst>
          </p:cNvPr>
          <p:cNvSpPr txBox="1">
            <a:spLocks/>
          </p:cNvSpPr>
          <p:nvPr/>
        </p:nvSpPr>
        <p:spPr>
          <a:xfrm>
            <a:off x="192641" y="4816227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30" name="タイトル 1">
            <a:extLst>
              <a:ext uri="{FF2B5EF4-FFF2-40B4-BE49-F238E27FC236}">
                <a16:creationId xmlns:a16="http://schemas.microsoft.com/office/drawing/2014/main" id="{01B7238F-EB84-4ABB-97D0-D1C4766A6A38}"/>
              </a:ext>
            </a:extLst>
          </p:cNvPr>
          <p:cNvSpPr txBox="1">
            <a:spLocks/>
          </p:cNvSpPr>
          <p:nvPr/>
        </p:nvSpPr>
        <p:spPr>
          <a:xfrm>
            <a:off x="154032" y="3519892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2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31" name="タイトル 1">
            <a:extLst>
              <a:ext uri="{FF2B5EF4-FFF2-40B4-BE49-F238E27FC236}">
                <a16:creationId xmlns:a16="http://schemas.microsoft.com/office/drawing/2014/main" id="{54AFFC93-940B-47DB-8E1C-C05D1F0239C9}"/>
              </a:ext>
            </a:extLst>
          </p:cNvPr>
          <p:cNvSpPr txBox="1">
            <a:spLocks/>
          </p:cNvSpPr>
          <p:nvPr/>
        </p:nvSpPr>
        <p:spPr>
          <a:xfrm>
            <a:off x="269815" y="2186355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3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32" name="タイトル 1">
            <a:extLst>
              <a:ext uri="{FF2B5EF4-FFF2-40B4-BE49-F238E27FC236}">
                <a16:creationId xmlns:a16="http://schemas.microsoft.com/office/drawing/2014/main" id="{C9DDA2AD-D3BF-4179-90AA-82FCE3A8B4FC}"/>
              </a:ext>
            </a:extLst>
          </p:cNvPr>
          <p:cNvSpPr txBox="1">
            <a:spLocks/>
          </p:cNvSpPr>
          <p:nvPr/>
        </p:nvSpPr>
        <p:spPr>
          <a:xfrm>
            <a:off x="200487" y="6063110"/>
            <a:ext cx="872283" cy="57730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0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719D5689-3A6B-4608-B9DC-C98A6ED06A66}"/>
              </a:ext>
            </a:extLst>
          </p:cNvPr>
          <p:cNvGrpSpPr/>
          <p:nvPr/>
        </p:nvGrpSpPr>
        <p:grpSpPr>
          <a:xfrm>
            <a:off x="3992122" y="4535921"/>
            <a:ext cx="555388" cy="1262477"/>
            <a:chOff x="79181" y="88430"/>
            <a:chExt cx="163881" cy="361252"/>
          </a:xfrm>
        </p:grpSpPr>
        <p:sp>
          <p:nvSpPr>
            <p:cNvPr id="34" name="テキスト ボックス 57">
              <a:extLst>
                <a:ext uri="{FF2B5EF4-FFF2-40B4-BE49-F238E27FC236}">
                  <a16:creationId xmlns:a16="http://schemas.microsoft.com/office/drawing/2014/main" id="{9A67820F-986F-4187-BB59-50874DC8FB4C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3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35" name="テキスト ボックス 58">
              <a:extLst>
                <a:ext uri="{FF2B5EF4-FFF2-40B4-BE49-F238E27FC236}">
                  <a16:creationId xmlns:a16="http://schemas.microsoft.com/office/drawing/2014/main" id="{17BF5D60-0657-4858-81A9-33E474B32217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5AA01776-DC67-40E6-82AA-F45AA5BD322D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BC4FE133-03D9-4402-8A93-47A4853A4824}"/>
              </a:ext>
            </a:extLst>
          </p:cNvPr>
          <p:cNvGrpSpPr/>
          <p:nvPr/>
        </p:nvGrpSpPr>
        <p:grpSpPr>
          <a:xfrm>
            <a:off x="8649402" y="2394473"/>
            <a:ext cx="2849224" cy="4070345"/>
            <a:chOff x="1980960" y="2646569"/>
            <a:chExt cx="2849224" cy="4070345"/>
          </a:xfrm>
        </p:grpSpPr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279E45D2-13A2-4F56-95F1-2167B7043B6D}"/>
                </a:ext>
              </a:extLst>
            </p:cNvPr>
            <p:cNvSpPr/>
            <p:nvPr/>
          </p:nvSpPr>
          <p:spPr>
            <a:xfrm>
              <a:off x="1980960" y="2656832"/>
              <a:ext cx="2849224" cy="406008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D9AC8DC3-CAAE-4B36-8D3D-5373E3EA4B80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536355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3D4F815D-D102-42BD-8CA0-39BB58DC2826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4010193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A4DB7BF7-08D3-428C-88FE-5BC863F93BD5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671691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71769CC8-5CCF-4366-A958-21E21B1ABA2B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2646569"/>
              <a:ext cx="2849224" cy="1026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4" name="タイトル 1">
            <a:extLst>
              <a:ext uri="{FF2B5EF4-FFF2-40B4-BE49-F238E27FC236}">
                <a16:creationId xmlns:a16="http://schemas.microsoft.com/office/drawing/2014/main" id="{88268AAF-8BFC-4845-8ED6-70F1EC9169AF}"/>
              </a:ext>
            </a:extLst>
          </p:cNvPr>
          <p:cNvSpPr txBox="1">
            <a:spLocks/>
          </p:cNvSpPr>
          <p:nvPr/>
        </p:nvSpPr>
        <p:spPr>
          <a:xfrm>
            <a:off x="7820001" y="5518309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45" name="タイトル 1">
            <a:extLst>
              <a:ext uri="{FF2B5EF4-FFF2-40B4-BE49-F238E27FC236}">
                <a16:creationId xmlns:a16="http://schemas.microsoft.com/office/drawing/2014/main" id="{9DC0718E-A0BC-4207-9F1B-2896B0D2ECC1}"/>
              </a:ext>
            </a:extLst>
          </p:cNvPr>
          <p:cNvSpPr txBox="1">
            <a:spLocks/>
          </p:cNvSpPr>
          <p:nvPr/>
        </p:nvSpPr>
        <p:spPr>
          <a:xfrm>
            <a:off x="7826474" y="4855993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2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46" name="タイトル 1">
            <a:extLst>
              <a:ext uri="{FF2B5EF4-FFF2-40B4-BE49-F238E27FC236}">
                <a16:creationId xmlns:a16="http://schemas.microsoft.com/office/drawing/2014/main" id="{C2278A80-8C11-4D01-89E5-2FF7E4A84293}"/>
              </a:ext>
            </a:extLst>
          </p:cNvPr>
          <p:cNvSpPr txBox="1">
            <a:spLocks/>
          </p:cNvSpPr>
          <p:nvPr/>
        </p:nvSpPr>
        <p:spPr>
          <a:xfrm>
            <a:off x="7812601" y="4218087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3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47" name="タイトル 1">
            <a:extLst>
              <a:ext uri="{FF2B5EF4-FFF2-40B4-BE49-F238E27FC236}">
                <a16:creationId xmlns:a16="http://schemas.microsoft.com/office/drawing/2014/main" id="{50B03E0A-1AC5-4E07-A503-31AB56A91C95}"/>
              </a:ext>
            </a:extLst>
          </p:cNvPr>
          <p:cNvSpPr txBox="1">
            <a:spLocks/>
          </p:cNvSpPr>
          <p:nvPr/>
        </p:nvSpPr>
        <p:spPr>
          <a:xfrm>
            <a:off x="7835343" y="6175888"/>
            <a:ext cx="872283" cy="4311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0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54" name="グループ化 53">
            <a:extLst>
              <a:ext uri="{FF2B5EF4-FFF2-40B4-BE49-F238E27FC236}">
                <a16:creationId xmlns:a16="http://schemas.microsoft.com/office/drawing/2014/main" id="{08E9E9DD-28C9-44AC-92C7-404BB2770A70}"/>
              </a:ext>
            </a:extLst>
          </p:cNvPr>
          <p:cNvGrpSpPr/>
          <p:nvPr/>
        </p:nvGrpSpPr>
        <p:grpSpPr>
          <a:xfrm>
            <a:off x="8635529" y="2414999"/>
            <a:ext cx="2857463" cy="4060082"/>
            <a:chOff x="5807770" y="2646569"/>
            <a:chExt cx="2857463" cy="4060082"/>
          </a:xfrm>
        </p:grpSpPr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54A2CAFF-C30C-4EC4-B7D6-B3CA73CF38D1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32324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7BDFB255-2B2A-4476-8877-7EF235537843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60299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直線コネクタ 56">
              <a:extLst>
                <a:ext uri="{FF2B5EF4-FFF2-40B4-BE49-F238E27FC236}">
                  <a16:creationId xmlns:a16="http://schemas.microsoft.com/office/drawing/2014/main" id="{01F0A5EF-AFDA-42FB-84B7-D6AB10F74F51}"/>
                </a:ext>
              </a:extLst>
            </p:cNvPr>
            <p:cNvCxnSpPr>
              <a:cxnSpLocks/>
            </p:cNvCxnSpPr>
            <p:nvPr/>
          </p:nvCxnSpPr>
          <p:spPr>
            <a:xfrm>
              <a:off x="5816009" y="6706651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D246D47E-1316-4067-A84B-0EFE00FC0CAA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26465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9" name="正方形/長方形 58">
              <a:extLst>
                <a:ext uri="{FF2B5EF4-FFF2-40B4-BE49-F238E27FC236}">
                  <a16:creationId xmlns:a16="http://schemas.microsoft.com/office/drawing/2014/main" id="{7AC2C65B-C1A8-4747-B313-1D66F2E54E71}"/>
                </a:ext>
              </a:extLst>
            </p:cNvPr>
            <p:cNvSpPr/>
            <p:nvPr/>
          </p:nvSpPr>
          <p:spPr>
            <a:xfrm>
              <a:off x="5828272" y="6051484"/>
              <a:ext cx="2822083" cy="62280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4ADD0D01-E855-452F-8484-2B5BA684FE90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467660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59A50BC4-7415-4C43-945E-DFCFEF76B0E6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99992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44EF6983-1A98-4749-A9B1-83DB41331BFB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535328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3" name="タイトル 1">
            <a:extLst>
              <a:ext uri="{FF2B5EF4-FFF2-40B4-BE49-F238E27FC236}">
                <a16:creationId xmlns:a16="http://schemas.microsoft.com/office/drawing/2014/main" id="{E14E3AE0-87FF-454A-BBF7-E15818DD7E94}"/>
              </a:ext>
            </a:extLst>
          </p:cNvPr>
          <p:cNvSpPr txBox="1">
            <a:spLocks/>
          </p:cNvSpPr>
          <p:nvPr/>
        </p:nvSpPr>
        <p:spPr>
          <a:xfrm>
            <a:off x="7794860" y="3497654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4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64" name="タイトル 1">
            <a:extLst>
              <a:ext uri="{FF2B5EF4-FFF2-40B4-BE49-F238E27FC236}">
                <a16:creationId xmlns:a16="http://schemas.microsoft.com/office/drawing/2014/main" id="{72BC5132-A035-49D5-9C99-64ECBF6D9295}"/>
              </a:ext>
            </a:extLst>
          </p:cNvPr>
          <p:cNvSpPr txBox="1">
            <a:spLocks/>
          </p:cNvSpPr>
          <p:nvPr/>
        </p:nvSpPr>
        <p:spPr>
          <a:xfrm>
            <a:off x="7780987" y="2859748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5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65" name="タイトル 1">
            <a:extLst>
              <a:ext uri="{FF2B5EF4-FFF2-40B4-BE49-F238E27FC236}">
                <a16:creationId xmlns:a16="http://schemas.microsoft.com/office/drawing/2014/main" id="{90021DD3-22AA-4653-9346-80BCEBCE4CB7}"/>
              </a:ext>
            </a:extLst>
          </p:cNvPr>
          <p:cNvSpPr txBox="1">
            <a:spLocks/>
          </p:cNvSpPr>
          <p:nvPr/>
        </p:nvSpPr>
        <p:spPr>
          <a:xfrm>
            <a:off x="7826474" y="2150719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6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26590C9F-EA5D-4ADA-AB32-434340DD3D3F}"/>
              </a:ext>
            </a:extLst>
          </p:cNvPr>
          <p:cNvSpPr/>
          <p:nvPr/>
        </p:nvSpPr>
        <p:spPr>
          <a:xfrm>
            <a:off x="4635346" y="5101195"/>
            <a:ext cx="2822083" cy="134176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E81FB102-3D49-45DB-B653-4A6F99D56ECC}"/>
              </a:ext>
            </a:extLst>
          </p:cNvPr>
          <p:cNvSpPr/>
          <p:nvPr/>
        </p:nvSpPr>
        <p:spPr>
          <a:xfrm>
            <a:off x="4616944" y="2394473"/>
            <a:ext cx="2849224" cy="406008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9133DC34-FD3B-422F-8FB2-D91A578D0BA7}"/>
              </a:ext>
            </a:extLst>
          </p:cNvPr>
          <p:cNvCxnSpPr>
            <a:cxnSpLocks/>
          </p:cNvCxnSpPr>
          <p:nvPr/>
        </p:nvCxnSpPr>
        <p:spPr>
          <a:xfrm>
            <a:off x="4608205" y="5101195"/>
            <a:ext cx="2849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E2A9CFA2-8F5D-404F-8B9B-59174694898B}"/>
              </a:ext>
            </a:extLst>
          </p:cNvPr>
          <p:cNvCxnSpPr>
            <a:cxnSpLocks/>
          </p:cNvCxnSpPr>
          <p:nvPr/>
        </p:nvCxnSpPr>
        <p:spPr>
          <a:xfrm>
            <a:off x="4625589" y="3738597"/>
            <a:ext cx="2849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E2384D6A-C082-421E-9E70-7AFF352C08DC}"/>
              </a:ext>
            </a:extLst>
          </p:cNvPr>
          <p:cNvSpPr/>
          <p:nvPr/>
        </p:nvSpPr>
        <p:spPr>
          <a:xfrm>
            <a:off x="4625589" y="4466804"/>
            <a:ext cx="2822083" cy="622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74" name="グループ化 73">
            <a:extLst>
              <a:ext uri="{FF2B5EF4-FFF2-40B4-BE49-F238E27FC236}">
                <a16:creationId xmlns:a16="http://schemas.microsoft.com/office/drawing/2014/main" id="{4F624C02-13AD-42CC-A769-0B7A0F54C433}"/>
              </a:ext>
            </a:extLst>
          </p:cNvPr>
          <p:cNvGrpSpPr/>
          <p:nvPr/>
        </p:nvGrpSpPr>
        <p:grpSpPr>
          <a:xfrm>
            <a:off x="4867815" y="3754259"/>
            <a:ext cx="555388" cy="1262477"/>
            <a:chOff x="79181" y="88430"/>
            <a:chExt cx="163881" cy="361252"/>
          </a:xfrm>
        </p:grpSpPr>
        <p:sp>
          <p:nvSpPr>
            <p:cNvPr id="75" name="テキスト ボックス 57">
              <a:extLst>
                <a:ext uri="{FF2B5EF4-FFF2-40B4-BE49-F238E27FC236}">
                  <a16:creationId xmlns:a16="http://schemas.microsoft.com/office/drawing/2014/main" id="{86CE6A0B-921D-402A-9D1B-3BC2B36D9C42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3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76" name="テキスト ボックス 58">
              <a:extLst>
                <a:ext uri="{FF2B5EF4-FFF2-40B4-BE49-F238E27FC236}">
                  <a16:creationId xmlns:a16="http://schemas.microsoft.com/office/drawing/2014/main" id="{C0AAA9A8-EC6E-42D1-9733-3F8FA08AEE0D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77" name="直線コネクタ 76">
              <a:extLst>
                <a:ext uri="{FF2B5EF4-FFF2-40B4-BE49-F238E27FC236}">
                  <a16:creationId xmlns:a16="http://schemas.microsoft.com/office/drawing/2014/main" id="{82067133-69CB-4F8A-B1CC-EA9AB968B875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2FA08FE5-E09D-48CE-8611-CC3B8196C6FF}"/>
              </a:ext>
            </a:extLst>
          </p:cNvPr>
          <p:cNvGrpSpPr/>
          <p:nvPr/>
        </p:nvGrpSpPr>
        <p:grpSpPr>
          <a:xfrm>
            <a:off x="6053019" y="3709763"/>
            <a:ext cx="555388" cy="1262477"/>
            <a:chOff x="79181" y="88430"/>
            <a:chExt cx="163881" cy="361252"/>
          </a:xfrm>
        </p:grpSpPr>
        <p:sp>
          <p:nvSpPr>
            <p:cNvPr id="49" name="テキスト ボックス 57">
              <a:extLst>
                <a:ext uri="{FF2B5EF4-FFF2-40B4-BE49-F238E27FC236}">
                  <a16:creationId xmlns:a16="http://schemas.microsoft.com/office/drawing/2014/main" id="{F2C398C7-B1F9-423F-9CC9-93C90B440373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6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50" name="テキスト ボックス 58">
              <a:extLst>
                <a:ext uri="{FF2B5EF4-FFF2-40B4-BE49-F238E27FC236}">
                  <a16:creationId xmlns:a16="http://schemas.microsoft.com/office/drawing/2014/main" id="{8C73E2E6-EBE4-4559-9414-5742E0E6386D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4C7DF11D-48C6-4655-AC7D-A9FDA012F201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8" name="タイトル 1">
            <a:extLst>
              <a:ext uri="{FF2B5EF4-FFF2-40B4-BE49-F238E27FC236}">
                <a16:creationId xmlns:a16="http://schemas.microsoft.com/office/drawing/2014/main" id="{9A5E511A-7843-4378-B08D-AE2F459800FD}"/>
              </a:ext>
            </a:extLst>
          </p:cNvPr>
          <p:cNvSpPr txBox="1">
            <a:spLocks/>
          </p:cNvSpPr>
          <p:nvPr/>
        </p:nvSpPr>
        <p:spPr>
          <a:xfrm>
            <a:off x="4290049" y="1830660"/>
            <a:ext cx="3701637" cy="672815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A</a:t>
            </a:r>
            <a:r>
              <a:rPr lang="ja-JP" altLang="en-US" sz="4000" dirty="0">
                <a:latin typeface="+mj-ea"/>
                <a:cs typeface="Calibri Light"/>
              </a:rPr>
              <a:t>と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  <a:r>
              <a:rPr lang="ja-JP" altLang="en-US" sz="4000" dirty="0">
                <a:latin typeface="+mj-ea"/>
                <a:cs typeface="Calibri Light"/>
              </a:rPr>
              <a:t>を合わせると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66" name="タイトル 1">
            <a:extLst>
              <a:ext uri="{FF2B5EF4-FFF2-40B4-BE49-F238E27FC236}">
                <a16:creationId xmlns:a16="http://schemas.microsoft.com/office/drawing/2014/main" id="{AFB76E1B-7FCC-4E9D-9B49-EAC687A6CCA3}"/>
              </a:ext>
            </a:extLst>
          </p:cNvPr>
          <p:cNvSpPr txBox="1">
            <a:spLocks/>
          </p:cNvSpPr>
          <p:nvPr/>
        </p:nvSpPr>
        <p:spPr>
          <a:xfrm>
            <a:off x="5476323" y="4011522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+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37130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5" grpId="0"/>
      <p:bldP spid="24" grpId="0"/>
      <p:bldP spid="29" grpId="0"/>
      <p:bldP spid="30" grpId="0"/>
      <p:bldP spid="31" grpId="0"/>
      <p:bldP spid="32" grpId="0"/>
      <p:bldP spid="44" grpId="0"/>
      <p:bldP spid="45" grpId="0"/>
      <p:bldP spid="46" grpId="0"/>
      <p:bldP spid="47" grpId="0"/>
      <p:bldP spid="63" grpId="0"/>
      <p:bldP spid="64" grpId="0"/>
      <p:bldP spid="65" grpId="0"/>
      <p:bldP spid="66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>
            <a:extLst>
              <a:ext uri="{FF2B5EF4-FFF2-40B4-BE49-F238E27FC236}">
                <a16:creationId xmlns:a16="http://schemas.microsoft.com/office/drawing/2014/main" id="{B9891AE1-850E-434D-8CF7-117D6DCEC975}"/>
              </a:ext>
            </a:extLst>
          </p:cNvPr>
          <p:cNvSpPr txBox="1">
            <a:spLocks/>
          </p:cNvSpPr>
          <p:nvPr/>
        </p:nvSpPr>
        <p:spPr>
          <a:xfrm>
            <a:off x="132801" y="148980"/>
            <a:ext cx="3885362" cy="9251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solidFill>
                  <a:srgbClr val="00B050"/>
                </a:solidFill>
                <a:ea typeface="ＭＳ Ｐゴシック"/>
                <a:cs typeface="Calibri Light"/>
              </a:rPr>
              <a:t>ひかりちゃん</a:t>
            </a:r>
            <a:endParaRPr lang="en-US" altLang="ja-JP" sz="4800" dirty="0">
              <a:solidFill>
                <a:srgbClr val="00B050"/>
              </a:solidFill>
              <a:ea typeface="ＭＳ Ｐゴシック"/>
              <a:cs typeface="Calibri Light"/>
            </a:endParaRP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162B66D2-042B-4D68-A3E9-EE1EEA211940}"/>
              </a:ext>
            </a:extLst>
          </p:cNvPr>
          <p:cNvSpPr txBox="1">
            <a:spLocks/>
          </p:cNvSpPr>
          <p:nvPr/>
        </p:nvSpPr>
        <p:spPr>
          <a:xfrm>
            <a:off x="459378" y="756659"/>
            <a:ext cx="7521519" cy="227588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n-US" altLang="ja-JP" sz="4000" dirty="0">
                <a:latin typeface="+mj-ea"/>
                <a:cs typeface="Calibri Light"/>
              </a:rPr>
              <a:t>A</a:t>
            </a:r>
            <a:r>
              <a:rPr lang="ja-JP" altLang="en-US" sz="4000" dirty="0">
                <a:latin typeface="+mj-ea"/>
                <a:cs typeface="Calibri Light"/>
              </a:rPr>
              <a:t>のじゃ口で入れると，</a:t>
            </a:r>
            <a:endParaRPr lang="en-US" altLang="ja-JP" sz="4000" dirty="0">
              <a:latin typeface="+mj-ea"/>
              <a:cs typeface="Calibri Light"/>
            </a:endParaRPr>
          </a:p>
          <a:p>
            <a:pPr>
              <a:lnSpc>
                <a:spcPct val="120000"/>
              </a:lnSpc>
            </a:pPr>
            <a:r>
              <a:rPr lang="en-US" altLang="ja-JP" sz="4000" dirty="0">
                <a:latin typeface="+mj-ea"/>
                <a:cs typeface="Calibri Light"/>
              </a:rPr>
              <a:t>3</a:t>
            </a:r>
            <a:r>
              <a:rPr lang="ja-JP" altLang="en-US" sz="4000" dirty="0">
                <a:latin typeface="+mj-ea"/>
                <a:cs typeface="Calibri Light"/>
              </a:rPr>
              <a:t>分でいっぱいになるのだから，</a:t>
            </a:r>
            <a:endParaRPr lang="en-US" altLang="ja-JP" sz="4000" dirty="0">
              <a:latin typeface="+mj-ea"/>
              <a:cs typeface="Calibri Light"/>
            </a:endParaRPr>
          </a:p>
          <a:p>
            <a:pPr>
              <a:lnSpc>
                <a:spcPct val="120000"/>
              </a:lnSpc>
            </a:pPr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分間にどれだけ入るかわかるよ。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6415B9A4-81FB-4B6E-8274-01C8E499615C}"/>
              </a:ext>
            </a:extLst>
          </p:cNvPr>
          <p:cNvSpPr txBox="1">
            <a:spLocks/>
          </p:cNvSpPr>
          <p:nvPr/>
        </p:nvSpPr>
        <p:spPr>
          <a:xfrm>
            <a:off x="7688775" y="205371"/>
            <a:ext cx="4488611" cy="81695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ja-JP" altLang="en-US" sz="4000" dirty="0">
                <a:latin typeface="+mj-ea"/>
                <a:cs typeface="Calibri Light"/>
              </a:rPr>
              <a:t>図でかいてみるよ。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5F13FC37-EC1E-4807-94B5-394306BEA70E}"/>
              </a:ext>
            </a:extLst>
          </p:cNvPr>
          <p:cNvSpPr txBox="1">
            <a:spLocks/>
          </p:cNvSpPr>
          <p:nvPr/>
        </p:nvSpPr>
        <p:spPr>
          <a:xfrm>
            <a:off x="8825176" y="1669342"/>
            <a:ext cx="300103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3</a:t>
            </a:r>
            <a:r>
              <a:rPr lang="ja-JP" altLang="en-US" sz="3600" dirty="0">
                <a:latin typeface="+mj-ea"/>
                <a:cs typeface="Calibri Light"/>
              </a:rPr>
              <a:t>分でいっぱい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351C9ADF-20B0-4C62-8E59-C786CB7089D9}"/>
              </a:ext>
            </a:extLst>
          </p:cNvPr>
          <p:cNvGrpSpPr/>
          <p:nvPr/>
        </p:nvGrpSpPr>
        <p:grpSpPr>
          <a:xfrm>
            <a:off x="8680705" y="2604753"/>
            <a:ext cx="2849224" cy="4075903"/>
            <a:chOff x="1980960" y="2641011"/>
            <a:chExt cx="2849224" cy="4075903"/>
          </a:xfrm>
        </p:grpSpPr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E6D9A236-43F6-4039-BE8F-23F7378D0342}"/>
                </a:ext>
              </a:extLst>
            </p:cNvPr>
            <p:cNvSpPr/>
            <p:nvPr/>
          </p:nvSpPr>
          <p:spPr>
            <a:xfrm>
              <a:off x="1989147" y="2641011"/>
              <a:ext cx="2822083" cy="4054883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7E069B81-2D62-4CAA-AEFB-FF61961A7F0D}"/>
                </a:ext>
              </a:extLst>
            </p:cNvPr>
            <p:cNvSpPr/>
            <p:nvPr/>
          </p:nvSpPr>
          <p:spPr>
            <a:xfrm>
              <a:off x="1980960" y="2656832"/>
              <a:ext cx="2849224" cy="406008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31963E13-0811-4058-BA77-9C10310D89AF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536355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15A074A4-9DAD-4078-B90C-0C84F5F8F31D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4010193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09C4D918-F64B-418C-8E19-3010E8A36FFC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671691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8E522385-722E-4384-8CC8-F8CC9CDE54C2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2646569"/>
              <a:ext cx="2849224" cy="1026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" name="タイトル 1">
            <a:extLst>
              <a:ext uri="{FF2B5EF4-FFF2-40B4-BE49-F238E27FC236}">
                <a16:creationId xmlns:a16="http://schemas.microsoft.com/office/drawing/2014/main" id="{8B2E1D04-0A95-4311-8AF2-A9C87678344A}"/>
              </a:ext>
            </a:extLst>
          </p:cNvPr>
          <p:cNvSpPr txBox="1">
            <a:spLocks/>
          </p:cNvSpPr>
          <p:nvPr/>
        </p:nvSpPr>
        <p:spPr>
          <a:xfrm>
            <a:off x="9819661" y="1093251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A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pic>
        <p:nvPicPr>
          <p:cNvPr id="21" name="図 20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6A16A91D-3DE6-469A-8DC7-F3FE622043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880253" y="1376313"/>
            <a:ext cx="1241209" cy="2275889"/>
          </a:xfrm>
          <a:prstGeom prst="rect">
            <a:avLst/>
          </a:prstGeom>
        </p:spPr>
      </p:pic>
      <p:sp>
        <p:nvSpPr>
          <p:cNvPr id="22" name="タイトル 1">
            <a:extLst>
              <a:ext uri="{FF2B5EF4-FFF2-40B4-BE49-F238E27FC236}">
                <a16:creationId xmlns:a16="http://schemas.microsoft.com/office/drawing/2014/main" id="{FF07F84D-7E29-4E34-B3B6-0A749B4EDE1F}"/>
              </a:ext>
            </a:extLst>
          </p:cNvPr>
          <p:cNvSpPr txBox="1">
            <a:spLocks/>
          </p:cNvSpPr>
          <p:nvPr/>
        </p:nvSpPr>
        <p:spPr>
          <a:xfrm>
            <a:off x="815730" y="2846619"/>
            <a:ext cx="6545532" cy="81695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ja-JP" altLang="en-US" sz="4000" dirty="0">
                <a:latin typeface="+mj-ea"/>
                <a:cs typeface="Calibri Light"/>
              </a:rPr>
              <a:t>線分図でもかいてみるよ。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A4417405-C543-4D2E-9E30-8808DECD8CBE}"/>
              </a:ext>
            </a:extLst>
          </p:cNvPr>
          <p:cNvSpPr txBox="1">
            <a:spLocks/>
          </p:cNvSpPr>
          <p:nvPr/>
        </p:nvSpPr>
        <p:spPr>
          <a:xfrm>
            <a:off x="7816609" y="5005561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EF6FEC81-1F45-4212-A9DA-0F7AEAF280BD}"/>
              </a:ext>
            </a:extLst>
          </p:cNvPr>
          <p:cNvSpPr txBox="1">
            <a:spLocks/>
          </p:cNvSpPr>
          <p:nvPr/>
        </p:nvSpPr>
        <p:spPr>
          <a:xfrm>
            <a:off x="7778000" y="3709226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2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F8FB74F6-E4DE-45AF-BF80-AF474BC00CEC}"/>
              </a:ext>
            </a:extLst>
          </p:cNvPr>
          <p:cNvSpPr txBox="1">
            <a:spLocks/>
          </p:cNvSpPr>
          <p:nvPr/>
        </p:nvSpPr>
        <p:spPr>
          <a:xfrm>
            <a:off x="7893783" y="2375689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3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2C96FFBD-17B7-4E57-B675-647520BE9EFA}"/>
              </a:ext>
            </a:extLst>
          </p:cNvPr>
          <p:cNvGrpSpPr/>
          <p:nvPr/>
        </p:nvGrpSpPr>
        <p:grpSpPr>
          <a:xfrm>
            <a:off x="520060" y="4134977"/>
            <a:ext cx="6576974" cy="644576"/>
            <a:chOff x="502935" y="3743015"/>
            <a:chExt cx="6576974" cy="644576"/>
          </a:xfrm>
        </p:grpSpPr>
        <p:cxnSp>
          <p:nvCxnSpPr>
            <p:cNvPr id="27" name="直線コネクタ 26">
              <a:extLst>
                <a:ext uri="{FF2B5EF4-FFF2-40B4-BE49-F238E27FC236}">
                  <a16:creationId xmlns:a16="http://schemas.microsoft.com/office/drawing/2014/main" id="{D61A8C75-DFC7-42B8-AE7F-22F1B3BDF048}"/>
                </a:ext>
              </a:extLst>
            </p:cNvPr>
            <p:cNvCxnSpPr/>
            <p:nvPr/>
          </p:nvCxnSpPr>
          <p:spPr>
            <a:xfrm>
              <a:off x="502935" y="4074610"/>
              <a:ext cx="6576974" cy="0"/>
            </a:xfrm>
            <a:prstGeom prst="line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直線コネクタ 28">
              <a:extLst>
                <a:ext uri="{FF2B5EF4-FFF2-40B4-BE49-F238E27FC236}">
                  <a16:creationId xmlns:a16="http://schemas.microsoft.com/office/drawing/2014/main" id="{4C360C2A-210B-4C73-BD13-EEB6DA096C61}"/>
                </a:ext>
              </a:extLst>
            </p:cNvPr>
            <p:cNvCxnSpPr>
              <a:cxnSpLocks/>
            </p:cNvCxnSpPr>
            <p:nvPr/>
          </p:nvCxnSpPr>
          <p:spPr>
            <a:xfrm>
              <a:off x="502935" y="3743015"/>
              <a:ext cx="0" cy="644576"/>
            </a:xfrm>
            <a:prstGeom prst="line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545BF376-3415-44B3-8CD7-D78E33A9C4EF}"/>
              </a:ext>
            </a:extLst>
          </p:cNvPr>
          <p:cNvCxnSpPr>
            <a:cxnSpLocks/>
          </p:cNvCxnSpPr>
          <p:nvPr/>
        </p:nvCxnSpPr>
        <p:spPr>
          <a:xfrm>
            <a:off x="2712385" y="4134977"/>
            <a:ext cx="0" cy="644576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E45296A-42A3-40CE-B10C-38FA81342776}"/>
              </a:ext>
            </a:extLst>
          </p:cNvPr>
          <p:cNvCxnSpPr>
            <a:cxnSpLocks/>
          </p:cNvCxnSpPr>
          <p:nvPr/>
        </p:nvCxnSpPr>
        <p:spPr>
          <a:xfrm>
            <a:off x="4904710" y="4134977"/>
            <a:ext cx="0" cy="644576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9D5513BC-D33E-45FA-AFBC-80BEEFFD5F06}"/>
              </a:ext>
            </a:extLst>
          </p:cNvPr>
          <p:cNvCxnSpPr>
            <a:cxnSpLocks/>
          </p:cNvCxnSpPr>
          <p:nvPr/>
        </p:nvCxnSpPr>
        <p:spPr>
          <a:xfrm>
            <a:off x="7097034" y="4134977"/>
            <a:ext cx="0" cy="644576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タイトル 1">
            <a:extLst>
              <a:ext uri="{FF2B5EF4-FFF2-40B4-BE49-F238E27FC236}">
                <a16:creationId xmlns:a16="http://schemas.microsoft.com/office/drawing/2014/main" id="{B242FC35-7906-49D6-9E3B-29F022FEC844}"/>
              </a:ext>
            </a:extLst>
          </p:cNvPr>
          <p:cNvSpPr txBox="1">
            <a:spLocks/>
          </p:cNvSpPr>
          <p:nvPr/>
        </p:nvSpPr>
        <p:spPr>
          <a:xfrm>
            <a:off x="2173707" y="3610309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34" name="タイトル 1">
            <a:extLst>
              <a:ext uri="{FF2B5EF4-FFF2-40B4-BE49-F238E27FC236}">
                <a16:creationId xmlns:a16="http://schemas.microsoft.com/office/drawing/2014/main" id="{277ED7E2-74AC-49B6-956A-1C6767A37430}"/>
              </a:ext>
            </a:extLst>
          </p:cNvPr>
          <p:cNvSpPr txBox="1">
            <a:spLocks/>
          </p:cNvSpPr>
          <p:nvPr/>
        </p:nvSpPr>
        <p:spPr>
          <a:xfrm>
            <a:off x="4402049" y="3595863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2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35" name="タイトル 1">
            <a:extLst>
              <a:ext uri="{FF2B5EF4-FFF2-40B4-BE49-F238E27FC236}">
                <a16:creationId xmlns:a16="http://schemas.microsoft.com/office/drawing/2014/main" id="{C065A65A-AC57-43D5-95E7-9585B0C4254F}"/>
              </a:ext>
            </a:extLst>
          </p:cNvPr>
          <p:cNvSpPr txBox="1">
            <a:spLocks/>
          </p:cNvSpPr>
          <p:nvPr/>
        </p:nvSpPr>
        <p:spPr>
          <a:xfrm>
            <a:off x="6630391" y="3595863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3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0F81F136-D0F2-4DFA-8AC5-0F88AD1C0652}"/>
              </a:ext>
            </a:extLst>
          </p:cNvPr>
          <p:cNvSpPr txBox="1">
            <a:spLocks/>
          </p:cNvSpPr>
          <p:nvPr/>
        </p:nvSpPr>
        <p:spPr>
          <a:xfrm>
            <a:off x="131019" y="3650573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0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37" name="タイトル 1">
            <a:extLst>
              <a:ext uri="{FF2B5EF4-FFF2-40B4-BE49-F238E27FC236}">
                <a16:creationId xmlns:a16="http://schemas.microsoft.com/office/drawing/2014/main" id="{FAD4E032-7620-433F-986C-9A03839ED82A}"/>
              </a:ext>
            </a:extLst>
          </p:cNvPr>
          <p:cNvSpPr txBox="1">
            <a:spLocks/>
          </p:cNvSpPr>
          <p:nvPr/>
        </p:nvSpPr>
        <p:spPr>
          <a:xfrm>
            <a:off x="7880253" y="6358063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0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6DE7BBC5-CEDE-4FA5-8A4A-E1007911A010}"/>
              </a:ext>
            </a:extLst>
          </p:cNvPr>
          <p:cNvGrpSpPr/>
          <p:nvPr/>
        </p:nvGrpSpPr>
        <p:grpSpPr>
          <a:xfrm>
            <a:off x="4948763" y="5383532"/>
            <a:ext cx="555388" cy="1262477"/>
            <a:chOff x="79181" y="88430"/>
            <a:chExt cx="163881" cy="361252"/>
          </a:xfrm>
        </p:grpSpPr>
        <p:sp>
          <p:nvSpPr>
            <p:cNvPr id="40" name="テキスト ボックス 57">
              <a:extLst>
                <a:ext uri="{FF2B5EF4-FFF2-40B4-BE49-F238E27FC236}">
                  <a16:creationId xmlns:a16="http://schemas.microsoft.com/office/drawing/2014/main" id="{0FF5095D-CC63-4E3B-AA4A-E6E9B274383C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3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41" name="テキスト ボックス 58">
              <a:extLst>
                <a:ext uri="{FF2B5EF4-FFF2-40B4-BE49-F238E27FC236}">
                  <a16:creationId xmlns:a16="http://schemas.microsoft.com/office/drawing/2014/main" id="{5CBAA726-431E-4410-9AAB-2EECFAA40FCF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54D93808-E858-4000-9837-85F61E1A1BA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3" name="タイトル 1">
            <a:extLst>
              <a:ext uri="{FF2B5EF4-FFF2-40B4-BE49-F238E27FC236}">
                <a16:creationId xmlns:a16="http://schemas.microsoft.com/office/drawing/2014/main" id="{DDE4846F-2982-41CC-BAF2-46D60BCBE1FF}"/>
              </a:ext>
            </a:extLst>
          </p:cNvPr>
          <p:cNvSpPr txBox="1">
            <a:spLocks/>
          </p:cNvSpPr>
          <p:nvPr/>
        </p:nvSpPr>
        <p:spPr>
          <a:xfrm>
            <a:off x="5023888" y="5730853"/>
            <a:ext cx="2545151" cy="81695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endParaRPr lang="en-US" altLang="ja-JP" sz="4000" dirty="0">
              <a:ea typeface="ＭＳ Ｐゴシック"/>
              <a:cs typeface="Calibri Light"/>
            </a:endParaRPr>
          </a:p>
        </p:txBody>
      </p: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B2732478-C2E7-49BF-9DE7-13DEA99F0D57}"/>
              </a:ext>
            </a:extLst>
          </p:cNvPr>
          <p:cNvGrpSpPr/>
          <p:nvPr/>
        </p:nvGrpSpPr>
        <p:grpSpPr>
          <a:xfrm>
            <a:off x="1389492" y="5507117"/>
            <a:ext cx="6996185" cy="1145512"/>
            <a:chOff x="1471980" y="6312062"/>
            <a:chExt cx="6996185" cy="1145512"/>
          </a:xfrm>
        </p:grpSpPr>
        <p:sp>
          <p:nvSpPr>
            <p:cNvPr id="38" name="タイトル 1">
              <a:extLst>
                <a:ext uri="{FF2B5EF4-FFF2-40B4-BE49-F238E27FC236}">
                  <a16:creationId xmlns:a16="http://schemas.microsoft.com/office/drawing/2014/main" id="{5A10BD45-D18E-46C3-9125-E795EBEBEBC2}"/>
                </a:ext>
              </a:extLst>
            </p:cNvPr>
            <p:cNvSpPr txBox="1">
              <a:spLocks/>
            </p:cNvSpPr>
            <p:nvPr/>
          </p:nvSpPr>
          <p:spPr>
            <a:xfrm>
              <a:off x="1471980" y="6460702"/>
              <a:ext cx="6996185" cy="816959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ct val="120000"/>
                </a:lnSpc>
              </a:pPr>
              <a:r>
                <a:rPr lang="en-US" altLang="ja-JP" sz="4000" dirty="0">
                  <a:latin typeface="+mj-ea"/>
                  <a:cs typeface="Calibri Light"/>
                </a:rPr>
                <a:t>1</a:t>
              </a:r>
              <a:r>
                <a:rPr lang="ja-JP" altLang="en-US" sz="4000" dirty="0">
                  <a:latin typeface="+mj-ea"/>
                  <a:cs typeface="Calibri Light"/>
                </a:rPr>
                <a:t>分間に全体の　　　入るんだ。</a:t>
              </a:r>
              <a:endParaRPr lang="en-US" altLang="ja-JP" sz="4000" dirty="0">
                <a:ea typeface="ＭＳ Ｐゴシック"/>
                <a:cs typeface="Calibri Light"/>
              </a:endParaRPr>
            </a:p>
            <a:p>
              <a:pPr>
                <a:lnSpc>
                  <a:spcPct val="120000"/>
                </a:lnSpc>
              </a:pPr>
              <a:endParaRPr lang="en-US" altLang="ja-JP" sz="4000" dirty="0">
                <a:ea typeface="ＭＳ Ｐゴシック"/>
                <a:cs typeface="Calibri Light"/>
              </a:endParaRPr>
            </a:p>
          </p:txBody>
        </p:sp>
        <p:sp>
          <p:nvSpPr>
            <p:cNvPr id="44" name="四角形: 角を丸くする 43">
              <a:extLst>
                <a:ext uri="{FF2B5EF4-FFF2-40B4-BE49-F238E27FC236}">
                  <a16:creationId xmlns:a16="http://schemas.microsoft.com/office/drawing/2014/main" id="{FB3D01C6-E9F4-4F65-BBA7-1F2FF7B8B6BE}"/>
                </a:ext>
              </a:extLst>
            </p:cNvPr>
            <p:cNvSpPr/>
            <p:nvPr/>
          </p:nvSpPr>
          <p:spPr>
            <a:xfrm>
              <a:off x="4893676" y="6312062"/>
              <a:ext cx="927971" cy="1145512"/>
            </a:xfrm>
            <a:prstGeom prst="round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5" name="タイトル 1">
            <a:extLst>
              <a:ext uri="{FF2B5EF4-FFF2-40B4-BE49-F238E27FC236}">
                <a16:creationId xmlns:a16="http://schemas.microsoft.com/office/drawing/2014/main" id="{2DA43705-8D25-41FB-B197-C1C1001D6DE0}"/>
              </a:ext>
            </a:extLst>
          </p:cNvPr>
          <p:cNvSpPr txBox="1">
            <a:spLocks/>
          </p:cNvSpPr>
          <p:nvPr/>
        </p:nvSpPr>
        <p:spPr>
          <a:xfrm>
            <a:off x="14291" y="5241751"/>
            <a:ext cx="2161198" cy="9251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solidFill>
                  <a:srgbClr val="00B050"/>
                </a:solidFill>
                <a:ea typeface="ＭＳ Ｐゴシック"/>
                <a:cs typeface="Calibri Light"/>
              </a:rPr>
              <a:t>れん君</a:t>
            </a:r>
            <a:endParaRPr lang="en-US" altLang="ja-JP" sz="4800" dirty="0">
              <a:solidFill>
                <a:srgbClr val="00B050"/>
              </a:solidFill>
              <a:ea typeface="ＭＳ Ｐゴシック"/>
              <a:cs typeface="Calibri Light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F624E31A-256A-43F9-BD59-04D911396B3A}"/>
              </a:ext>
            </a:extLst>
          </p:cNvPr>
          <p:cNvSpPr/>
          <p:nvPr/>
        </p:nvSpPr>
        <p:spPr>
          <a:xfrm>
            <a:off x="8688892" y="5345800"/>
            <a:ext cx="2822083" cy="1306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矢印: 右 47">
            <a:extLst>
              <a:ext uri="{FF2B5EF4-FFF2-40B4-BE49-F238E27FC236}">
                <a16:creationId xmlns:a16="http://schemas.microsoft.com/office/drawing/2014/main" id="{DF92233B-FB54-4801-8D9C-E3B1DB0CD16F}"/>
              </a:ext>
            </a:extLst>
          </p:cNvPr>
          <p:cNvSpPr/>
          <p:nvPr/>
        </p:nvSpPr>
        <p:spPr>
          <a:xfrm>
            <a:off x="540155" y="4356825"/>
            <a:ext cx="6546551" cy="296238"/>
          </a:xfrm>
          <a:prstGeom prst="rightArrow">
            <a:avLst/>
          </a:prstGeom>
          <a:solidFill>
            <a:srgbClr val="00B0F0"/>
          </a:solidFill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矢印: 右 48">
            <a:extLst>
              <a:ext uri="{FF2B5EF4-FFF2-40B4-BE49-F238E27FC236}">
                <a16:creationId xmlns:a16="http://schemas.microsoft.com/office/drawing/2014/main" id="{665A6408-897C-48BB-AD6D-92280F24CB01}"/>
              </a:ext>
            </a:extLst>
          </p:cNvPr>
          <p:cNvSpPr/>
          <p:nvPr/>
        </p:nvSpPr>
        <p:spPr>
          <a:xfrm>
            <a:off x="550482" y="4371679"/>
            <a:ext cx="2131473" cy="296239"/>
          </a:xfrm>
          <a:prstGeom prst="rightArrow">
            <a:avLst/>
          </a:prstGeom>
          <a:solidFill>
            <a:srgbClr val="0070C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D1C0A516-21A0-42DC-9A78-B86A0EE2A24D}"/>
              </a:ext>
            </a:extLst>
          </p:cNvPr>
          <p:cNvGrpSpPr/>
          <p:nvPr/>
        </p:nvGrpSpPr>
        <p:grpSpPr>
          <a:xfrm>
            <a:off x="11548521" y="4668232"/>
            <a:ext cx="555388" cy="1262477"/>
            <a:chOff x="79181" y="88430"/>
            <a:chExt cx="163881" cy="361252"/>
          </a:xfrm>
        </p:grpSpPr>
        <p:sp>
          <p:nvSpPr>
            <p:cNvPr id="52" name="テキスト ボックス 57">
              <a:extLst>
                <a:ext uri="{FF2B5EF4-FFF2-40B4-BE49-F238E27FC236}">
                  <a16:creationId xmlns:a16="http://schemas.microsoft.com/office/drawing/2014/main" id="{ADC75C16-0A4F-4BF9-AA76-8423A0A35BFD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3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53" name="テキスト ボックス 58">
              <a:extLst>
                <a:ext uri="{FF2B5EF4-FFF2-40B4-BE49-F238E27FC236}">
                  <a16:creationId xmlns:a16="http://schemas.microsoft.com/office/drawing/2014/main" id="{DAE17C36-5298-4312-AC61-793A8C46C356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DC627856-0BED-4F68-B4F1-FF14130ACEC7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5" name="グループ化 54">
            <a:extLst>
              <a:ext uri="{FF2B5EF4-FFF2-40B4-BE49-F238E27FC236}">
                <a16:creationId xmlns:a16="http://schemas.microsoft.com/office/drawing/2014/main" id="{3D8353BA-A808-4094-8A58-F42C5772BE8E}"/>
              </a:ext>
            </a:extLst>
          </p:cNvPr>
          <p:cNvGrpSpPr/>
          <p:nvPr/>
        </p:nvGrpSpPr>
        <p:grpSpPr>
          <a:xfrm>
            <a:off x="2456044" y="4606401"/>
            <a:ext cx="555388" cy="1059465"/>
            <a:chOff x="79181" y="111294"/>
            <a:chExt cx="163881" cy="303161"/>
          </a:xfrm>
        </p:grpSpPr>
        <p:sp>
          <p:nvSpPr>
            <p:cNvPr id="56" name="テキスト ボックス 57">
              <a:extLst>
                <a:ext uri="{FF2B5EF4-FFF2-40B4-BE49-F238E27FC236}">
                  <a16:creationId xmlns:a16="http://schemas.microsoft.com/office/drawing/2014/main" id="{DD40B1E1-E85E-4E64-ADC8-DDB974DF333F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57" name="テキスト ボックス 58">
              <a:extLst>
                <a:ext uri="{FF2B5EF4-FFF2-40B4-BE49-F238E27FC236}">
                  <a16:creationId xmlns:a16="http://schemas.microsoft.com/office/drawing/2014/main" id="{94391163-5805-45E6-9F38-7A2613D7390A}"/>
                </a:ext>
              </a:extLst>
            </p:cNvPr>
            <p:cNvSpPr txBox="1"/>
            <p:nvPr/>
          </p:nvSpPr>
          <p:spPr>
            <a:xfrm>
              <a:off x="99820" y="111294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27B2E5A3-CA0B-43F5-8D9B-A482B022F6D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47830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0" grpId="0"/>
      <p:bldP spid="23" grpId="0"/>
      <p:bldP spid="24" grpId="0"/>
      <p:bldP spid="25" grpId="0"/>
      <p:bldP spid="33" grpId="0"/>
      <p:bldP spid="34" grpId="0"/>
      <p:bldP spid="35" grpId="0"/>
      <p:bldP spid="36" grpId="0"/>
      <p:bldP spid="37" grpId="0"/>
      <p:bldP spid="46" grpId="0" animBg="1"/>
      <p:bldP spid="48" grpId="0" animBg="1"/>
      <p:bldP spid="4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3BA89AC5-FA4C-4D41-970A-11DE30823EC6}"/>
              </a:ext>
            </a:extLst>
          </p:cNvPr>
          <p:cNvGrpSpPr/>
          <p:nvPr/>
        </p:nvGrpSpPr>
        <p:grpSpPr>
          <a:xfrm>
            <a:off x="4346470" y="2757671"/>
            <a:ext cx="5400000" cy="3620013"/>
            <a:chOff x="7026434" y="2883314"/>
            <a:chExt cx="5400000" cy="3620013"/>
          </a:xfrm>
        </p:grpSpPr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3010FA7E-74B4-4813-A4C4-F3A38C8DED6D}"/>
                </a:ext>
              </a:extLst>
            </p:cNvPr>
            <p:cNvCxnSpPr>
              <a:cxnSpLocks/>
            </p:cNvCxnSpPr>
            <p:nvPr/>
          </p:nvCxnSpPr>
          <p:spPr>
            <a:xfrm>
              <a:off x="7026434" y="2883314"/>
              <a:ext cx="0" cy="3600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F128E993-6471-48D2-8D65-2D7F0A084923}"/>
                </a:ext>
              </a:extLst>
            </p:cNvPr>
            <p:cNvCxnSpPr/>
            <p:nvPr/>
          </p:nvCxnSpPr>
          <p:spPr>
            <a:xfrm>
              <a:off x="7026434" y="6479441"/>
              <a:ext cx="540000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7D080A28-E0C6-4B06-AE9B-DA25361EC2C9}"/>
                </a:ext>
              </a:extLst>
            </p:cNvPr>
            <p:cNvCxnSpPr>
              <a:cxnSpLocks/>
            </p:cNvCxnSpPr>
            <p:nvPr/>
          </p:nvCxnSpPr>
          <p:spPr>
            <a:xfrm>
              <a:off x="12426434" y="2903327"/>
              <a:ext cx="0" cy="3600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7C987C26-C911-4879-AAB2-AC42E478D8A6}"/>
              </a:ext>
            </a:extLst>
          </p:cNvPr>
          <p:cNvSpPr/>
          <p:nvPr/>
        </p:nvSpPr>
        <p:spPr>
          <a:xfrm>
            <a:off x="4364248" y="4513511"/>
            <a:ext cx="5364000" cy="1800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DB6B9CE6-B617-480A-A0F1-5EE814492673}"/>
              </a:ext>
            </a:extLst>
          </p:cNvPr>
          <p:cNvSpPr txBox="1">
            <a:spLocks/>
          </p:cNvSpPr>
          <p:nvPr/>
        </p:nvSpPr>
        <p:spPr>
          <a:xfrm>
            <a:off x="3218960" y="2570181"/>
            <a:ext cx="1134758" cy="61739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20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0FF9290A-0082-48CF-99A5-4BEF2A57901D}"/>
              </a:ext>
            </a:extLst>
          </p:cNvPr>
          <p:cNvGrpSpPr/>
          <p:nvPr/>
        </p:nvGrpSpPr>
        <p:grpSpPr>
          <a:xfrm>
            <a:off x="9818985" y="3776128"/>
            <a:ext cx="595300" cy="1489220"/>
            <a:chOff x="79181" y="51055"/>
            <a:chExt cx="175658" cy="426134"/>
          </a:xfrm>
        </p:grpSpPr>
        <p:sp>
          <p:nvSpPr>
            <p:cNvPr id="22" name="テキスト ボックス 57">
              <a:extLst>
                <a:ext uri="{FF2B5EF4-FFF2-40B4-BE49-F238E27FC236}">
                  <a16:creationId xmlns:a16="http://schemas.microsoft.com/office/drawing/2014/main" id="{3C77461E-E248-4886-9D0E-5B98264D4FA3}"/>
                </a:ext>
              </a:extLst>
            </p:cNvPr>
            <p:cNvSpPr txBox="1"/>
            <p:nvPr/>
          </p:nvSpPr>
          <p:spPr>
            <a:xfrm>
              <a:off x="105323" y="212982"/>
              <a:ext cx="137739" cy="26420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5400" dirty="0">
                  <a:latin typeface="+mj-ea"/>
                  <a:ea typeface="+mj-ea"/>
                </a:rPr>
                <a:t>2</a:t>
              </a:r>
              <a:endParaRPr kumimoji="1" lang="ja-JP" altLang="en-US" sz="5400" dirty="0">
                <a:latin typeface="+mj-ea"/>
                <a:ea typeface="+mj-ea"/>
              </a:endParaRPr>
            </a:p>
          </p:txBody>
        </p:sp>
        <p:sp>
          <p:nvSpPr>
            <p:cNvPr id="23" name="テキスト ボックス 58">
              <a:extLst>
                <a:ext uri="{FF2B5EF4-FFF2-40B4-BE49-F238E27FC236}">
                  <a16:creationId xmlns:a16="http://schemas.microsoft.com/office/drawing/2014/main" id="{5911AE6E-CEF2-495B-BDB5-2B006CABCB2B}"/>
                </a:ext>
              </a:extLst>
            </p:cNvPr>
            <p:cNvSpPr txBox="1"/>
            <p:nvPr/>
          </p:nvSpPr>
          <p:spPr>
            <a:xfrm>
              <a:off x="98179" y="51055"/>
              <a:ext cx="156660" cy="26420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5400" dirty="0">
                  <a:latin typeface="+mj-ea"/>
                  <a:ea typeface="+mj-ea"/>
                </a:rPr>
                <a:t>1</a:t>
              </a:r>
              <a:endParaRPr kumimoji="1" lang="ja-JP" altLang="en-US" sz="5400" dirty="0">
                <a:latin typeface="+mj-ea"/>
                <a:ea typeface="+mj-ea"/>
              </a:endParaRPr>
            </a:p>
          </p:txBody>
        </p: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24CEA50B-7170-4D86-9C76-334A37D6285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0" name="タイトル 1">
            <a:extLst>
              <a:ext uri="{FF2B5EF4-FFF2-40B4-BE49-F238E27FC236}">
                <a16:creationId xmlns:a16="http://schemas.microsoft.com/office/drawing/2014/main" id="{2FB01004-B3B7-4D04-8B41-47BBB2636DFA}"/>
              </a:ext>
            </a:extLst>
          </p:cNvPr>
          <p:cNvSpPr txBox="1">
            <a:spLocks/>
          </p:cNvSpPr>
          <p:nvPr/>
        </p:nvSpPr>
        <p:spPr>
          <a:xfrm>
            <a:off x="2374105" y="-20652"/>
            <a:ext cx="7343885" cy="55038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>
                <a:latin typeface="+mj-ea"/>
                <a:cs typeface="Calibri Light"/>
              </a:rPr>
              <a:t>お風呂に半分お湯を入れといてね。</a:t>
            </a:r>
            <a:endParaRPr lang="en-US" altLang="ja-JP" sz="3200" b="1" dirty="0">
              <a:latin typeface="+mj-ea"/>
              <a:cs typeface="Calibri Light"/>
            </a:endParaRPr>
          </a:p>
        </p:txBody>
      </p: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D8C8CCB3-ED6B-4E74-94D8-512DD704CFDB}"/>
              </a:ext>
            </a:extLst>
          </p:cNvPr>
          <p:cNvCxnSpPr>
            <a:cxnSpLocks/>
          </p:cNvCxnSpPr>
          <p:nvPr/>
        </p:nvCxnSpPr>
        <p:spPr>
          <a:xfrm>
            <a:off x="4372422" y="4536281"/>
            <a:ext cx="5364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8104F06D-0B22-4B42-A733-F6283908BF2E}"/>
              </a:ext>
            </a:extLst>
          </p:cNvPr>
          <p:cNvSpPr/>
          <p:nvPr/>
        </p:nvSpPr>
        <p:spPr>
          <a:xfrm>
            <a:off x="2743172" y="3997796"/>
            <a:ext cx="1008668" cy="908871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90D3D09B-0465-4F78-AD84-55A3CC2EA6FD}"/>
              </a:ext>
            </a:extLst>
          </p:cNvPr>
          <p:cNvSpPr/>
          <p:nvPr/>
        </p:nvSpPr>
        <p:spPr>
          <a:xfrm>
            <a:off x="435460" y="6667242"/>
            <a:ext cx="11008272" cy="1576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C0125B15-B636-4ED1-B0C9-14A2D5EEF2ED}"/>
              </a:ext>
            </a:extLst>
          </p:cNvPr>
          <p:cNvSpPr txBox="1">
            <a:spLocks/>
          </p:cNvSpPr>
          <p:nvPr/>
        </p:nvSpPr>
        <p:spPr>
          <a:xfrm>
            <a:off x="3492874" y="6096186"/>
            <a:ext cx="872283" cy="4311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0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34" name="テキスト ボックス 58">
            <a:extLst>
              <a:ext uri="{FF2B5EF4-FFF2-40B4-BE49-F238E27FC236}">
                <a16:creationId xmlns:a16="http://schemas.microsoft.com/office/drawing/2014/main" id="{3FE6BEC5-F835-4644-A74C-017ABD3271CC}"/>
              </a:ext>
            </a:extLst>
          </p:cNvPr>
          <p:cNvSpPr txBox="1"/>
          <p:nvPr/>
        </p:nvSpPr>
        <p:spPr>
          <a:xfrm>
            <a:off x="9696347" y="2082864"/>
            <a:ext cx="607859" cy="110799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6600" dirty="0">
                <a:latin typeface="+mj-ea"/>
                <a:ea typeface="+mj-ea"/>
              </a:rPr>
              <a:t>1</a:t>
            </a:r>
            <a:endParaRPr kumimoji="1" lang="ja-JP" altLang="en-US" sz="6600" dirty="0">
              <a:latin typeface="+mj-ea"/>
              <a:ea typeface="+mj-ea"/>
            </a:endParaRPr>
          </a:p>
        </p:txBody>
      </p:sp>
      <p:sp>
        <p:nvSpPr>
          <p:cNvPr id="33" name="タイトル 1">
            <a:extLst>
              <a:ext uri="{FF2B5EF4-FFF2-40B4-BE49-F238E27FC236}">
                <a16:creationId xmlns:a16="http://schemas.microsoft.com/office/drawing/2014/main" id="{042D4F0A-CB84-41C3-8102-CF916A4703F3}"/>
              </a:ext>
            </a:extLst>
          </p:cNvPr>
          <p:cNvSpPr txBox="1">
            <a:spLocks/>
          </p:cNvSpPr>
          <p:nvPr/>
        </p:nvSpPr>
        <p:spPr>
          <a:xfrm>
            <a:off x="4267945" y="551538"/>
            <a:ext cx="6745047" cy="55038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>
                <a:latin typeface="+mj-ea"/>
                <a:cs typeface="Calibri Light"/>
              </a:rPr>
              <a:t>えーっと　</a:t>
            </a:r>
            <a:r>
              <a:rPr lang="en-US" altLang="ja-JP" sz="3200" b="1" dirty="0">
                <a:latin typeface="+mj-ea"/>
                <a:cs typeface="Calibri Light"/>
              </a:rPr>
              <a:t>20</a:t>
            </a:r>
            <a:r>
              <a:rPr lang="ja-JP" altLang="en-US" sz="3200" b="1" dirty="0">
                <a:latin typeface="+mj-ea"/>
                <a:cs typeface="Calibri Light"/>
              </a:rPr>
              <a:t>分でいっぱいになるから</a:t>
            </a:r>
            <a:endParaRPr lang="en-US" altLang="ja-JP" sz="3200" b="1" dirty="0">
              <a:latin typeface="+mj-ea"/>
              <a:cs typeface="Calibri Light"/>
            </a:endParaRP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DDE9DC9E-1B06-47EE-9B6F-35B7746A94BD}"/>
              </a:ext>
            </a:extLst>
          </p:cNvPr>
          <p:cNvSpPr txBox="1">
            <a:spLocks/>
          </p:cNvSpPr>
          <p:nvPr/>
        </p:nvSpPr>
        <p:spPr>
          <a:xfrm>
            <a:off x="3729499" y="4278112"/>
            <a:ext cx="641182" cy="61739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40" name="タイトル 1">
            <a:extLst>
              <a:ext uri="{FF2B5EF4-FFF2-40B4-BE49-F238E27FC236}">
                <a16:creationId xmlns:a16="http://schemas.microsoft.com/office/drawing/2014/main" id="{ED0E9292-9E92-4198-BE7F-BE0612AEBC1D}"/>
              </a:ext>
            </a:extLst>
          </p:cNvPr>
          <p:cNvSpPr txBox="1">
            <a:spLocks/>
          </p:cNvSpPr>
          <p:nvPr/>
        </p:nvSpPr>
        <p:spPr>
          <a:xfrm>
            <a:off x="2608845" y="1150849"/>
            <a:ext cx="5992980" cy="55038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>
                <a:latin typeface="+mj-ea"/>
                <a:cs typeface="Calibri Light"/>
              </a:rPr>
              <a:t>その　　の時間でいいから</a:t>
            </a:r>
            <a:endParaRPr lang="en-US" altLang="ja-JP" sz="3200" b="1" dirty="0">
              <a:latin typeface="+mj-ea"/>
              <a:cs typeface="Calibri Light"/>
            </a:endParaRPr>
          </a:p>
        </p:txBody>
      </p:sp>
      <p:sp>
        <p:nvSpPr>
          <p:cNvPr id="41" name="タイトル 1">
            <a:extLst>
              <a:ext uri="{FF2B5EF4-FFF2-40B4-BE49-F238E27FC236}">
                <a16:creationId xmlns:a16="http://schemas.microsoft.com/office/drawing/2014/main" id="{4A696CC8-8FF2-475F-9EEE-F0A9714A1FEF}"/>
              </a:ext>
            </a:extLst>
          </p:cNvPr>
          <p:cNvSpPr txBox="1">
            <a:spLocks/>
          </p:cNvSpPr>
          <p:nvPr/>
        </p:nvSpPr>
        <p:spPr>
          <a:xfrm>
            <a:off x="4722402" y="1956103"/>
            <a:ext cx="5363999" cy="55038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>
                <a:latin typeface="+mj-ea"/>
                <a:cs typeface="Calibri Light"/>
              </a:rPr>
              <a:t>タイマーを　　　　分にセット</a:t>
            </a:r>
            <a:endParaRPr lang="en-US" altLang="ja-JP" sz="3200" b="1" dirty="0">
              <a:latin typeface="+mj-ea"/>
              <a:cs typeface="Calibri Light"/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FAD48C45-9733-4789-90A2-E00E9EC14154}"/>
              </a:ext>
            </a:extLst>
          </p:cNvPr>
          <p:cNvSpPr txBox="1">
            <a:spLocks/>
          </p:cNvSpPr>
          <p:nvPr/>
        </p:nvSpPr>
        <p:spPr>
          <a:xfrm>
            <a:off x="32432" y="560256"/>
            <a:ext cx="2548706" cy="55038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>
                <a:latin typeface="+mj-ea"/>
                <a:cs typeface="Calibri Light"/>
              </a:rPr>
              <a:t>ひかりちゃん</a:t>
            </a:r>
            <a:endParaRPr lang="en-US" altLang="ja-JP" sz="3200" b="1" dirty="0">
              <a:latin typeface="+mj-ea"/>
              <a:cs typeface="Calibri Light"/>
            </a:endParaRPr>
          </a:p>
        </p:txBody>
      </p:sp>
      <p:sp>
        <p:nvSpPr>
          <p:cNvPr id="29" name="タイトル 1">
            <a:extLst>
              <a:ext uri="{FF2B5EF4-FFF2-40B4-BE49-F238E27FC236}">
                <a16:creationId xmlns:a16="http://schemas.microsoft.com/office/drawing/2014/main" id="{4A333622-61D4-4C3C-8A6F-2068B88884B2}"/>
              </a:ext>
            </a:extLst>
          </p:cNvPr>
          <p:cNvSpPr txBox="1">
            <a:spLocks/>
          </p:cNvSpPr>
          <p:nvPr/>
        </p:nvSpPr>
        <p:spPr>
          <a:xfrm>
            <a:off x="127863" y="19312"/>
            <a:ext cx="1968764" cy="55038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>
                <a:latin typeface="+mj-ea"/>
                <a:cs typeface="Calibri Light"/>
              </a:rPr>
              <a:t>お母さん</a:t>
            </a:r>
            <a:endParaRPr lang="en-US" altLang="ja-JP" sz="3200" b="1" dirty="0">
              <a:latin typeface="+mj-ea"/>
              <a:cs typeface="Calibri Light"/>
            </a:endParaRPr>
          </a:p>
        </p:txBody>
      </p:sp>
      <p:sp>
        <p:nvSpPr>
          <p:cNvPr id="32" name="タイトル 1">
            <a:extLst>
              <a:ext uri="{FF2B5EF4-FFF2-40B4-BE49-F238E27FC236}">
                <a16:creationId xmlns:a16="http://schemas.microsoft.com/office/drawing/2014/main" id="{1B14EE30-7421-45D0-AADB-FA3892C1B56D}"/>
              </a:ext>
            </a:extLst>
          </p:cNvPr>
          <p:cNvSpPr txBox="1">
            <a:spLocks/>
          </p:cNvSpPr>
          <p:nvPr/>
        </p:nvSpPr>
        <p:spPr>
          <a:xfrm>
            <a:off x="2581138" y="547623"/>
            <a:ext cx="1968764" cy="55038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>
                <a:latin typeface="+mj-ea"/>
                <a:cs typeface="Calibri Light"/>
              </a:rPr>
              <a:t>はーい</a:t>
            </a:r>
            <a:endParaRPr lang="en-US" altLang="ja-JP" sz="3200" b="1" dirty="0">
              <a:latin typeface="+mj-ea"/>
              <a:cs typeface="Calibri Light"/>
            </a:endParaRPr>
          </a:p>
        </p:txBody>
      </p: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3E5628A1-662F-4E2C-862E-3A322A2F12E3}"/>
              </a:ext>
            </a:extLst>
          </p:cNvPr>
          <p:cNvGrpSpPr/>
          <p:nvPr/>
        </p:nvGrpSpPr>
        <p:grpSpPr>
          <a:xfrm>
            <a:off x="3470303" y="846741"/>
            <a:ext cx="555388" cy="1050520"/>
            <a:chOff x="79181" y="97325"/>
            <a:chExt cx="163881" cy="300602"/>
          </a:xfrm>
        </p:grpSpPr>
        <p:sp>
          <p:nvSpPr>
            <p:cNvPr id="39" name="テキスト ボックス 57">
              <a:extLst>
                <a:ext uri="{FF2B5EF4-FFF2-40B4-BE49-F238E27FC236}">
                  <a16:creationId xmlns:a16="http://schemas.microsoft.com/office/drawing/2014/main" id="{6848E3E8-A8AA-4C9C-8621-3E331D5D830A}"/>
                </a:ext>
              </a:extLst>
            </p:cNvPr>
            <p:cNvSpPr txBox="1"/>
            <p:nvPr/>
          </p:nvSpPr>
          <p:spPr>
            <a:xfrm>
              <a:off x="105323" y="212982"/>
              <a:ext cx="137739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42" name="テキスト ボックス 58">
              <a:extLst>
                <a:ext uri="{FF2B5EF4-FFF2-40B4-BE49-F238E27FC236}">
                  <a16:creationId xmlns:a16="http://schemas.microsoft.com/office/drawing/2014/main" id="{5BAA3BF6-8F51-418F-B6A4-B5B837F40628}"/>
                </a:ext>
              </a:extLst>
            </p:cNvPr>
            <p:cNvSpPr txBox="1"/>
            <p:nvPr/>
          </p:nvSpPr>
          <p:spPr>
            <a:xfrm>
              <a:off x="99756" y="97325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7B5B1380-A51E-475B-A335-A432DC14B94B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58462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972D648E-8AEF-41FB-BD38-452FD22D93E0}"/>
              </a:ext>
            </a:extLst>
          </p:cNvPr>
          <p:cNvSpPr/>
          <p:nvPr/>
        </p:nvSpPr>
        <p:spPr>
          <a:xfrm>
            <a:off x="6614890" y="1810369"/>
            <a:ext cx="999027" cy="863027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タイトル 1">
            <a:extLst>
              <a:ext uri="{FF2B5EF4-FFF2-40B4-BE49-F238E27FC236}">
                <a16:creationId xmlns:a16="http://schemas.microsoft.com/office/drawing/2014/main" id="{E4FEEBFB-371E-43F4-B791-960549A3CB35}"/>
              </a:ext>
            </a:extLst>
          </p:cNvPr>
          <p:cNvSpPr txBox="1">
            <a:spLocks/>
          </p:cNvSpPr>
          <p:nvPr/>
        </p:nvSpPr>
        <p:spPr>
          <a:xfrm>
            <a:off x="180388" y="2330269"/>
            <a:ext cx="2611774" cy="90728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>
                <a:latin typeface="+mj-ea"/>
                <a:cs typeface="Calibri Light"/>
              </a:rPr>
              <a:t>ひかりちゃんの家</a:t>
            </a:r>
            <a:endParaRPr lang="en-US" altLang="ja-JP" sz="3200" b="1" dirty="0">
              <a:latin typeface="+mj-ea"/>
              <a:cs typeface="Calibri Light"/>
            </a:endParaRPr>
          </a:p>
        </p:txBody>
      </p:sp>
      <p:pic>
        <p:nvPicPr>
          <p:cNvPr id="46" name="図 45">
            <a:extLst>
              <a:ext uri="{FF2B5EF4-FFF2-40B4-BE49-F238E27FC236}">
                <a16:creationId xmlns:a16="http://schemas.microsoft.com/office/drawing/2014/main" id="{D01A6B58-536C-42BE-BC95-4B94A032AC0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871" y="3527109"/>
            <a:ext cx="2382572" cy="1583417"/>
          </a:xfrm>
          <a:prstGeom prst="rect">
            <a:avLst/>
          </a:prstGeom>
        </p:spPr>
      </p:pic>
      <p:sp>
        <p:nvSpPr>
          <p:cNvPr id="47" name="タイトル 1">
            <a:extLst>
              <a:ext uri="{FF2B5EF4-FFF2-40B4-BE49-F238E27FC236}">
                <a16:creationId xmlns:a16="http://schemas.microsoft.com/office/drawing/2014/main" id="{5EC159D7-C6DE-4E8F-8C2B-45B09F361A7B}"/>
              </a:ext>
            </a:extLst>
          </p:cNvPr>
          <p:cNvSpPr txBox="1">
            <a:spLocks/>
          </p:cNvSpPr>
          <p:nvPr/>
        </p:nvSpPr>
        <p:spPr>
          <a:xfrm>
            <a:off x="2781756" y="4083739"/>
            <a:ext cx="1094862" cy="73698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10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sp>
        <p:nvSpPr>
          <p:cNvPr id="48" name="タイトル 1">
            <a:extLst>
              <a:ext uri="{FF2B5EF4-FFF2-40B4-BE49-F238E27FC236}">
                <a16:creationId xmlns:a16="http://schemas.microsoft.com/office/drawing/2014/main" id="{A97229A3-930C-43CE-A24C-26A9BEE92E47}"/>
              </a:ext>
            </a:extLst>
          </p:cNvPr>
          <p:cNvSpPr txBox="1">
            <a:spLocks/>
          </p:cNvSpPr>
          <p:nvPr/>
        </p:nvSpPr>
        <p:spPr>
          <a:xfrm>
            <a:off x="6671245" y="1828313"/>
            <a:ext cx="1094862" cy="73698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10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168703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9" grpId="0"/>
      <p:bldP spid="30" grpId="0"/>
      <p:bldP spid="25" grpId="0" animBg="1"/>
      <p:bldP spid="18" grpId="0"/>
      <p:bldP spid="34" grpId="0"/>
      <p:bldP spid="33" grpId="0"/>
      <p:bldP spid="36" grpId="0"/>
      <p:bldP spid="40" grpId="0"/>
      <p:bldP spid="41" grpId="0"/>
      <p:bldP spid="28" grpId="0"/>
      <p:bldP spid="29" grpId="0"/>
      <p:bldP spid="44" grpId="0" animBg="1"/>
      <p:bldP spid="45" grpId="0"/>
      <p:bldP spid="47" grpId="0"/>
      <p:bldP spid="48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>
            <a:extLst>
              <a:ext uri="{FF2B5EF4-FFF2-40B4-BE49-F238E27FC236}">
                <a16:creationId xmlns:a16="http://schemas.microsoft.com/office/drawing/2014/main" id="{B9891AE1-850E-434D-8CF7-117D6DCEC975}"/>
              </a:ext>
            </a:extLst>
          </p:cNvPr>
          <p:cNvSpPr txBox="1">
            <a:spLocks/>
          </p:cNvSpPr>
          <p:nvPr/>
        </p:nvSpPr>
        <p:spPr>
          <a:xfrm>
            <a:off x="132801" y="148980"/>
            <a:ext cx="2161198" cy="9251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solidFill>
                  <a:srgbClr val="00B050"/>
                </a:solidFill>
                <a:ea typeface="ＭＳ Ｐゴシック"/>
                <a:cs typeface="Calibri Light"/>
              </a:rPr>
              <a:t>れん君</a:t>
            </a:r>
            <a:endParaRPr lang="en-US" altLang="ja-JP" sz="4800" dirty="0">
              <a:solidFill>
                <a:srgbClr val="00B050"/>
              </a:solidFill>
              <a:ea typeface="ＭＳ Ｐゴシック"/>
              <a:cs typeface="Calibri Light"/>
            </a:endParaRP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162B66D2-042B-4D68-A3E9-EE1EEA211940}"/>
              </a:ext>
            </a:extLst>
          </p:cNvPr>
          <p:cNvSpPr txBox="1">
            <a:spLocks/>
          </p:cNvSpPr>
          <p:nvPr/>
        </p:nvSpPr>
        <p:spPr>
          <a:xfrm>
            <a:off x="369278" y="756659"/>
            <a:ext cx="7611620" cy="242701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ja-JP" altLang="en-US" sz="4000" dirty="0">
                <a:latin typeface="+mj-ea"/>
                <a:cs typeface="Calibri Light"/>
              </a:rPr>
              <a:t>わかった。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  <a:r>
              <a:rPr lang="ja-JP" altLang="en-US" sz="4000" dirty="0">
                <a:latin typeface="+mj-ea"/>
                <a:cs typeface="Calibri Light"/>
              </a:rPr>
              <a:t>のじゃ口やってみるね。</a:t>
            </a:r>
            <a:endParaRPr lang="en-US" altLang="ja-JP" sz="4000" dirty="0">
              <a:latin typeface="+mj-ea"/>
              <a:cs typeface="Calibri Light"/>
            </a:endParaRPr>
          </a:p>
          <a:p>
            <a:pPr>
              <a:lnSpc>
                <a:spcPct val="120000"/>
              </a:lnSpc>
            </a:pPr>
            <a:r>
              <a:rPr lang="en-US" altLang="ja-JP" sz="4000" dirty="0">
                <a:latin typeface="+mj-ea"/>
                <a:cs typeface="Calibri Light"/>
              </a:rPr>
              <a:t>6</a:t>
            </a:r>
            <a:r>
              <a:rPr lang="ja-JP" altLang="en-US" sz="4000" dirty="0">
                <a:latin typeface="+mj-ea"/>
                <a:cs typeface="Calibri Light"/>
              </a:rPr>
              <a:t>分でいっぱいになるのだから，</a:t>
            </a:r>
            <a:endParaRPr lang="en-US" altLang="ja-JP" sz="4000" dirty="0">
              <a:latin typeface="+mj-ea"/>
              <a:cs typeface="Calibri Light"/>
            </a:endParaRPr>
          </a:p>
          <a:p>
            <a:pPr>
              <a:lnSpc>
                <a:spcPct val="120000"/>
              </a:lnSpc>
            </a:pPr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分間に　　　　入るんだ。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6415B9A4-81FB-4B6E-8274-01C8E499615C}"/>
              </a:ext>
            </a:extLst>
          </p:cNvPr>
          <p:cNvSpPr txBox="1">
            <a:spLocks/>
          </p:cNvSpPr>
          <p:nvPr/>
        </p:nvSpPr>
        <p:spPr>
          <a:xfrm>
            <a:off x="7784581" y="-107037"/>
            <a:ext cx="4488611" cy="81695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ja-JP" altLang="en-US" sz="4000" dirty="0">
                <a:latin typeface="+mj-ea"/>
                <a:cs typeface="Calibri Light"/>
              </a:rPr>
              <a:t>図でかいてみるよ。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5F13FC37-EC1E-4807-94B5-394306BEA70E}"/>
              </a:ext>
            </a:extLst>
          </p:cNvPr>
          <p:cNvSpPr txBox="1">
            <a:spLocks/>
          </p:cNvSpPr>
          <p:nvPr/>
        </p:nvSpPr>
        <p:spPr>
          <a:xfrm>
            <a:off x="8838122" y="1661930"/>
            <a:ext cx="3266353" cy="62949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6</a:t>
            </a:r>
            <a:r>
              <a:rPr lang="ja-JP" altLang="en-US" sz="3600" dirty="0">
                <a:latin typeface="+mj-ea"/>
                <a:cs typeface="Calibri Light"/>
              </a:rPr>
              <a:t>分でいっぱい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351C9ADF-20B0-4C62-8E59-C786CB7089D9}"/>
              </a:ext>
            </a:extLst>
          </p:cNvPr>
          <p:cNvGrpSpPr/>
          <p:nvPr/>
        </p:nvGrpSpPr>
        <p:grpSpPr>
          <a:xfrm>
            <a:off x="8680705" y="2610311"/>
            <a:ext cx="2849224" cy="4070345"/>
            <a:chOff x="1980960" y="2646569"/>
            <a:chExt cx="2849224" cy="4070345"/>
          </a:xfrm>
        </p:grpSpPr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7E069B81-2D62-4CAA-AEFB-FF61961A7F0D}"/>
                </a:ext>
              </a:extLst>
            </p:cNvPr>
            <p:cNvSpPr/>
            <p:nvPr/>
          </p:nvSpPr>
          <p:spPr>
            <a:xfrm>
              <a:off x="1980960" y="2656832"/>
              <a:ext cx="2849224" cy="406008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31963E13-0811-4058-BA77-9C10310D89AF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536355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15A074A4-9DAD-4078-B90C-0C84F5F8F31D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4010193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09C4D918-F64B-418C-8E19-3010E8A36FFC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671691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8E522385-722E-4384-8CC8-F8CC9CDE54C2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2646569"/>
              <a:ext cx="2849224" cy="1026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" name="タイトル 1">
            <a:extLst>
              <a:ext uri="{FF2B5EF4-FFF2-40B4-BE49-F238E27FC236}">
                <a16:creationId xmlns:a16="http://schemas.microsoft.com/office/drawing/2014/main" id="{8B2E1D04-0A95-4311-8AF2-A9C87678344A}"/>
              </a:ext>
            </a:extLst>
          </p:cNvPr>
          <p:cNvSpPr txBox="1">
            <a:spLocks/>
          </p:cNvSpPr>
          <p:nvPr/>
        </p:nvSpPr>
        <p:spPr>
          <a:xfrm>
            <a:off x="9819661" y="1093251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B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pic>
        <p:nvPicPr>
          <p:cNvPr id="21" name="図 20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6A16A91D-3DE6-469A-8DC7-F3FE622043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880253" y="1376313"/>
            <a:ext cx="1241209" cy="2275889"/>
          </a:xfrm>
          <a:prstGeom prst="rect">
            <a:avLst/>
          </a:prstGeom>
        </p:spPr>
      </p:pic>
      <p:sp>
        <p:nvSpPr>
          <p:cNvPr id="22" name="タイトル 1">
            <a:extLst>
              <a:ext uri="{FF2B5EF4-FFF2-40B4-BE49-F238E27FC236}">
                <a16:creationId xmlns:a16="http://schemas.microsoft.com/office/drawing/2014/main" id="{FF07F84D-7E29-4E34-B3B6-0A749B4EDE1F}"/>
              </a:ext>
            </a:extLst>
          </p:cNvPr>
          <p:cNvSpPr txBox="1">
            <a:spLocks/>
          </p:cNvSpPr>
          <p:nvPr/>
        </p:nvSpPr>
        <p:spPr>
          <a:xfrm>
            <a:off x="636522" y="3504661"/>
            <a:ext cx="6545532" cy="81695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ja-JP" altLang="en-US" sz="4000" dirty="0">
                <a:latin typeface="+mj-ea"/>
                <a:cs typeface="Calibri Light"/>
              </a:rPr>
              <a:t>線分図でもかいてみるよ。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A4417405-C543-4D2E-9E30-8808DECD8CBE}"/>
              </a:ext>
            </a:extLst>
          </p:cNvPr>
          <p:cNvSpPr txBox="1">
            <a:spLocks/>
          </p:cNvSpPr>
          <p:nvPr/>
        </p:nvSpPr>
        <p:spPr>
          <a:xfrm>
            <a:off x="7851304" y="5734147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EF6FEC81-1F45-4212-A9DA-0F7AEAF280BD}"/>
              </a:ext>
            </a:extLst>
          </p:cNvPr>
          <p:cNvSpPr txBox="1">
            <a:spLocks/>
          </p:cNvSpPr>
          <p:nvPr/>
        </p:nvSpPr>
        <p:spPr>
          <a:xfrm>
            <a:off x="7857777" y="5071831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2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F8FB74F6-E4DE-45AF-BF80-AF474BC00CEC}"/>
              </a:ext>
            </a:extLst>
          </p:cNvPr>
          <p:cNvSpPr txBox="1">
            <a:spLocks/>
          </p:cNvSpPr>
          <p:nvPr/>
        </p:nvSpPr>
        <p:spPr>
          <a:xfrm>
            <a:off x="7843904" y="4433925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3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4C360C2A-210B-4C73-BD13-EEB6DA096C61}"/>
              </a:ext>
            </a:extLst>
          </p:cNvPr>
          <p:cNvCxnSpPr>
            <a:cxnSpLocks/>
          </p:cNvCxnSpPr>
          <p:nvPr/>
        </p:nvCxnSpPr>
        <p:spPr>
          <a:xfrm>
            <a:off x="549539" y="4868917"/>
            <a:ext cx="0" cy="644576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545BF376-3415-44B3-8CD7-D78E33A9C4EF}"/>
              </a:ext>
            </a:extLst>
          </p:cNvPr>
          <p:cNvCxnSpPr>
            <a:cxnSpLocks/>
          </p:cNvCxnSpPr>
          <p:nvPr/>
        </p:nvCxnSpPr>
        <p:spPr>
          <a:xfrm>
            <a:off x="2735165" y="4868917"/>
            <a:ext cx="0" cy="644576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E45296A-42A3-40CE-B10C-38FA81342776}"/>
              </a:ext>
            </a:extLst>
          </p:cNvPr>
          <p:cNvCxnSpPr>
            <a:cxnSpLocks/>
          </p:cNvCxnSpPr>
          <p:nvPr/>
        </p:nvCxnSpPr>
        <p:spPr>
          <a:xfrm>
            <a:off x="4920791" y="4868917"/>
            <a:ext cx="0" cy="644576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9D5513BC-D33E-45FA-AFBC-80BEEFFD5F06}"/>
              </a:ext>
            </a:extLst>
          </p:cNvPr>
          <p:cNvCxnSpPr>
            <a:cxnSpLocks/>
          </p:cNvCxnSpPr>
          <p:nvPr/>
        </p:nvCxnSpPr>
        <p:spPr>
          <a:xfrm>
            <a:off x="7106418" y="4868917"/>
            <a:ext cx="0" cy="644576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タイトル 1">
            <a:extLst>
              <a:ext uri="{FF2B5EF4-FFF2-40B4-BE49-F238E27FC236}">
                <a16:creationId xmlns:a16="http://schemas.microsoft.com/office/drawing/2014/main" id="{B242FC35-7906-49D6-9E3B-29F022FEC844}"/>
              </a:ext>
            </a:extLst>
          </p:cNvPr>
          <p:cNvSpPr txBox="1">
            <a:spLocks/>
          </p:cNvSpPr>
          <p:nvPr/>
        </p:nvSpPr>
        <p:spPr>
          <a:xfrm>
            <a:off x="1197310" y="4396633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34" name="タイトル 1">
            <a:extLst>
              <a:ext uri="{FF2B5EF4-FFF2-40B4-BE49-F238E27FC236}">
                <a16:creationId xmlns:a16="http://schemas.microsoft.com/office/drawing/2014/main" id="{277ED7E2-74AC-49B6-956A-1C6767A37430}"/>
              </a:ext>
            </a:extLst>
          </p:cNvPr>
          <p:cNvSpPr txBox="1">
            <a:spLocks/>
          </p:cNvSpPr>
          <p:nvPr/>
        </p:nvSpPr>
        <p:spPr>
          <a:xfrm>
            <a:off x="2355325" y="4354543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2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35" name="タイトル 1">
            <a:extLst>
              <a:ext uri="{FF2B5EF4-FFF2-40B4-BE49-F238E27FC236}">
                <a16:creationId xmlns:a16="http://schemas.microsoft.com/office/drawing/2014/main" id="{C065A65A-AC57-43D5-95E7-9585B0C4254F}"/>
              </a:ext>
            </a:extLst>
          </p:cNvPr>
          <p:cNvSpPr txBox="1">
            <a:spLocks/>
          </p:cNvSpPr>
          <p:nvPr/>
        </p:nvSpPr>
        <p:spPr>
          <a:xfrm>
            <a:off x="3360672" y="4372616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3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0F81F136-D0F2-4DFA-8AC5-0F88AD1C0652}"/>
              </a:ext>
            </a:extLst>
          </p:cNvPr>
          <p:cNvSpPr txBox="1">
            <a:spLocks/>
          </p:cNvSpPr>
          <p:nvPr/>
        </p:nvSpPr>
        <p:spPr>
          <a:xfrm>
            <a:off x="132801" y="4356347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0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37" name="タイトル 1">
            <a:extLst>
              <a:ext uri="{FF2B5EF4-FFF2-40B4-BE49-F238E27FC236}">
                <a16:creationId xmlns:a16="http://schemas.microsoft.com/office/drawing/2014/main" id="{FAD4E032-7620-433F-986C-9A03839ED82A}"/>
              </a:ext>
            </a:extLst>
          </p:cNvPr>
          <p:cNvSpPr txBox="1">
            <a:spLocks/>
          </p:cNvSpPr>
          <p:nvPr/>
        </p:nvSpPr>
        <p:spPr>
          <a:xfrm>
            <a:off x="7880253" y="6358063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0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6DE7BBC5-CEDE-4FA5-8A4A-E1007911A010}"/>
              </a:ext>
            </a:extLst>
          </p:cNvPr>
          <p:cNvGrpSpPr/>
          <p:nvPr/>
        </p:nvGrpSpPr>
        <p:grpSpPr>
          <a:xfrm>
            <a:off x="2539361" y="2123139"/>
            <a:ext cx="555388" cy="1262477"/>
            <a:chOff x="79181" y="88430"/>
            <a:chExt cx="163881" cy="361252"/>
          </a:xfrm>
        </p:grpSpPr>
        <p:sp>
          <p:nvSpPr>
            <p:cNvPr id="40" name="テキスト ボックス 57">
              <a:extLst>
                <a:ext uri="{FF2B5EF4-FFF2-40B4-BE49-F238E27FC236}">
                  <a16:creationId xmlns:a16="http://schemas.microsoft.com/office/drawing/2014/main" id="{0FF5095D-CC63-4E3B-AA4A-E6E9B274383C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6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41" name="テキスト ボックス 58">
              <a:extLst>
                <a:ext uri="{FF2B5EF4-FFF2-40B4-BE49-F238E27FC236}">
                  <a16:creationId xmlns:a16="http://schemas.microsoft.com/office/drawing/2014/main" id="{5CBAA726-431E-4410-9AAB-2EECFAA40FCF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54D93808-E858-4000-9837-85F61E1A1BA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3" name="タイトル 1">
            <a:extLst>
              <a:ext uri="{FF2B5EF4-FFF2-40B4-BE49-F238E27FC236}">
                <a16:creationId xmlns:a16="http://schemas.microsoft.com/office/drawing/2014/main" id="{DDE4846F-2982-41CC-BAF2-46D60BCBE1FF}"/>
              </a:ext>
            </a:extLst>
          </p:cNvPr>
          <p:cNvSpPr txBox="1">
            <a:spLocks/>
          </p:cNvSpPr>
          <p:nvPr/>
        </p:nvSpPr>
        <p:spPr>
          <a:xfrm>
            <a:off x="4997379" y="4713165"/>
            <a:ext cx="2545151" cy="81695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FB3D01C6-E9F4-4F65-BBA7-1F2FF7B8B6BE}"/>
              </a:ext>
            </a:extLst>
          </p:cNvPr>
          <p:cNvSpPr/>
          <p:nvPr/>
        </p:nvSpPr>
        <p:spPr>
          <a:xfrm>
            <a:off x="2395888" y="2178187"/>
            <a:ext cx="927971" cy="114551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矢印: 右 47">
            <a:extLst>
              <a:ext uri="{FF2B5EF4-FFF2-40B4-BE49-F238E27FC236}">
                <a16:creationId xmlns:a16="http://schemas.microsoft.com/office/drawing/2014/main" id="{DF92233B-FB54-4801-8D9C-E3B1DB0CD16F}"/>
              </a:ext>
            </a:extLst>
          </p:cNvPr>
          <p:cNvSpPr/>
          <p:nvPr/>
        </p:nvSpPr>
        <p:spPr>
          <a:xfrm>
            <a:off x="549539" y="5090765"/>
            <a:ext cx="6546551" cy="296238"/>
          </a:xfrm>
          <a:prstGeom prst="rightArrow">
            <a:avLst/>
          </a:prstGeom>
          <a:solidFill>
            <a:srgbClr val="00B0F0"/>
          </a:solidFill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矢印: 右 48">
            <a:extLst>
              <a:ext uri="{FF2B5EF4-FFF2-40B4-BE49-F238E27FC236}">
                <a16:creationId xmlns:a16="http://schemas.microsoft.com/office/drawing/2014/main" id="{665A6408-897C-48BB-AD6D-92280F24CB01}"/>
              </a:ext>
            </a:extLst>
          </p:cNvPr>
          <p:cNvSpPr/>
          <p:nvPr/>
        </p:nvSpPr>
        <p:spPr>
          <a:xfrm>
            <a:off x="559867" y="5105619"/>
            <a:ext cx="974734" cy="296239"/>
          </a:xfrm>
          <a:prstGeom prst="rightArrow">
            <a:avLst/>
          </a:prstGeom>
          <a:solidFill>
            <a:srgbClr val="0070C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D1C0A516-21A0-42DC-9A78-B86A0EE2A24D}"/>
              </a:ext>
            </a:extLst>
          </p:cNvPr>
          <p:cNvGrpSpPr/>
          <p:nvPr/>
        </p:nvGrpSpPr>
        <p:grpSpPr>
          <a:xfrm>
            <a:off x="11560351" y="5382998"/>
            <a:ext cx="555388" cy="1262477"/>
            <a:chOff x="79181" y="88430"/>
            <a:chExt cx="163881" cy="361252"/>
          </a:xfrm>
        </p:grpSpPr>
        <p:sp>
          <p:nvSpPr>
            <p:cNvPr id="52" name="テキスト ボックス 57">
              <a:extLst>
                <a:ext uri="{FF2B5EF4-FFF2-40B4-BE49-F238E27FC236}">
                  <a16:creationId xmlns:a16="http://schemas.microsoft.com/office/drawing/2014/main" id="{ADC75C16-0A4F-4BF9-AA76-8423A0A35BFD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6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53" name="テキスト ボックス 58">
              <a:extLst>
                <a:ext uri="{FF2B5EF4-FFF2-40B4-BE49-F238E27FC236}">
                  <a16:creationId xmlns:a16="http://schemas.microsoft.com/office/drawing/2014/main" id="{DAE17C36-5298-4312-AC61-793A8C46C356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DC627856-0BED-4F68-B4F1-FF14130ACEC7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5" name="グループ化 54">
            <a:extLst>
              <a:ext uri="{FF2B5EF4-FFF2-40B4-BE49-F238E27FC236}">
                <a16:creationId xmlns:a16="http://schemas.microsoft.com/office/drawing/2014/main" id="{3D8353BA-A808-4094-8A58-F42C5772BE8E}"/>
              </a:ext>
            </a:extLst>
          </p:cNvPr>
          <p:cNvGrpSpPr/>
          <p:nvPr/>
        </p:nvGrpSpPr>
        <p:grpSpPr>
          <a:xfrm>
            <a:off x="1364658" y="5450768"/>
            <a:ext cx="555388" cy="1059465"/>
            <a:chOff x="79181" y="111294"/>
            <a:chExt cx="163881" cy="303161"/>
          </a:xfrm>
        </p:grpSpPr>
        <p:sp>
          <p:nvSpPr>
            <p:cNvPr id="56" name="テキスト ボックス 57">
              <a:extLst>
                <a:ext uri="{FF2B5EF4-FFF2-40B4-BE49-F238E27FC236}">
                  <a16:creationId xmlns:a16="http://schemas.microsoft.com/office/drawing/2014/main" id="{DD40B1E1-E85E-4E64-ADC8-DDB974DF333F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57" name="テキスト ボックス 58">
              <a:extLst>
                <a:ext uri="{FF2B5EF4-FFF2-40B4-BE49-F238E27FC236}">
                  <a16:creationId xmlns:a16="http://schemas.microsoft.com/office/drawing/2014/main" id="{94391163-5805-45E6-9F38-7A2613D7390A}"/>
                </a:ext>
              </a:extLst>
            </p:cNvPr>
            <p:cNvSpPr txBox="1"/>
            <p:nvPr/>
          </p:nvSpPr>
          <p:spPr>
            <a:xfrm>
              <a:off x="99820" y="111294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27B2E5A3-CA0B-43F5-8D9B-A482B022F6D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9" name="グループ化 58">
            <a:extLst>
              <a:ext uri="{FF2B5EF4-FFF2-40B4-BE49-F238E27FC236}">
                <a16:creationId xmlns:a16="http://schemas.microsoft.com/office/drawing/2014/main" id="{5595C8A0-42DB-4B59-A093-1D82800ADE46}"/>
              </a:ext>
            </a:extLst>
          </p:cNvPr>
          <p:cNvGrpSpPr/>
          <p:nvPr/>
        </p:nvGrpSpPr>
        <p:grpSpPr>
          <a:xfrm>
            <a:off x="8666832" y="2630837"/>
            <a:ext cx="2857463" cy="4060082"/>
            <a:chOff x="5807770" y="2646569"/>
            <a:chExt cx="2857463" cy="4060082"/>
          </a:xfrm>
        </p:grpSpPr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FC015564-B754-48F0-870B-C217C338CD70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32324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AA1F5153-E52F-4535-BC57-6242A77042B5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60299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C83FEFCF-FFE1-4202-91DB-4798C7EFF9AC}"/>
                </a:ext>
              </a:extLst>
            </p:cNvPr>
            <p:cNvCxnSpPr>
              <a:cxnSpLocks/>
            </p:cNvCxnSpPr>
            <p:nvPr/>
          </p:nvCxnSpPr>
          <p:spPr>
            <a:xfrm>
              <a:off x="5816009" y="6706651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DCC52EBE-AF94-455D-A57C-E54E489A4AE5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26465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5" name="正方形/長方形 64">
              <a:extLst>
                <a:ext uri="{FF2B5EF4-FFF2-40B4-BE49-F238E27FC236}">
                  <a16:creationId xmlns:a16="http://schemas.microsoft.com/office/drawing/2014/main" id="{21739916-4B00-4EE5-A5C3-2935692AB34B}"/>
                </a:ext>
              </a:extLst>
            </p:cNvPr>
            <p:cNvSpPr/>
            <p:nvPr/>
          </p:nvSpPr>
          <p:spPr>
            <a:xfrm>
              <a:off x="5828272" y="6051484"/>
              <a:ext cx="2822083" cy="62280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68E4BF24-BE2C-4513-802A-11208BA0C69E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467660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直線コネクタ 66">
              <a:extLst>
                <a:ext uri="{FF2B5EF4-FFF2-40B4-BE49-F238E27FC236}">
                  <a16:creationId xmlns:a16="http://schemas.microsoft.com/office/drawing/2014/main" id="{3D8F0ED0-8BD4-4A59-B983-3F3EB502A371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99992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660655F2-DE7A-4366-8F79-E09959141262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535328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9" name="タイトル 1">
            <a:extLst>
              <a:ext uri="{FF2B5EF4-FFF2-40B4-BE49-F238E27FC236}">
                <a16:creationId xmlns:a16="http://schemas.microsoft.com/office/drawing/2014/main" id="{1BDCA37F-DE0C-4707-A446-843A484FCC3B}"/>
              </a:ext>
            </a:extLst>
          </p:cNvPr>
          <p:cNvSpPr txBox="1">
            <a:spLocks/>
          </p:cNvSpPr>
          <p:nvPr/>
        </p:nvSpPr>
        <p:spPr>
          <a:xfrm>
            <a:off x="7826163" y="3713492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4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70" name="タイトル 1">
            <a:extLst>
              <a:ext uri="{FF2B5EF4-FFF2-40B4-BE49-F238E27FC236}">
                <a16:creationId xmlns:a16="http://schemas.microsoft.com/office/drawing/2014/main" id="{7F8F4AE5-91FA-40BE-BB70-DB587AA5820D}"/>
              </a:ext>
            </a:extLst>
          </p:cNvPr>
          <p:cNvSpPr txBox="1">
            <a:spLocks/>
          </p:cNvSpPr>
          <p:nvPr/>
        </p:nvSpPr>
        <p:spPr>
          <a:xfrm>
            <a:off x="7812290" y="3075586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5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71" name="タイトル 1">
            <a:extLst>
              <a:ext uri="{FF2B5EF4-FFF2-40B4-BE49-F238E27FC236}">
                <a16:creationId xmlns:a16="http://schemas.microsoft.com/office/drawing/2014/main" id="{465D89DE-7AAC-4419-A0F4-CFE24A9ABB00}"/>
              </a:ext>
            </a:extLst>
          </p:cNvPr>
          <p:cNvSpPr txBox="1">
            <a:spLocks/>
          </p:cNvSpPr>
          <p:nvPr/>
        </p:nvSpPr>
        <p:spPr>
          <a:xfrm>
            <a:off x="7857777" y="2366557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6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E410DC81-9414-46AB-9B36-D02E594C5BC2}"/>
              </a:ext>
            </a:extLst>
          </p:cNvPr>
          <p:cNvCxnSpPr>
            <a:cxnSpLocks/>
          </p:cNvCxnSpPr>
          <p:nvPr/>
        </p:nvCxnSpPr>
        <p:spPr>
          <a:xfrm>
            <a:off x="1642352" y="4868917"/>
            <a:ext cx="0" cy="644576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D2ED5188-8185-4D47-B56A-EE896499DC52}"/>
              </a:ext>
            </a:extLst>
          </p:cNvPr>
          <p:cNvCxnSpPr>
            <a:cxnSpLocks/>
          </p:cNvCxnSpPr>
          <p:nvPr/>
        </p:nvCxnSpPr>
        <p:spPr>
          <a:xfrm>
            <a:off x="3827978" y="4868917"/>
            <a:ext cx="0" cy="644576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AF6F5561-72DB-4879-BE60-6B3FDC30DD56}"/>
              </a:ext>
            </a:extLst>
          </p:cNvPr>
          <p:cNvCxnSpPr>
            <a:cxnSpLocks/>
          </p:cNvCxnSpPr>
          <p:nvPr/>
        </p:nvCxnSpPr>
        <p:spPr>
          <a:xfrm>
            <a:off x="6013604" y="4868917"/>
            <a:ext cx="0" cy="644576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D61A8C75-DFC7-42B8-AE7F-22F1B3BDF048}"/>
              </a:ext>
            </a:extLst>
          </p:cNvPr>
          <p:cNvCxnSpPr/>
          <p:nvPr/>
        </p:nvCxnSpPr>
        <p:spPr>
          <a:xfrm>
            <a:off x="559866" y="5255644"/>
            <a:ext cx="6576974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5" name="タイトル 1">
            <a:extLst>
              <a:ext uri="{FF2B5EF4-FFF2-40B4-BE49-F238E27FC236}">
                <a16:creationId xmlns:a16="http://schemas.microsoft.com/office/drawing/2014/main" id="{0421C42F-060F-4CC1-86FB-16315FE9249F}"/>
              </a:ext>
            </a:extLst>
          </p:cNvPr>
          <p:cNvSpPr txBox="1">
            <a:spLocks/>
          </p:cNvSpPr>
          <p:nvPr/>
        </p:nvSpPr>
        <p:spPr>
          <a:xfrm>
            <a:off x="4484649" y="4372616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4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76" name="タイトル 1">
            <a:extLst>
              <a:ext uri="{FF2B5EF4-FFF2-40B4-BE49-F238E27FC236}">
                <a16:creationId xmlns:a16="http://schemas.microsoft.com/office/drawing/2014/main" id="{66A03B7B-0CD6-4AED-BA1F-98617140EF92}"/>
              </a:ext>
            </a:extLst>
          </p:cNvPr>
          <p:cNvSpPr txBox="1">
            <a:spLocks/>
          </p:cNvSpPr>
          <p:nvPr/>
        </p:nvSpPr>
        <p:spPr>
          <a:xfrm>
            <a:off x="5564899" y="4346929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5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77" name="タイトル 1">
            <a:extLst>
              <a:ext uri="{FF2B5EF4-FFF2-40B4-BE49-F238E27FC236}">
                <a16:creationId xmlns:a16="http://schemas.microsoft.com/office/drawing/2014/main" id="{175DFEC2-5FC8-4F0B-98AD-6FDF42E09D57}"/>
              </a:ext>
            </a:extLst>
          </p:cNvPr>
          <p:cNvSpPr txBox="1">
            <a:spLocks/>
          </p:cNvSpPr>
          <p:nvPr/>
        </p:nvSpPr>
        <p:spPr>
          <a:xfrm>
            <a:off x="6645149" y="4381519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6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78" name="グループ化 77">
            <a:extLst>
              <a:ext uri="{FF2B5EF4-FFF2-40B4-BE49-F238E27FC236}">
                <a16:creationId xmlns:a16="http://schemas.microsoft.com/office/drawing/2014/main" id="{D91EE5B8-0D1F-4B58-BBC2-A78FF7B16957}"/>
              </a:ext>
            </a:extLst>
          </p:cNvPr>
          <p:cNvGrpSpPr/>
          <p:nvPr/>
        </p:nvGrpSpPr>
        <p:grpSpPr>
          <a:xfrm>
            <a:off x="2440822" y="5444570"/>
            <a:ext cx="555388" cy="1059465"/>
            <a:chOff x="79181" y="111294"/>
            <a:chExt cx="163881" cy="303161"/>
          </a:xfrm>
        </p:grpSpPr>
        <p:sp>
          <p:nvSpPr>
            <p:cNvPr id="79" name="テキスト ボックス 57">
              <a:extLst>
                <a:ext uri="{FF2B5EF4-FFF2-40B4-BE49-F238E27FC236}">
                  <a16:creationId xmlns:a16="http://schemas.microsoft.com/office/drawing/2014/main" id="{D946F719-D1AC-49E2-B2AF-B4B4B8F37861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80" name="テキスト ボックス 58">
              <a:extLst>
                <a:ext uri="{FF2B5EF4-FFF2-40B4-BE49-F238E27FC236}">
                  <a16:creationId xmlns:a16="http://schemas.microsoft.com/office/drawing/2014/main" id="{CD1E3738-39A1-44A0-8312-72F81518596C}"/>
                </a:ext>
              </a:extLst>
            </p:cNvPr>
            <p:cNvSpPr txBox="1"/>
            <p:nvPr/>
          </p:nvSpPr>
          <p:spPr>
            <a:xfrm>
              <a:off x="99820" y="111294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81" name="直線コネクタ 80">
              <a:extLst>
                <a:ext uri="{FF2B5EF4-FFF2-40B4-BE49-F238E27FC236}">
                  <a16:creationId xmlns:a16="http://schemas.microsoft.com/office/drawing/2014/main" id="{18134CAF-BB1F-4B7D-BC3A-43DFFED25DD4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2" name="グループ化 81">
            <a:extLst>
              <a:ext uri="{FF2B5EF4-FFF2-40B4-BE49-F238E27FC236}">
                <a16:creationId xmlns:a16="http://schemas.microsoft.com/office/drawing/2014/main" id="{3DFD3D50-96B3-4102-9096-9894B63BF55F}"/>
              </a:ext>
            </a:extLst>
          </p:cNvPr>
          <p:cNvGrpSpPr/>
          <p:nvPr/>
        </p:nvGrpSpPr>
        <p:grpSpPr>
          <a:xfrm>
            <a:off x="3524371" y="5401858"/>
            <a:ext cx="555388" cy="1059465"/>
            <a:chOff x="79181" y="111294"/>
            <a:chExt cx="163881" cy="303161"/>
          </a:xfrm>
        </p:grpSpPr>
        <p:sp>
          <p:nvSpPr>
            <p:cNvPr id="83" name="テキスト ボックス 57">
              <a:extLst>
                <a:ext uri="{FF2B5EF4-FFF2-40B4-BE49-F238E27FC236}">
                  <a16:creationId xmlns:a16="http://schemas.microsoft.com/office/drawing/2014/main" id="{C0D93651-1EBB-4999-BF20-868FFA64F175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84" name="テキスト ボックス 58">
              <a:extLst>
                <a:ext uri="{FF2B5EF4-FFF2-40B4-BE49-F238E27FC236}">
                  <a16:creationId xmlns:a16="http://schemas.microsoft.com/office/drawing/2014/main" id="{BE92FC90-DEC6-49B6-84C7-87830C2D508E}"/>
                </a:ext>
              </a:extLst>
            </p:cNvPr>
            <p:cNvSpPr txBox="1"/>
            <p:nvPr/>
          </p:nvSpPr>
          <p:spPr>
            <a:xfrm>
              <a:off x="99820" y="111294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85" name="直線コネクタ 84">
              <a:extLst>
                <a:ext uri="{FF2B5EF4-FFF2-40B4-BE49-F238E27FC236}">
                  <a16:creationId xmlns:a16="http://schemas.microsoft.com/office/drawing/2014/main" id="{6CF0D75E-ED53-4EFE-90AE-452A968F5F38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09CE73DA-AF1A-405F-9215-8CD138BD151D}"/>
              </a:ext>
            </a:extLst>
          </p:cNvPr>
          <p:cNvGrpSpPr/>
          <p:nvPr/>
        </p:nvGrpSpPr>
        <p:grpSpPr>
          <a:xfrm>
            <a:off x="4653394" y="5401858"/>
            <a:ext cx="555388" cy="1059465"/>
            <a:chOff x="79181" y="111294"/>
            <a:chExt cx="163881" cy="303161"/>
          </a:xfrm>
        </p:grpSpPr>
        <p:sp>
          <p:nvSpPr>
            <p:cNvPr id="87" name="テキスト ボックス 57">
              <a:extLst>
                <a:ext uri="{FF2B5EF4-FFF2-40B4-BE49-F238E27FC236}">
                  <a16:creationId xmlns:a16="http://schemas.microsoft.com/office/drawing/2014/main" id="{24487429-B4DA-4258-98E5-27996AB28561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88" name="テキスト ボックス 58">
              <a:extLst>
                <a:ext uri="{FF2B5EF4-FFF2-40B4-BE49-F238E27FC236}">
                  <a16:creationId xmlns:a16="http://schemas.microsoft.com/office/drawing/2014/main" id="{BE023926-A013-4FD2-A940-5A090464AE35}"/>
                </a:ext>
              </a:extLst>
            </p:cNvPr>
            <p:cNvSpPr txBox="1"/>
            <p:nvPr/>
          </p:nvSpPr>
          <p:spPr>
            <a:xfrm>
              <a:off x="99820" y="111294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4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89" name="直線コネクタ 88">
              <a:extLst>
                <a:ext uri="{FF2B5EF4-FFF2-40B4-BE49-F238E27FC236}">
                  <a16:creationId xmlns:a16="http://schemas.microsoft.com/office/drawing/2014/main" id="{CF101C3C-7F26-4D46-A6B8-3146AAA23BB6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0" name="グループ化 89">
            <a:extLst>
              <a:ext uri="{FF2B5EF4-FFF2-40B4-BE49-F238E27FC236}">
                <a16:creationId xmlns:a16="http://schemas.microsoft.com/office/drawing/2014/main" id="{9E131013-A554-44AA-B629-E8FB8E78C78B}"/>
              </a:ext>
            </a:extLst>
          </p:cNvPr>
          <p:cNvGrpSpPr/>
          <p:nvPr/>
        </p:nvGrpSpPr>
        <p:grpSpPr>
          <a:xfrm>
            <a:off x="5746206" y="5476762"/>
            <a:ext cx="555388" cy="1059465"/>
            <a:chOff x="79181" y="111294"/>
            <a:chExt cx="163881" cy="303161"/>
          </a:xfrm>
        </p:grpSpPr>
        <p:sp>
          <p:nvSpPr>
            <p:cNvPr id="91" name="テキスト ボックス 57">
              <a:extLst>
                <a:ext uri="{FF2B5EF4-FFF2-40B4-BE49-F238E27FC236}">
                  <a16:creationId xmlns:a16="http://schemas.microsoft.com/office/drawing/2014/main" id="{D3236184-C37D-4BD5-9479-85BAA17C2A45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92" name="テキスト ボックス 58">
              <a:extLst>
                <a:ext uri="{FF2B5EF4-FFF2-40B4-BE49-F238E27FC236}">
                  <a16:creationId xmlns:a16="http://schemas.microsoft.com/office/drawing/2014/main" id="{1CF50A1B-E425-41E5-9BE6-B9A8E5654139}"/>
                </a:ext>
              </a:extLst>
            </p:cNvPr>
            <p:cNvSpPr txBox="1"/>
            <p:nvPr/>
          </p:nvSpPr>
          <p:spPr>
            <a:xfrm>
              <a:off x="99820" y="111294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5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93" name="直線コネクタ 92">
              <a:extLst>
                <a:ext uri="{FF2B5EF4-FFF2-40B4-BE49-F238E27FC236}">
                  <a16:creationId xmlns:a16="http://schemas.microsoft.com/office/drawing/2014/main" id="{FE16B284-8F00-48E6-B244-76127B5638C6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4" name="グループ化 93">
            <a:extLst>
              <a:ext uri="{FF2B5EF4-FFF2-40B4-BE49-F238E27FC236}">
                <a16:creationId xmlns:a16="http://schemas.microsoft.com/office/drawing/2014/main" id="{7B8D1843-B11A-43EA-9707-8137936EB9C5}"/>
              </a:ext>
            </a:extLst>
          </p:cNvPr>
          <p:cNvGrpSpPr/>
          <p:nvPr/>
        </p:nvGrpSpPr>
        <p:grpSpPr>
          <a:xfrm>
            <a:off x="6731776" y="5390767"/>
            <a:ext cx="555388" cy="1059465"/>
            <a:chOff x="79181" y="111294"/>
            <a:chExt cx="163881" cy="303161"/>
          </a:xfrm>
        </p:grpSpPr>
        <p:sp>
          <p:nvSpPr>
            <p:cNvPr id="95" name="テキスト ボックス 57">
              <a:extLst>
                <a:ext uri="{FF2B5EF4-FFF2-40B4-BE49-F238E27FC236}">
                  <a16:creationId xmlns:a16="http://schemas.microsoft.com/office/drawing/2014/main" id="{B9DBD7C2-FFD0-46CA-A719-B8B44026761E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96" name="テキスト ボックス 58">
              <a:extLst>
                <a:ext uri="{FF2B5EF4-FFF2-40B4-BE49-F238E27FC236}">
                  <a16:creationId xmlns:a16="http://schemas.microsoft.com/office/drawing/2014/main" id="{8D8726B6-4968-41BE-B6A4-BAC288CA4EF9}"/>
                </a:ext>
              </a:extLst>
            </p:cNvPr>
            <p:cNvSpPr txBox="1"/>
            <p:nvPr/>
          </p:nvSpPr>
          <p:spPr>
            <a:xfrm>
              <a:off x="99820" y="111294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97" name="直線コネクタ 96">
              <a:extLst>
                <a:ext uri="{FF2B5EF4-FFF2-40B4-BE49-F238E27FC236}">
                  <a16:creationId xmlns:a16="http://schemas.microsoft.com/office/drawing/2014/main" id="{237923B2-779C-43C6-98F7-AAF0AA80EFD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8" name="タイトル 1">
            <a:extLst>
              <a:ext uri="{FF2B5EF4-FFF2-40B4-BE49-F238E27FC236}">
                <a16:creationId xmlns:a16="http://schemas.microsoft.com/office/drawing/2014/main" id="{9B1B9A29-5F48-48EA-93CC-D7AA07029AC8}"/>
              </a:ext>
            </a:extLst>
          </p:cNvPr>
          <p:cNvSpPr txBox="1">
            <a:spLocks/>
          </p:cNvSpPr>
          <p:nvPr/>
        </p:nvSpPr>
        <p:spPr>
          <a:xfrm>
            <a:off x="7175402" y="5713147"/>
            <a:ext cx="903744" cy="47739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latin typeface="+mj-ea"/>
                <a:cs typeface="Calibri Light"/>
              </a:rPr>
              <a:t>＝</a:t>
            </a:r>
            <a:r>
              <a:rPr lang="en-US" altLang="ja-JP" sz="3200" dirty="0">
                <a:latin typeface="+mj-ea"/>
                <a:cs typeface="Calibri Light"/>
              </a:rPr>
              <a:t>1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073890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0" grpId="0"/>
      <p:bldP spid="23" grpId="0"/>
      <p:bldP spid="24" grpId="0"/>
      <p:bldP spid="25" grpId="0"/>
      <p:bldP spid="33" grpId="0"/>
      <p:bldP spid="34" grpId="0"/>
      <p:bldP spid="35" grpId="0"/>
      <p:bldP spid="36" grpId="0"/>
      <p:bldP spid="37" grpId="0"/>
      <p:bldP spid="48" grpId="0" animBg="1"/>
      <p:bldP spid="49" grpId="0" animBg="1"/>
      <p:bldP spid="69" grpId="0"/>
      <p:bldP spid="70" grpId="0"/>
      <p:bldP spid="71" grpId="0"/>
      <p:bldP spid="75" grpId="0"/>
      <p:bldP spid="76" grpId="0"/>
      <p:bldP spid="77" grpId="0"/>
      <p:bldP spid="98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AE31A1A6-C172-489E-A376-E07FC42C6081}"/>
              </a:ext>
            </a:extLst>
          </p:cNvPr>
          <p:cNvSpPr/>
          <p:nvPr/>
        </p:nvSpPr>
        <p:spPr>
          <a:xfrm>
            <a:off x="4633270" y="2640177"/>
            <a:ext cx="2822083" cy="402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45" name="図 44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563A60E8-1622-49F2-9898-7526A5CA62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3042" y="1675992"/>
            <a:ext cx="932577" cy="1823474"/>
          </a:xfrm>
          <a:prstGeom prst="rect">
            <a:avLst/>
          </a:prstGeom>
        </p:spPr>
      </p:pic>
      <p:pic>
        <p:nvPicPr>
          <p:cNvPr id="20" name="図 19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FA47B97A-185C-4AFF-82B3-CDE09B8B1E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159773" y="1382232"/>
            <a:ext cx="1241209" cy="2275889"/>
          </a:xfrm>
          <a:prstGeom prst="rect">
            <a:avLst/>
          </a:prstGeom>
        </p:spPr>
      </p:pic>
      <p:sp>
        <p:nvSpPr>
          <p:cNvPr id="9" name="タイトル 1">
            <a:extLst>
              <a:ext uri="{FF2B5EF4-FFF2-40B4-BE49-F238E27FC236}">
                <a16:creationId xmlns:a16="http://schemas.microsoft.com/office/drawing/2014/main" id="{1F3D867E-5B37-480C-81F1-723C4D4B23D4}"/>
              </a:ext>
            </a:extLst>
          </p:cNvPr>
          <p:cNvSpPr txBox="1">
            <a:spLocks/>
          </p:cNvSpPr>
          <p:nvPr/>
        </p:nvSpPr>
        <p:spPr>
          <a:xfrm>
            <a:off x="82034" y="15375"/>
            <a:ext cx="5382915" cy="9251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3</a:t>
            </a:r>
            <a:r>
              <a:rPr lang="ja-JP" altLang="en-US" sz="4000" dirty="0">
                <a:latin typeface="+mj-ea"/>
                <a:cs typeface="Calibri Light"/>
              </a:rPr>
              <a:t>分でいっぱいになる</a:t>
            </a:r>
            <a:r>
              <a:rPr lang="en-US" altLang="ja-JP" sz="4000" dirty="0">
                <a:latin typeface="+mj-ea"/>
                <a:cs typeface="Calibri Light"/>
              </a:rPr>
              <a:t>A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BB263209-DC08-406C-B4AE-03E82403D0E7}"/>
              </a:ext>
            </a:extLst>
          </p:cNvPr>
          <p:cNvSpPr txBox="1">
            <a:spLocks/>
          </p:cNvSpPr>
          <p:nvPr/>
        </p:nvSpPr>
        <p:spPr>
          <a:xfrm>
            <a:off x="329133" y="750611"/>
            <a:ext cx="11373429" cy="664230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同じ水そうに</a:t>
            </a:r>
            <a:r>
              <a:rPr lang="en-US" altLang="ja-JP" sz="4000" dirty="0">
                <a:latin typeface="+mj-ea"/>
                <a:cs typeface="Calibri Light"/>
              </a:rPr>
              <a:t>A</a:t>
            </a:r>
            <a:r>
              <a:rPr lang="ja-JP" altLang="en-US" sz="4000" dirty="0">
                <a:latin typeface="+mj-ea"/>
                <a:cs typeface="Calibri Light"/>
              </a:rPr>
              <a:t>と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  <a:r>
              <a:rPr lang="ja-JP" altLang="en-US" sz="4000" dirty="0">
                <a:latin typeface="+mj-ea"/>
                <a:cs typeface="Calibri Light"/>
              </a:rPr>
              <a:t>両方で入れると何分でいっぱいになるかな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20F60D0-7868-410B-8841-85A930E91520}"/>
              </a:ext>
            </a:extLst>
          </p:cNvPr>
          <p:cNvSpPr/>
          <p:nvPr/>
        </p:nvSpPr>
        <p:spPr>
          <a:xfrm>
            <a:off x="4620726" y="2633897"/>
            <a:ext cx="2849224" cy="406008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AAF73E07-39E5-44B7-B7C5-FCF4AB85E033}"/>
              </a:ext>
            </a:extLst>
          </p:cNvPr>
          <p:cNvCxnSpPr>
            <a:cxnSpLocks/>
          </p:cNvCxnSpPr>
          <p:nvPr/>
        </p:nvCxnSpPr>
        <p:spPr>
          <a:xfrm>
            <a:off x="4620724" y="6693979"/>
            <a:ext cx="2849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BA18B829-89FA-4110-8B75-C9415B344F25}"/>
              </a:ext>
            </a:extLst>
          </p:cNvPr>
          <p:cNvCxnSpPr>
            <a:cxnSpLocks/>
          </p:cNvCxnSpPr>
          <p:nvPr/>
        </p:nvCxnSpPr>
        <p:spPr>
          <a:xfrm>
            <a:off x="4629515" y="2623634"/>
            <a:ext cx="2849224" cy="102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タイトル 1">
            <a:extLst>
              <a:ext uri="{FF2B5EF4-FFF2-40B4-BE49-F238E27FC236}">
                <a16:creationId xmlns:a16="http://schemas.microsoft.com/office/drawing/2014/main" id="{3F89C4A9-107F-4A92-9FDB-780697148870}"/>
              </a:ext>
            </a:extLst>
          </p:cNvPr>
          <p:cNvSpPr txBox="1">
            <a:spLocks/>
          </p:cNvSpPr>
          <p:nvPr/>
        </p:nvSpPr>
        <p:spPr>
          <a:xfrm>
            <a:off x="6096001" y="36630"/>
            <a:ext cx="5158154" cy="622551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6</a:t>
            </a:r>
            <a:r>
              <a:rPr lang="ja-JP" altLang="en-US" sz="4000" dirty="0">
                <a:latin typeface="+mj-ea"/>
                <a:cs typeface="Calibri Light"/>
              </a:rPr>
              <a:t>分でいっぱいになる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</a:p>
          <a:p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51" name="タイトル 1">
            <a:extLst>
              <a:ext uri="{FF2B5EF4-FFF2-40B4-BE49-F238E27FC236}">
                <a16:creationId xmlns:a16="http://schemas.microsoft.com/office/drawing/2014/main" id="{45998866-DDB6-403D-B786-11666C254FE8}"/>
              </a:ext>
            </a:extLst>
          </p:cNvPr>
          <p:cNvSpPr txBox="1">
            <a:spLocks/>
          </p:cNvSpPr>
          <p:nvPr/>
        </p:nvSpPr>
        <p:spPr>
          <a:xfrm>
            <a:off x="5356429" y="1361212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A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1D4A71B6-3A6B-4506-904F-FA7892B849BD}"/>
              </a:ext>
            </a:extLst>
          </p:cNvPr>
          <p:cNvSpPr txBox="1">
            <a:spLocks/>
          </p:cNvSpPr>
          <p:nvPr/>
        </p:nvSpPr>
        <p:spPr>
          <a:xfrm>
            <a:off x="6415317" y="1335862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B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sp>
        <p:nvSpPr>
          <p:cNvPr id="38" name="タイトル 1">
            <a:extLst>
              <a:ext uri="{FF2B5EF4-FFF2-40B4-BE49-F238E27FC236}">
                <a16:creationId xmlns:a16="http://schemas.microsoft.com/office/drawing/2014/main" id="{4204959E-16E4-45FC-BD71-2DA01F52CAEF}"/>
              </a:ext>
            </a:extLst>
          </p:cNvPr>
          <p:cNvSpPr txBox="1">
            <a:spLocks/>
          </p:cNvSpPr>
          <p:nvPr/>
        </p:nvSpPr>
        <p:spPr>
          <a:xfrm>
            <a:off x="1309705" y="1780957"/>
            <a:ext cx="171269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1</a:t>
            </a:r>
            <a:r>
              <a:rPr lang="ja-JP" altLang="en-US" sz="4800" dirty="0">
                <a:latin typeface="+mj-ea"/>
                <a:cs typeface="Calibri Light"/>
              </a:rPr>
              <a:t>分で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0C303D4B-2699-4C87-8E4F-17BC09E4F460}"/>
              </a:ext>
            </a:extLst>
          </p:cNvPr>
          <p:cNvGrpSpPr/>
          <p:nvPr/>
        </p:nvGrpSpPr>
        <p:grpSpPr>
          <a:xfrm>
            <a:off x="3074540" y="1551946"/>
            <a:ext cx="555388" cy="1047866"/>
            <a:chOff x="79181" y="114612"/>
            <a:chExt cx="163881" cy="299842"/>
          </a:xfrm>
        </p:grpSpPr>
        <p:sp>
          <p:nvSpPr>
            <p:cNvPr id="54" name="テキスト ボックス 57">
              <a:extLst>
                <a:ext uri="{FF2B5EF4-FFF2-40B4-BE49-F238E27FC236}">
                  <a16:creationId xmlns:a16="http://schemas.microsoft.com/office/drawing/2014/main" id="{F44EB555-8506-4A2B-9B45-C7FC2278FDA2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55" name="テキスト ボックス 58">
              <a:extLst>
                <a:ext uri="{FF2B5EF4-FFF2-40B4-BE49-F238E27FC236}">
                  <a16:creationId xmlns:a16="http://schemas.microsoft.com/office/drawing/2014/main" id="{3A0984F7-893A-4585-88E5-F3A4932595DC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AE3BE0FC-7F71-4244-9858-B4CACC3CB8F3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1" name="タイトル 1">
            <a:extLst>
              <a:ext uri="{FF2B5EF4-FFF2-40B4-BE49-F238E27FC236}">
                <a16:creationId xmlns:a16="http://schemas.microsoft.com/office/drawing/2014/main" id="{551F2714-EDF1-4685-BA0D-13A879DAACF5}"/>
              </a:ext>
            </a:extLst>
          </p:cNvPr>
          <p:cNvSpPr txBox="1">
            <a:spLocks/>
          </p:cNvSpPr>
          <p:nvPr/>
        </p:nvSpPr>
        <p:spPr>
          <a:xfrm>
            <a:off x="8123090" y="1715162"/>
            <a:ext cx="171269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1</a:t>
            </a:r>
            <a:r>
              <a:rPr lang="ja-JP" altLang="en-US" sz="4800" dirty="0">
                <a:latin typeface="+mj-ea"/>
                <a:cs typeface="Calibri Light"/>
              </a:rPr>
              <a:t>分で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E4C67D9A-5A34-4E16-9060-E043269344B5}"/>
              </a:ext>
            </a:extLst>
          </p:cNvPr>
          <p:cNvGrpSpPr/>
          <p:nvPr/>
        </p:nvGrpSpPr>
        <p:grpSpPr>
          <a:xfrm>
            <a:off x="9793362" y="1484846"/>
            <a:ext cx="555388" cy="1047866"/>
            <a:chOff x="79181" y="114612"/>
            <a:chExt cx="163881" cy="299842"/>
          </a:xfrm>
        </p:grpSpPr>
        <p:sp>
          <p:nvSpPr>
            <p:cNvPr id="49" name="テキスト ボックス 57">
              <a:extLst>
                <a:ext uri="{FF2B5EF4-FFF2-40B4-BE49-F238E27FC236}">
                  <a16:creationId xmlns:a16="http://schemas.microsoft.com/office/drawing/2014/main" id="{BFB2B082-F0F6-4B65-ADA6-7E8C93820180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50" name="テキスト ボックス 58">
              <a:extLst>
                <a:ext uri="{FF2B5EF4-FFF2-40B4-BE49-F238E27FC236}">
                  <a16:creationId xmlns:a16="http://schemas.microsoft.com/office/drawing/2014/main" id="{1728DE3F-5E97-42B4-9DEE-9A81BDEC53EF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CD36AA4C-7586-4F24-87FA-5E152B7E852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037114AD-5366-4CD6-9C53-76641C76B00B}"/>
              </a:ext>
            </a:extLst>
          </p:cNvPr>
          <p:cNvGrpSpPr/>
          <p:nvPr/>
        </p:nvGrpSpPr>
        <p:grpSpPr>
          <a:xfrm>
            <a:off x="1003765" y="2628765"/>
            <a:ext cx="2849224" cy="4070345"/>
            <a:chOff x="1980960" y="2646569"/>
            <a:chExt cx="2849224" cy="4070345"/>
          </a:xfrm>
        </p:grpSpPr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931B986B-84CD-490C-8C60-B01F2D5823BE}"/>
                </a:ext>
              </a:extLst>
            </p:cNvPr>
            <p:cNvSpPr/>
            <p:nvPr/>
          </p:nvSpPr>
          <p:spPr>
            <a:xfrm>
              <a:off x="1980960" y="2656832"/>
              <a:ext cx="2849224" cy="406008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2665953C-A804-4D59-8D98-4E7B58FEA880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536355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8D03D32C-BAE2-4AC2-9BCF-ED5CD74D3A0C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4010193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56EA99C0-8EB5-4B22-9DFB-9C36F2BDD821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671691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8E1F0979-D955-4A46-9B7E-FA32070F2D72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2646569"/>
              <a:ext cx="2849224" cy="1026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CA6C8748-582C-47FB-B004-03B4A18834D4}"/>
                </a:ext>
              </a:extLst>
            </p:cNvPr>
            <p:cNvSpPr/>
            <p:nvPr/>
          </p:nvSpPr>
          <p:spPr>
            <a:xfrm>
              <a:off x="1989147" y="5374312"/>
              <a:ext cx="2822083" cy="1321582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49961BA0-FCB9-463F-8D38-1DB6ECCE5258}"/>
              </a:ext>
            </a:extLst>
          </p:cNvPr>
          <p:cNvGrpSpPr/>
          <p:nvPr/>
        </p:nvGrpSpPr>
        <p:grpSpPr>
          <a:xfrm>
            <a:off x="8188304" y="2623634"/>
            <a:ext cx="2857463" cy="4060082"/>
            <a:chOff x="5807770" y="2646569"/>
            <a:chExt cx="2857463" cy="4060082"/>
          </a:xfrm>
        </p:grpSpPr>
        <p:sp>
          <p:nvSpPr>
            <p:cNvPr id="57" name="正方形/長方形 56">
              <a:extLst>
                <a:ext uri="{FF2B5EF4-FFF2-40B4-BE49-F238E27FC236}">
                  <a16:creationId xmlns:a16="http://schemas.microsoft.com/office/drawing/2014/main" id="{D8C09E89-2384-44F5-A542-A8C7EBB14E39}"/>
                </a:ext>
              </a:extLst>
            </p:cNvPr>
            <p:cNvSpPr/>
            <p:nvPr/>
          </p:nvSpPr>
          <p:spPr>
            <a:xfrm>
              <a:off x="5816009" y="2646569"/>
              <a:ext cx="2849224" cy="406008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3EC7F57F-1932-4661-B21F-5602FDB02B4B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32324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AFE2DA22-C3CD-40B2-9A03-E9D2613B4D26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60299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6BF81135-6E2C-4EA2-9C77-97D1DC2053CC}"/>
                </a:ext>
              </a:extLst>
            </p:cNvPr>
            <p:cNvCxnSpPr>
              <a:cxnSpLocks/>
            </p:cNvCxnSpPr>
            <p:nvPr/>
          </p:nvCxnSpPr>
          <p:spPr>
            <a:xfrm>
              <a:off x="5816009" y="6706651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004B039C-271F-444E-BB43-C9F05CBF178C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26465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3" name="正方形/長方形 62">
              <a:extLst>
                <a:ext uri="{FF2B5EF4-FFF2-40B4-BE49-F238E27FC236}">
                  <a16:creationId xmlns:a16="http://schemas.microsoft.com/office/drawing/2014/main" id="{445AAC81-745F-492E-821B-C0B1CEAAB446}"/>
                </a:ext>
              </a:extLst>
            </p:cNvPr>
            <p:cNvSpPr/>
            <p:nvPr/>
          </p:nvSpPr>
          <p:spPr>
            <a:xfrm>
              <a:off x="5828272" y="6051484"/>
              <a:ext cx="2822083" cy="62280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49D66923-789A-4211-8992-05B4F1F104FF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467660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8AFC4EAF-97A1-45A9-8DCB-F65F205F1044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99992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D5F5DA47-2C1F-4117-8E9D-4CDAE186E65B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535328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4" name="タイトル 1">
            <a:extLst>
              <a:ext uri="{FF2B5EF4-FFF2-40B4-BE49-F238E27FC236}">
                <a16:creationId xmlns:a16="http://schemas.microsoft.com/office/drawing/2014/main" id="{D0570FD0-7F0F-4AF3-B88B-F056078166C8}"/>
              </a:ext>
            </a:extLst>
          </p:cNvPr>
          <p:cNvSpPr txBox="1">
            <a:spLocks/>
          </p:cNvSpPr>
          <p:nvPr/>
        </p:nvSpPr>
        <p:spPr>
          <a:xfrm>
            <a:off x="2191714" y="1255453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A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sp>
        <p:nvSpPr>
          <p:cNvPr id="95" name="タイトル 1">
            <a:extLst>
              <a:ext uri="{FF2B5EF4-FFF2-40B4-BE49-F238E27FC236}">
                <a16:creationId xmlns:a16="http://schemas.microsoft.com/office/drawing/2014/main" id="{614836AD-702D-42FA-BE6C-315F86DFC2F7}"/>
              </a:ext>
            </a:extLst>
          </p:cNvPr>
          <p:cNvSpPr txBox="1">
            <a:spLocks/>
          </p:cNvSpPr>
          <p:nvPr/>
        </p:nvSpPr>
        <p:spPr>
          <a:xfrm>
            <a:off x="9113813" y="1177580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B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pic>
        <p:nvPicPr>
          <p:cNvPr id="97" name="図 96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D1F5FB16-EBE3-44E2-9FD4-21BCC9836B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03313" y="1394767"/>
            <a:ext cx="1241209" cy="2275889"/>
          </a:xfrm>
          <a:prstGeom prst="rect">
            <a:avLst/>
          </a:prstGeom>
        </p:spPr>
      </p:pic>
      <p:pic>
        <p:nvPicPr>
          <p:cNvPr id="98" name="図 97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521E4497-4591-48B1-885A-7BD87DC859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5359" y="1600491"/>
            <a:ext cx="932577" cy="1823474"/>
          </a:xfrm>
          <a:prstGeom prst="rect">
            <a:avLst/>
          </a:prstGeom>
        </p:spPr>
      </p:pic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3F8E6570-E1BE-4597-8A0F-FE9334C7D69E}"/>
              </a:ext>
            </a:extLst>
          </p:cNvPr>
          <p:cNvSpPr/>
          <p:nvPr/>
        </p:nvSpPr>
        <p:spPr>
          <a:xfrm>
            <a:off x="4270786" y="6714075"/>
            <a:ext cx="3593054" cy="341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8" name="タイトル 1">
            <a:extLst>
              <a:ext uri="{FF2B5EF4-FFF2-40B4-BE49-F238E27FC236}">
                <a16:creationId xmlns:a16="http://schemas.microsoft.com/office/drawing/2014/main" id="{99FB10E1-2358-4F04-9EE1-239E2302CD7A}"/>
              </a:ext>
            </a:extLst>
          </p:cNvPr>
          <p:cNvSpPr txBox="1">
            <a:spLocks/>
          </p:cNvSpPr>
          <p:nvPr/>
        </p:nvSpPr>
        <p:spPr>
          <a:xfrm>
            <a:off x="2244974" y="2913541"/>
            <a:ext cx="2161198" cy="9251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solidFill>
                  <a:srgbClr val="00B050"/>
                </a:solidFill>
                <a:ea typeface="ＭＳ Ｐゴシック"/>
                <a:cs typeface="Calibri Light"/>
              </a:rPr>
              <a:t>れん君</a:t>
            </a:r>
            <a:endParaRPr lang="en-US" altLang="ja-JP" sz="4800" dirty="0">
              <a:solidFill>
                <a:srgbClr val="00B050"/>
              </a:solidFill>
              <a:ea typeface="ＭＳ Ｐゴシック"/>
              <a:cs typeface="Calibri Light"/>
            </a:endParaRPr>
          </a:p>
        </p:txBody>
      </p:sp>
      <p:sp>
        <p:nvSpPr>
          <p:cNvPr id="69" name="タイトル 1">
            <a:extLst>
              <a:ext uri="{FF2B5EF4-FFF2-40B4-BE49-F238E27FC236}">
                <a16:creationId xmlns:a16="http://schemas.microsoft.com/office/drawing/2014/main" id="{3596DEC1-5A9E-4824-AD8E-BB561B6C6C82}"/>
              </a:ext>
            </a:extLst>
          </p:cNvPr>
          <p:cNvSpPr txBox="1">
            <a:spLocks/>
          </p:cNvSpPr>
          <p:nvPr/>
        </p:nvSpPr>
        <p:spPr>
          <a:xfrm>
            <a:off x="3813910" y="3326973"/>
            <a:ext cx="6266134" cy="142941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solidFill>
                  <a:srgbClr val="FF0000"/>
                </a:solidFill>
                <a:latin typeface="+mj-ea"/>
                <a:cs typeface="Calibri Light"/>
              </a:rPr>
              <a:t>A</a:t>
            </a:r>
            <a:r>
              <a:rPr lang="ja-JP" altLang="en-US" sz="4800" dirty="0">
                <a:solidFill>
                  <a:srgbClr val="FF0000"/>
                </a:solidFill>
                <a:latin typeface="+mj-ea"/>
                <a:cs typeface="Calibri Light"/>
              </a:rPr>
              <a:t>と</a:t>
            </a:r>
            <a:r>
              <a:rPr lang="en-US" altLang="ja-JP" sz="4800" dirty="0">
                <a:solidFill>
                  <a:srgbClr val="FF0000"/>
                </a:solidFill>
                <a:latin typeface="+mj-ea"/>
                <a:cs typeface="Calibri Light"/>
              </a:rPr>
              <a:t>B</a:t>
            </a:r>
            <a:r>
              <a:rPr lang="ja-JP" altLang="en-US" sz="4800" dirty="0">
                <a:solidFill>
                  <a:srgbClr val="FF0000"/>
                </a:solidFill>
                <a:latin typeface="+mj-ea"/>
                <a:cs typeface="Calibri Light"/>
              </a:rPr>
              <a:t>合わせるのだから</a:t>
            </a:r>
            <a:endParaRPr lang="en-US" altLang="ja-JP" sz="4800" dirty="0">
              <a:solidFill>
                <a:srgbClr val="FF0000"/>
              </a:solidFill>
              <a:latin typeface="+mj-ea"/>
              <a:cs typeface="Calibri Light"/>
            </a:endParaRPr>
          </a:p>
          <a:p>
            <a:r>
              <a:rPr lang="ja-JP" altLang="en-US" sz="4800" dirty="0">
                <a:solidFill>
                  <a:srgbClr val="FF0000"/>
                </a:solidFill>
                <a:latin typeface="+mj-ea"/>
                <a:ea typeface="ＭＳ Ｐゴシック"/>
                <a:cs typeface="Calibri Light"/>
              </a:rPr>
              <a:t>たせばいいのかな</a:t>
            </a:r>
            <a:endParaRPr lang="en-US" altLang="ja-JP" sz="4800" dirty="0">
              <a:solidFill>
                <a:srgbClr val="FF0000"/>
              </a:solidFill>
              <a:ea typeface="ＭＳ Ｐゴシック"/>
              <a:cs typeface="Calibri Light"/>
            </a:endParaRPr>
          </a:p>
        </p:txBody>
      </p:sp>
      <p:sp>
        <p:nvSpPr>
          <p:cNvPr id="70" name="タイトル 1">
            <a:extLst>
              <a:ext uri="{FF2B5EF4-FFF2-40B4-BE49-F238E27FC236}">
                <a16:creationId xmlns:a16="http://schemas.microsoft.com/office/drawing/2014/main" id="{E3B92D2B-84C7-452F-80C0-C4D89FF70AE4}"/>
              </a:ext>
            </a:extLst>
          </p:cNvPr>
          <p:cNvSpPr txBox="1">
            <a:spLocks/>
          </p:cNvSpPr>
          <p:nvPr/>
        </p:nvSpPr>
        <p:spPr>
          <a:xfrm>
            <a:off x="2229051" y="4702078"/>
            <a:ext cx="3235897" cy="925148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solidFill>
                  <a:srgbClr val="00B050"/>
                </a:solidFill>
                <a:ea typeface="ＭＳ Ｐゴシック"/>
                <a:cs typeface="Calibri Light"/>
              </a:rPr>
              <a:t>ひかりちゃん</a:t>
            </a:r>
            <a:endParaRPr lang="en-US" altLang="ja-JP" sz="4800" dirty="0">
              <a:solidFill>
                <a:srgbClr val="00B050"/>
              </a:solidFill>
              <a:ea typeface="ＭＳ Ｐゴシック"/>
              <a:cs typeface="Calibri Light"/>
            </a:endParaRPr>
          </a:p>
        </p:txBody>
      </p:sp>
      <p:sp>
        <p:nvSpPr>
          <p:cNvPr id="71" name="タイトル 1">
            <a:extLst>
              <a:ext uri="{FF2B5EF4-FFF2-40B4-BE49-F238E27FC236}">
                <a16:creationId xmlns:a16="http://schemas.microsoft.com/office/drawing/2014/main" id="{E91521BF-4733-4EC0-97E1-9BC89609F814}"/>
              </a:ext>
            </a:extLst>
          </p:cNvPr>
          <p:cNvSpPr txBox="1">
            <a:spLocks/>
          </p:cNvSpPr>
          <p:nvPr/>
        </p:nvSpPr>
        <p:spPr>
          <a:xfrm>
            <a:off x="3799138" y="5297390"/>
            <a:ext cx="5160224" cy="8100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solidFill>
                  <a:srgbClr val="FF0000"/>
                </a:solidFill>
                <a:latin typeface="+mj-ea"/>
                <a:cs typeface="Calibri Light"/>
              </a:rPr>
              <a:t>さすが れん君</a:t>
            </a:r>
            <a:endParaRPr lang="en-US" altLang="ja-JP" sz="4800" dirty="0">
              <a:solidFill>
                <a:srgbClr val="FF0000"/>
              </a:solidFill>
              <a:latin typeface="+mj-ea"/>
              <a:cs typeface="Calibri Light"/>
            </a:endParaRPr>
          </a:p>
          <a:p>
            <a:r>
              <a:rPr lang="ja-JP" altLang="en-US" sz="4800" dirty="0">
                <a:solidFill>
                  <a:srgbClr val="FF0000"/>
                </a:solidFill>
                <a:latin typeface="+mj-ea"/>
                <a:ea typeface="ＭＳ Ｐゴシック"/>
                <a:cs typeface="Calibri Light"/>
              </a:rPr>
              <a:t>じゃ，やってみよう</a:t>
            </a:r>
            <a:endParaRPr lang="en-US" altLang="ja-JP" sz="4800" dirty="0">
              <a:solidFill>
                <a:srgbClr val="FF0000"/>
              </a:solidFill>
              <a:ea typeface="ＭＳ Ｐゴシック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731210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  <p:bldP spid="9" grpId="0"/>
      <p:bldP spid="17" grpId="0"/>
      <p:bldP spid="2" grpId="0" animBg="1"/>
      <p:bldP spid="46" grpId="0"/>
      <p:bldP spid="51" grpId="0"/>
      <p:bldP spid="52" grpId="0"/>
      <p:bldP spid="38" grpId="0"/>
      <p:bldP spid="41" grpId="0"/>
      <p:bldP spid="94" grpId="0"/>
      <p:bldP spid="95" grpId="0"/>
      <p:bldP spid="69" grpId="0"/>
      <p:bldP spid="71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AE31A1A6-C172-489E-A376-E07FC42C6081}"/>
              </a:ext>
            </a:extLst>
          </p:cNvPr>
          <p:cNvSpPr/>
          <p:nvPr/>
        </p:nvSpPr>
        <p:spPr>
          <a:xfrm>
            <a:off x="4643085" y="5282110"/>
            <a:ext cx="2822083" cy="142592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3" name="正方形/長方形 112">
            <a:extLst>
              <a:ext uri="{FF2B5EF4-FFF2-40B4-BE49-F238E27FC236}">
                <a16:creationId xmlns:a16="http://schemas.microsoft.com/office/drawing/2014/main" id="{92426C70-CA63-4A1C-BE66-90AF2340E94D}"/>
              </a:ext>
            </a:extLst>
          </p:cNvPr>
          <p:cNvSpPr/>
          <p:nvPr/>
        </p:nvSpPr>
        <p:spPr>
          <a:xfrm>
            <a:off x="4644649" y="4695962"/>
            <a:ext cx="2822083" cy="65310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45" name="図 44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563A60E8-1622-49F2-9898-7526A5CA62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3042" y="1675992"/>
            <a:ext cx="932577" cy="1823474"/>
          </a:xfrm>
          <a:prstGeom prst="rect">
            <a:avLst/>
          </a:prstGeom>
        </p:spPr>
      </p:pic>
      <p:pic>
        <p:nvPicPr>
          <p:cNvPr id="20" name="図 19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FA47B97A-185C-4AFF-82B3-CDE09B8B1E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159773" y="1382232"/>
            <a:ext cx="1241209" cy="2275889"/>
          </a:xfrm>
          <a:prstGeom prst="rect">
            <a:avLst/>
          </a:prstGeom>
        </p:spPr>
      </p:pic>
      <p:sp>
        <p:nvSpPr>
          <p:cNvPr id="9" name="タイトル 1">
            <a:extLst>
              <a:ext uri="{FF2B5EF4-FFF2-40B4-BE49-F238E27FC236}">
                <a16:creationId xmlns:a16="http://schemas.microsoft.com/office/drawing/2014/main" id="{1F3D867E-5B37-480C-81F1-723C4D4B23D4}"/>
              </a:ext>
            </a:extLst>
          </p:cNvPr>
          <p:cNvSpPr txBox="1">
            <a:spLocks/>
          </p:cNvSpPr>
          <p:nvPr/>
        </p:nvSpPr>
        <p:spPr>
          <a:xfrm>
            <a:off x="82034" y="15375"/>
            <a:ext cx="5382915" cy="9251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3</a:t>
            </a:r>
            <a:r>
              <a:rPr lang="ja-JP" altLang="en-US" sz="4000" dirty="0">
                <a:latin typeface="+mj-ea"/>
                <a:cs typeface="Calibri Light"/>
              </a:rPr>
              <a:t>分でいっぱいになる</a:t>
            </a:r>
            <a:r>
              <a:rPr lang="en-US" altLang="ja-JP" sz="4000" dirty="0">
                <a:latin typeface="+mj-ea"/>
                <a:cs typeface="Calibri Light"/>
              </a:rPr>
              <a:t>A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BB263209-DC08-406C-B4AE-03E82403D0E7}"/>
              </a:ext>
            </a:extLst>
          </p:cNvPr>
          <p:cNvSpPr txBox="1">
            <a:spLocks/>
          </p:cNvSpPr>
          <p:nvPr/>
        </p:nvSpPr>
        <p:spPr>
          <a:xfrm>
            <a:off x="329133" y="750611"/>
            <a:ext cx="11373429" cy="664230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同じ水そうに</a:t>
            </a:r>
            <a:r>
              <a:rPr lang="en-US" altLang="ja-JP" sz="4000" dirty="0">
                <a:latin typeface="+mj-ea"/>
                <a:cs typeface="Calibri Light"/>
              </a:rPr>
              <a:t>A</a:t>
            </a:r>
            <a:r>
              <a:rPr lang="ja-JP" altLang="en-US" sz="4000" dirty="0">
                <a:latin typeface="+mj-ea"/>
                <a:cs typeface="Calibri Light"/>
              </a:rPr>
              <a:t>と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  <a:r>
              <a:rPr lang="ja-JP" altLang="en-US" sz="4000" dirty="0">
                <a:latin typeface="+mj-ea"/>
                <a:cs typeface="Calibri Light"/>
              </a:rPr>
              <a:t>両方で入れると何分でいっぱいになるかな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20F60D0-7868-410B-8841-85A930E91520}"/>
              </a:ext>
            </a:extLst>
          </p:cNvPr>
          <p:cNvSpPr/>
          <p:nvPr/>
        </p:nvSpPr>
        <p:spPr>
          <a:xfrm>
            <a:off x="4620726" y="2633897"/>
            <a:ext cx="2849224" cy="406008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AAF73E07-39E5-44B7-B7C5-FCF4AB85E033}"/>
              </a:ext>
            </a:extLst>
          </p:cNvPr>
          <p:cNvCxnSpPr>
            <a:cxnSpLocks/>
          </p:cNvCxnSpPr>
          <p:nvPr/>
        </p:nvCxnSpPr>
        <p:spPr>
          <a:xfrm>
            <a:off x="4620724" y="6693979"/>
            <a:ext cx="2849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BA18B829-89FA-4110-8B75-C9415B344F25}"/>
              </a:ext>
            </a:extLst>
          </p:cNvPr>
          <p:cNvCxnSpPr>
            <a:cxnSpLocks/>
          </p:cNvCxnSpPr>
          <p:nvPr/>
        </p:nvCxnSpPr>
        <p:spPr>
          <a:xfrm>
            <a:off x="4629515" y="2623634"/>
            <a:ext cx="2849224" cy="102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タイトル 1">
            <a:extLst>
              <a:ext uri="{FF2B5EF4-FFF2-40B4-BE49-F238E27FC236}">
                <a16:creationId xmlns:a16="http://schemas.microsoft.com/office/drawing/2014/main" id="{3F89C4A9-107F-4A92-9FDB-780697148870}"/>
              </a:ext>
            </a:extLst>
          </p:cNvPr>
          <p:cNvSpPr txBox="1">
            <a:spLocks/>
          </p:cNvSpPr>
          <p:nvPr/>
        </p:nvSpPr>
        <p:spPr>
          <a:xfrm>
            <a:off x="6096001" y="36630"/>
            <a:ext cx="5158154" cy="622551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6</a:t>
            </a:r>
            <a:r>
              <a:rPr lang="ja-JP" altLang="en-US" sz="4000" dirty="0">
                <a:latin typeface="+mj-ea"/>
                <a:cs typeface="Calibri Light"/>
              </a:rPr>
              <a:t>分でいっぱいになる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</a:p>
          <a:p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51" name="タイトル 1">
            <a:extLst>
              <a:ext uri="{FF2B5EF4-FFF2-40B4-BE49-F238E27FC236}">
                <a16:creationId xmlns:a16="http://schemas.microsoft.com/office/drawing/2014/main" id="{45998866-DDB6-403D-B786-11666C254FE8}"/>
              </a:ext>
            </a:extLst>
          </p:cNvPr>
          <p:cNvSpPr txBox="1">
            <a:spLocks/>
          </p:cNvSpPr>
          <p:nvPr/>
        </p:nvSpPr>
        <p:spPr>
          <a:xfrm>
            <a:off x="5356429" y="1361212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A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1D4A71B6-3A6B-4506-904F-FA7892B849BD}"/>
              </a:ext>
            </a:extLst>
          </p:cNvPr>
          <p:cNvSpPr txBox="1">
            <a:spLocks/>
          </p:cNvSpPr>
          <p:nvPr/>
        </p:nvSpPr>
        <p:spPr>
          <a:xfrm>
            <a:off x="6415317" y="1335862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B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sp>
        <p:nvSpPr>
          <p:cNvPr id="38" name="タイトル 1">
            <a:extLst>
              <a:ext uri="{FF2B5EF4-FFF2-40B4-BE49-F238E27FC236}">
                <a16:creationId xmlns:a16="http://schemas.microsoft.com/office/drawing/2014/main" id="{4204959E-16E4-45FC-BD71-2DA01F52CAEF}"/>
              </a:ext>
            </a:extLst>
          </p:cNvPr>
          <p:cNvSpPr txBox="1">
            <a:spLocks/>
          </p:cNvSpPr>
          <p:nvPr/>
        </p:nvSpPr>
        <p:spPr>
          <a:xfrm>
            <a:off x="1309705" y="1780957"/>
            <a:ext cx="171269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1</a:t>
            </a:r>
            <a:r>
              <a:rPr lang="ja-JP" altLang="en-US" sz="4800" dirty="0">
                <a:latin typeface="+mj-ea"/>
                <a:cs typeface="Calibri Light"/>
              </a:rPr>
              <a:t>分で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0C303D4B-2699-4C87-8E4F-17BC09E4F460}"/>
              </a:ext>
            </a:extLst>
          </p:cNvPr>
          <p:cNvGrpSpPr/>
          <p:nvPr/>
        </p:nvGrpSpPr>
        <p:grpSpPr>
          <a:xfrm>
            <a:off x="3074540" y="1551946"/>
            <a:ext cx="555388" cy="1047866"/>
            <a:chOff x="79181" y="114612"/>
            <a:chExt cx="163881" cy="299842"/>
          </a:xfrm>
        </p:grpSpPr>
        <p:sp>
          <p:nvSpPr>
            <p:cNvPr id="54" name="テキスト ボックス 57">
              <a:extLst>
                <a:ext uri="{FF2B5EF4-FFF2-40B4-BE49-F238E27FC236}">
                  <a16:creationId xmlns:a16="http://schemas.microsoft.com/office/drawing/2014/main" id="{F44EB555-8506-4A2B-9B45-C7FC2278FDA2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55" name="テキスト ボックス 58">
              <a:extLst>
                <a:ext uri="{FF2B5EF4-FFF2-40B4-BE49-F238E27FC236}">
                  <a16:creationId xmlns:a16="http://schemas.microsoft.com/office/drawing/2014/main" id="{3A0984F7-893A-4585-88E5-F3A4932595DC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AE3BE0FC-7F71-4244-9858-B4CACC3CB8F3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1" name="タイトル 1">
            <a:extLst>
              <a:ext uri="{FF2B5EF4-FFF2-40B4-BE49-F238E27FC236}">
                <a16:creationId xmlns:a16="http://schemas.microsoft.com/office/drawing/2014/main" id="{551F2714-EDF1-4685-BA0D-13A879DAACF5}"/>
              </a:ext>
            </a:extLst>
          </p:cNvPr>
          <p:cNvSpPr txBox="1">
            <a:spLocks/>
          </p:cNvSpPr>
          <p:nvPr/>
        </p:nvSpPr>
        <p:spPr>
          <a:xfrm>
            <a:off x="8123090" y="1715162"/>
            <a:ext cx="171269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1</a:t>
            </a:r>
            <a:r>
              <a:rPr lang="ja-JP" altLang="en-US" sz="4800" dirty="0">
                <a:latin typeface="+mj-ea"/>
                <a:cs typeface="Calibri Light"/>
              </a:rPr>
              <a:t>分で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E4C67D9A-5A34-4E16-9060-E043269344B5}"/>
              </a:ext>
            </a:extLst>
          </p:cNvPr>
          <p:cNvGrpSpPr/>
          <p:nvPr/>
        </p:nvGrpSpPr>
        <p:grpSpPr>
          <a:xfrm>
            <a:off x="9793362" y="1484846"/>
            <a:ext cx="555388" cy="1047866"/>
            <a:chOff x="79181" y="114612"/>
            <a:chExt cx="163881" cy="299842"/>
          </a:xfrm>
        </p:grpSpPr>
        <p:sp>
          <p:nvSpPr>
            <p:cNvPr id="49" name="テキスト ボックス 57">
              <a:extLst>
                <a:ext uri="{FF2B5EF4-FFF2-40B4-BE49-F238E27FC236}">
                  <a16:creationId xmlns:a16="http://schemas.microsoft.com/office/drawing/2014/main" id="{BFB2B082-F0F6-4B65-ADA6-7E8C93820180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50" name="テキスト ボックス 58">
              <a:extLst>
                <a:ext uri="{FF2B5EF4-FFF2-40B4-BE49-F238E27FC236}">
                  <a16:creationId xmlns:a16="http://schemas.microsoft.com/office/drawing/2014/main" id="{1728DE3F-5E97-42B4-9DEE-9A81BDEC53EF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CD36AA4C-7586-4F24-87FA-5E152B7E852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037114AD-5366-4CD6-9C53-76641C76B00B}"/>
              </a:ext>
            </a:extLst>
          </p:cNvPr>
          <p:cNvGrpSpPr/>
          <p:nvPr/>
        </p:nvGrpSpPr>
        <p:grpSpPr>
          <a:xfrm>
            <a:off x="1003765" y="2628765"/>
            <a:ext cx="2849224" cy="4070345"/>
            <a:chOff x="1980960" y="2646569"/>
            <a:chExt cx="2849224" cy="4070345"/>
          </a:xfrm>
        </p:grpSpPr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931B986B-84CD-490C-8C60-B01F2D5823BE}"/>
                </a:ext>
              </a:extLst>
            </p:cNvPr>
            <p:cNvSpPr/>
            <p:nvPr/>
          </p:nvSpPr>
          <p:spPr>
            <a:xfrm>
              <a:off x="1980960" y="2656832"/>
              <a:ext cx="2849224" cy="406008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2665953C-A804-4D59-8D98-4E7B58FEA880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536355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8D03D32C-BAE2-4AC2-9BCF-ED5CD74D3A0C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4010193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56EA99C0-8EB5-4B22-9DFB-9C36F2BDD821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671691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8E1F0979-D955-4A46-9B7E-FA32070F2D72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2646569"/>
              <a:ext cx="2849224" cy="1026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CA6C8748-582C-47FB-B004-03B4A18834D4}"/>
                </a:ext>
              </a:extLst>
            </p:cNvPr>
            <p:cNvSpPr/>
            <p:nvPr/>
          </p:nvSpPr>
          <p:spPr>
            <a:xfrm>
              <a:off x="1989147" y="5374312"/>
              <a:ext cx="2822083" cy="1321582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49961BA0-FCB9-463F-8D38-1DB6ECCE5258}"/>
              </a:ext>
            </a:extLst>
          </p:cNvPr>
          <p:cNvGrpSpPr/>
          <p:nvPr/>
        </p:nvGrpSpPr>
        <p:grpSpPr>
          <a:xfrm>
            <a:off x="8188304" y="2623634"/>
            <a:ext cx="2857463" cy="4060082"/>
            <a:chOff x="5807770" y="2646569"/>
            <a:chExt cx="2857463" cy="4060082"/>
          </a:xfrm>
        </p:grpSpPr>
        <p:sp>
          <p:nvSpPr>
            <p:cNvPr id="57" name="正方形/長方形 56">
              <a:extLst>
                <a:ext uri="{FF2B5EF4-FFF2-40B4-BE49-F238E27FC236}">
                  <a16:creationId xmlns:a16="http://schemas.microsoft.com/office/drawing/2014/main" id="{D8C09E89-2384-44F5-A542-A8C7EBB14E39}"/>
                </a:ext>
              </a:extLst>
            </p:cNvPr>
            <p:cNvSpPr/>
            <p:nvPr/>
          </p:nvSpPr>
          <p:spPr>
            <a:xfrm>
              <a:off x="5816009" y="2646569"/>
              <a:ext cx="2849224" cy="406008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3EC7F57F-1932-4661-B21F-5602FDB02B4B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32324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AFE2DA22-C3CD-40B2-9A03-E9D2613B4D26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60299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6BF81135-6E2C-4EA2-9C77-97D1DC2053CC}"/>
                </a:ext>
              </a:extLst>
            </p:cNvPr>
            <p:cNvCxnSpPr>
              <a:cxnSpLocks/>
            </p:cNvCxnSpPr>
            <p:nvPr/>
          </p:nvCxnSpPr>
          <p:spPr>
            <a:xfrm>
              <a:off x="5816009" y="6706651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004B039C-271F-444E-BB43-C9F05CBF178C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26465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3" name="正方形/長方形 62">
              <a:extLst>
                <a:ext uri="{FF2B5EF4-FFF2-40B4-BE49-F238E27FC236}">
                  <a16:creationId xmlns:a16="http://schemas.microsoft.com/office/drawing/2014/main" id="{445AAC81-745F-492E-821B-C0B1CEAAB446}"/>
                </a:ext>
              </a:extLst>
            </p:cNvPr>
            <p:cNvSpPr/>
            <p:nvPr/>
          </p:nvSpPr>
          <p:spPr>
            <a:xfrm>
              <a:off x="5828982" y="6040638"/>
              <a:ext cx="2822083" cy="653108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49D66923-789A-4211-8992-05B4F1F104FF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467660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8AFC4EAF-97A1-45A9-8DCB-F65F205F1044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99992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D5F5DA47-2C1F-4117-8E9D-4CDAE186E65B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535328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4" name="タイトル 1">
            <a:extLst>
              <a:ext uri="{FF2B5EF4-FFF2-40B4-BE49-F238E27FC236}">
                <a16:creationId xmlns:a16="http://schemas.microsoft.com/office/drawing/2014/main" id="{D0570FD0-7F0F-4AF3-B88B-F056078166C8}"/>
              </a:ext>
            </a:extLst>
          </p:cNvPr>
          <p:cNvSpPr txBox="1">
            <a:spLocks/>
          </p:cNvSpPr>
          <p:nvPr/>
        </p:nvSpPr>
        <p:spPr>
          <a:xfrm>
            <a:off x="2191714" y="1255453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A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sp>
        <p:nvSpPr>
          <p:cNvPr id="95" name="タイトル 1">
            <a:extLst>
              <a:ext uri="{FF2B5EF4-FFF2-40B4-BE49-F238E27FC236}">
                <a16:creationId xmlns:a16="http://schemas.microsoft.com/office/drawing/2014/main" id="{614836AD-702D-42FA-BE6C-315F86DFC2F7}"/>
              </a:ext>
            </a:extLst>
          </p:cNvPr>
          <p:cNvSpPr txBox="1">
            <a:spLocks/>
          </p:cNvSpPr>
          <p:nvPr/>
        </p:nvSpPr>
        <p:spPr>
          <a:xfrm>
            <a:off x="9113813" y="1177580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B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pic>
        <p:nvPicPr>
          <p:cNvPr id="97" name="図 96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D1F5FB16-EBE3-44E2-9FD4-21BCC9836B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03313" y="1394767"/>
            <a:ext cx="1241209" cy="2275889"/>
          </a:xfrm>
          <a:prstGeom prst="rect">
            <a:avLst/>
          </a:prstGeom>
        </p:spPr>
      </p:pic>
      <p:pic>
        <p:nvPicPr>
          <p:cNvPr id="98" name="図 97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521E4497-4591-48B1-885A-7BD87DC859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5359" y="1600491"/>
            <a:ext cx="932577" cy="1823474"/>
          </a:xfrm>
          <a:prstGeom prst="rect">
            <a:avLst/>
          </a:prstGeom>
        </p:spPr>
      </p:pic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3F8E6570-E1BE-4597-8A0F-FE9334C7D69E}"/>
              </a:ext>
            </a:extLst>
          </p:cNvPr>
          <p:cNvSpPr/>
          <p:nvPr/>
        </p:nvSpPr>
        <p:spPr>
          <a:xfrm>
            <a:off x="4270786" y="6714075"/>
            <a:ext cx="3593054" cy="341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72" name="グループ化 71">
            <a:extLst>
              <a:ext uri="{FF2B5EF4-FFF2-40B4-BE49-F238E27FC236}">
                <a16:creationId xmlns:a16="http://schemas.microsoft.com/office/drawing/2014/main" id="{83F3F2D1-1B0B-4AC2-8977-E49C919BCE0D}"/>
              </a:ext>
            </a:extLst>
          </p:cNvPr>
          <p:cNvGrpSpPr/>
          <p:nvPr/>
        </p:nvGrpSpPr>
        <p:grpSpPr>
          <a:xfrm>
            <a:off x="4022838" y="2490777"/>
            <a:ext cx="555388" cy="1047866"/>
            <a:chOff x="79181" y="114612"/>
            <a:chExt cx="163881" cy="299842"/>
          </a:xfrm>
        </p:grpSpPr>
        <p:sp>
          <p:nvSpPr>
            <p:cNvPr id="73" name="テキスト ボックス 57">
              <a:extLst>
                <a:ext uri="{FF2B5EF4-FFF2-40B4-BE49-F238E27FC236}">
                  <a16:creationId xmlns:a16="http://schemas.microsoft.com/office/drawing/2014/main" id="{4659C52B-B2E0-4175-BBC7-774F38226847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74" name="テキスト ボックス 58">
              <a:extLst>
                <a:ext uri="{FF2B5EF4-FFF2-40B4-BE49-F238E27FC236}">
                  <a16:creationId xmlns:a16="http://schemas.microsoft.com/office/drawing/2014/main" id="{12A5198C-BDF0-4753-87BD-1488C96FA410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75" name="直線コネクタ 74">
              <a:extLst>
                <a:ext uri="{FF2B5EF4-FFF2-40B4-BE49-F238E27FC236}">
                  <a16:creationId xmlns:a16="http://schemas.microsoft.com/office/drawing/2014/main" id="{7DC52EF6-BF4E-4E3B-9C5F-184F4C40010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6" name="タイトル 1">
            <a:extLst>
              <a:ext uri="{FF2B5EF4-FFF2-40B4-BE49-F238E27FC236}">
                <a16:creationId xmlns:a16="http://schemas.microsoft.com/office/drawing/2014/main" id="{986ACCED-8647-446A-A619-C9CEBABB8CCD}"/>
              </a:ext>
            </a:extLst>
          </p:cNvPr>
          <p:cNvSpPr txBox="1">
            <a:spLocks/>
          </p:cNvSpPr>
          <p:nvPr/>
        </p:nvSpPr>
        <p:spPr>
          <a:xfrm>
            <a:off x="4591488" y="2752904"/>
            <a:ext cx="55538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+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77" name="グループ化 76">
            <a:extLst>
              <a:ext uri="{FF2B5EF4-FFF2-40B4-BE49-F238E27FC236}">
                <a16:creationId xmlns:a16="http://schemas.microsoft.com/office/drawing/2014/main" id="{03E4A05C-9C47-41B0-A8F8-F32DAA94EFEC}"/>
              </a:ext>
            </a:extLst>
          </p:cNvPr>
          <p:cNvGrpSpPr/>
          <p:nvPr/>
        </p:nvGrpSpPr>
        <p:grpSpPr>
          <a:xfrm>
            <a:off x="5142175" y="2492368"/>
            <a:ext cx="555388" cy="1047866"/>
            <a:chOff x="79181" y="114612"/>
            <a:chExt cx="163881" cy="299842"/>
          </a:xfrm>
        </p:grpSpPr>
        <p:sp>
          <p:nvSpPr>
            <p:cNvPr id="78" name="テキスト ボックス 57">
              <a:extLst>
                <a:ext uri="{FF2B5EF4-FFF2-40B4-BE49-F238E27FC236}">
                  <a16:creationId xmlns:a16="http://schemas.microsoft.com/office/drawing/2014/main" id="{DCC29874-43B6-431E-8B27-7B844DB1755A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79" name="テキスト ボックス 58">
              <a:extLst>
                <a:ext uri="{FF2B5EF4-FFF2-40B4-BE49-F238E27FC236}">
                  <a16:creationId xmlns:a16="http://schemas.microsoft.com/office/drawing/2014/main" id="{7C7DC611-A3F1-4802-A894-EFFDD6217164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80" name="直線コネクタ 79">
              <a:extLst>
                <a:ext uri="{FF2B5EF4-FFF2-40B4-BE49-F238E27FC236}">
                  <a16:creationId xmlns:a16="http://schemas.microsoft.com/office/drawing/2014/main" id="{7094B854-F700-424D-B746-F0AF1C0043C2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1" name="タイトル 1">
            <a:extLst>
              <a:ext uri="{FF2B5EF4-FFF2-40B4-BE49-F238E27FC236}">
                <a16:creationId xmlns:a16="http://schemas.microsoft.com/office/drawing/2014/main" id="{50E8AE11-219E-4AC5-9ADA-018F2FA6586B}"/>
              </a:ext>
            </a:extLst>
          </p:cNvPr>
          <p:cNvSpPr txBox="1">
            <a:spLocks/>
          </p:cNvSpPr>
          <p:nvPr/>
        </p:nvSpPr>
        <p:spPr>
          <a:xfrm>
            <a:off x="5686032" y="2707894"/>
            <a:ext cx="55538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latin typeface="+mj-ea"/>
                <a:cs typeface="Calibri Light"/>
              </a:rPr>
              <a:t>＝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82" name="グループ化 81">
            <a:extLst>
              <a:ext uri="{FF2B5EF4-FFF2-40B4-BE49-F238E27FC236}">
                <a16:creationId xmlns:a16="http://schemas.microsoft.com/office/drawing/2014/main" id="{711ED8E6-7712-40B5-B210-A873C5EBC590}"/>
              </a:ext>
            </a:extLst>
          </p:cNvPr>
          <p:cNvGrpSpPr/>
          <p:nvPr/>
        </p:nvGrpSpPr>
        <p:grpSpPr>
          <a:xfrm>
            <a:off x="6489510" y="2503418"/>
            <a:ext cx="555388" cy="1047866"/>
            <a:chOff x="79181" y="114612"/>
            <a:chExt cx="163881" cy="299842"/>
          </a:xfrm>
        </p:grpSpPr>
        <p:sp>
          <p:nvSpPr>
            <p:cNvPr id="83" name="テキスト ボックス 57">
              <a:extLst>
                <a:ext uri="{FF2B5EF4-FFF2-40B4-BE49-F238E27FC236}">
                  <a16:creationId xmlns:a16="http://schemas.microsoft.com/office/drawing/2014/main" id="{ECDF23B7-544A-4BF4-9619-5589BF8401F0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84" name="テキスト ボックス 58">
              <a:extLst>
                <a:ext uri="{FF2B5EF4-FFF2-40B4-BE49-F238E27FC236}">
                  <a16:creationId xmlns:a16="http://schemas.microsoft.com/office/drawing/2014/main" id="{DE7D6490-3DD6-4E30-88D8-9D3AEFA3AC84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85" name="直線コネクタ 84">
              <a:extLst>
                <a:ext uri="{FF2B5EF4-FFF2-40B4-BE49-F238E27FC236}">
                  <a16:creationId xmlns:a16="http://schemas.microsoft.com/office/drawing/2014/main" id="{258D77DF-D0ED-4C9F-A860-35FE43AD554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6" name="タイトル 1">
            <a:extLst>
              <a:ext uri="{FF2B5EF4-FFF2-40B4-BE49-F238E27FC236}">
                <a16:creationId xmlns:a16="http://schemas.microsoft.com/office/drawing/2014/main" id="{D14CF7B1-8503-461A-AF6C-250232997488}"/>
              </a:ext>
            </a:extLst>
          </p:cNvPr>
          <p:cNvSpPr txBox="1">
            <a:spLocks/>
          </p:cNvSpPr>
          <p:nvPr/>
        </p:nvSpPr>
        <p:spPr>
          <a:xfrm>
            <a:off x="6968044" y="2729674"/>
            <a:ext cx="55538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+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87" name="グループ化 86">
            <a:extLst>
              <a:ext uri="{FF2B5EF4-FFF2-40B4-BE49-F238E27FC236}">
                <a16:creationId xmlns:a16="http://schemas.microsoft.com/office/drawing/2014/main" id="{2373F2B1-95AF-40FF-8B0D-8D4F8A561BA8}"/>
              </a:ext>
            </a:extLst>
          </p:cNvPr>
          <p:cNvGrpSpPr/>
          <p:nvPr/>
        </p:nvGrpSpPr>
        <p:grpSpPr>
          <a:xfrm>
            <a:off x="7518731" y="2469138"/>
            <a:ext cx="555388" cy="1047866"/>
            <a:chOff x="79181" y="114612"/>
            <a:chExt cx="163881" cy="299842"/>
          </a:xfrm>
        </p:grpSpPr>
        <p:sp>
          <p:nvSpPr>
            <p:cNvPr id="88" name="テキスト ボックス 57">
              <a:extLst>
                <a:ext uri="{FF2B5EF4-FFF2-40B4-BE49-F238E27FC236}">
                  <a16:creationId xmlns:a16="http://schemas.microsoft.com/office/drawing/2014/main" id="{7B814EA8-2472-4BAF-8F26-12E6F993B8AE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89" name="テキスト ボックス 58">
              <a:extLst>
                <a:ext uri="{FF2B5EF4-FFF2-40B4-BE49-F238E27FC236}">
                  <a16:creationId xmlns:a16="http://schemas.microsoft.com/office/drawing/2014/main" id="{2D39BA83-B9E0-421B-944B-3F8852C4C142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90" name="直線コネクタ 89">
              <a:extLst>
                <a:ext uri="{FF2B5EF4-FFF2-40B4-BE49-F238E27FC236}">
                  <a16:creationId xmlns:a16="http://schemas.microsoft.com/office/drawing/2014/main" id="{6F96A14C-BC7E-4EE2-BBB3-9918DB0ECBE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1" name="タイトル 1">
            <a:extLst>
              <a:ext uri="{FF2B5EF4-FFF2-40B4-BE49-F238E27FC236}">
                <a16:creationId xmlns:a16="http://schemas.microsoft.com/office/drawing/2014/main" id="{D0498A5C-6F3D-4E9E-8466-384D507AA5E9}"/>
              </a:ext>
            </a:extLst>
          </p:cNvPr>
          <p:cNvSpPr txBox="1">
            <a:spLocks/>
          </p:cNvSpPr>
          <p:nvPr/>
        </p:nvSpPr>
        <p:spPr>
          <a:xfrm>
            <a:off x="5760283" y="3559136"/>
            <a:ext cx="55538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latin typeface="+mj-ea"/>
                <a:cs typeface="Calibri Light"/>
              </a:rPr>
              <a:t>＝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102" name="グループ化 101">
            <a:extLst>
              <a:ext uri="{FF2B5EF4-FFF2-40B4-BE49-F238E27FC236}">
                <a16:creationId xmlns:a16="http://schemas.microsoft.com/office/drawing/2014/main" id="{8226D8C3-6835-43FC-8687-8D301D37BC35}"/>
              </a:ext>
            </a:extLst>
          </p:cNvPr>
          <p:cNvGrpSpPr/>
          <p:nvPr/>
        </p:nvGrpSpPr>
        <p:grpSpPr>
          <a:xfrm>
            <a:off x="6493818" y="3310305"/>
            <a:ext cx="555388" cy="1047866"/>
            <a:chOff x="79181" y="114612"/>
            <a:chExt cx="163881" cy="299842"/>
          </a:xfrm>
        </p:grpSpPr>
        <p:sp>
          <p:nvSpPr>
            <p:cNvPr id="103" name="テキスト ボックス 57">
              <a:extLst>
                <a:ext uri="{FF2B5EF4-FFF2-40B4-BE49-F238E27FC236}">
                  <a16:creationId xmlns:a16="http://schemas.microsoft.com/office/drawing/2014/main" id="{3A9BBE6F-AC0E-4EDC-8CDA-AAACA7B6C94E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04" name="テキスト ボックス 58">
              <a:extLst>
                <a:ext uri="{FF2B5EF4-FFF2-40B4-BE49-F238E27FC236}">
                  <a16:creationId xmlns:a16="http://schemas.microsoft.com/office/drawing/2014/main" id="{93A09C7E-E4AB-47E8-8A5B-D5EA5F71FEA0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05" name="直線コネクタ 104">
              <a:extLst>
                <a:ext uri="{FF2B5EF4-FFF2-40B4-BE49-F238E27FC236}">
                  <a16:creationId xmlns:a16="http://schemas.microsoft.com/office/drawing/2014/main" id="{0019FF30-6ECC-4A29-B9EB-2320AF65BB25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6" name="タイトル 1">
            <a:extLst>
              <a:ext uri="{FF2B5EF4-FFF2-40B4-BE49-F238E27FC236}">
                <a16:creationId xmlns:a16="http://schemas.microsoft.com/office/drawing/2014/main" id="{E9408DD4-6265-4EE6-B43D-557821C6E07D}"/>
              </a:ext>
            </a:extLst>
          </p:cNvPr>
          <p:cNvSpPr txBox="1">
            <a:spLocks/>
          </p:cNvSpPr>
          <p:nvPr/>
        </p:nvSpPr>
        <p:spPr>
          <a:xfrm>
            <a:off x="5694135" y="4370140"/>
            <a:ext cx="55538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latin typeface="+mj-ea"/>
                <a:cs typeface="Calibri Light"/>
              </a:rPr>
              <a:t>＝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sp>
        <p:nvSpPr>
          <p:cNvPr id="112" name="タイトル 1">
            <a:extLst>
              <a:ext uri="{FF2B5EF4-FFF2-40B4-BE49-F238E27FC236}">
                <a16:creationId xmlns:a16="http://schemas.microsoft.com/office/drawing/2014/main" id="{C5B6F651-D4B6-41F5-BFE6-3DB2015E9364}"/>
              </a:ext>
            </a:extLst>
          </p:cNvPr>
          <p:cNvSpPr txBox="1">
            <a:spLocks/>
          </p:cNvSpPr>
          <p:nvPr/>
        </p:nvSpPr>
        <p:spPr>
          <a:xfrm>
            <a:off x="3815932" y="4414565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107" name="グループ化 106">
            <a:extLst>
              <a:ext uri="{FF2B5EF4-FFF2-40B4-BE49-F238E27FC236}">
                <a16:creationId xmlns:a16="http://schemas.microsoft.com/office/drawing/2014/main" id="{08B76710-88AC-42BD-880D-3B00E3EC09C5}"/>
              </a:ext>
            </a:extLst>
          </p:cNvPr>
          <p:cNvGrpSpPr/>
          <p:nvPr/>
        </p:nvGrpSpPr>
        <p:grpSpPr>
          <a:xfrm>
            <a:off x="6497450" y="4046199"/>
            <a:ext cx="555388" cy="1285287"/>
            <a:chOff x="79181" y="81904"/>
            <a:chExt cx="163881" cy="367778"/>
          </a:xfrm>
        </p:grpSpPr>
        <p:sp>
          <p:nvSpPr>
            <p:cNvPr id="108" name="テキスト ボックス 57">
              <a:extLst>
                <a:ext uri="{FF2B5EF4-FFF2-40B4-BE49-F238E27FC236}">
                  <a16:creationId xmlns:a16="http://schemas.microsoft.com/office/drawing/2014/main" id="{ECE3B302-888F-4F7E-A05F-468DA4A6F204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2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09" name="テキスト ボックス 58">
              <a:extLst>
                <a:ext uri="{FF2B5EF4-FFF2-40B4-BE49-F238E27FC236}">
                  <a16:creationId xmlns:a16="http://schemas.microsoft.com/office/drawing/2014/main" id="{C8A343D0-AF0B-4CEF-8F09-50A149B71D7B}"/>
                </a:ext>
              </a:extLst>
            </p:cNvPr>
            <p:cNvSpPr txBox="1"/>
            <p:nvPr/>
          </p:nvSpPr>
          <p:spPr>
            <a:xfrm>
              <a:off x="98376" y="81904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10" name="直線コネクタ 109">
              <a:extLst>
                <a:ext uri="{FF2B5EF4-FFF2-40B4-BE49-F238E27FC236}">
                  <a16:creationId xmlns:a16="http://schemas.microsoft.com/office/drawing/2014/main" id="{C8D68EE8-B43A-40D0-B557-A49EA7384415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05265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  <p:bldP spid="9" grpId="0"/>
      <p:bldP spid="17" grpId="0"/>
      <p:bldP spid="2" grpId="0" animBg="1"/>
      <p:bldP spid="46" grpId="0"/>
      <p:bldP spid="51" grpId="0"/>
      <p:bldP spid="52" grpId="0"/>
      <p:bldP spid="38" grpId="0"/>
      <p:bldP spid="41" grpId="0"/>
      <p:bldP spid="94" grpId="0"/>
      <p:bldP spid="95" grpId="0"/>
      <p:bldP spid="76" grpId="0"/>
      <p:bldP spid="81" grpId="0"/>
      <p:bldP spid="86" grpId="0"/>
      <p:bldP spid="101" grpId="0"/>
      <p:bldP spid="106" grpId="0"/>
      <p:bldP spid="11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AE31A1A6-C172-489E-A376-E07FC42C6081}"/>
              </a:ext>
            </a:extLst>
          </p:cNvPr>
          <p:cNvSpPr/>
          <p:nvPr/>
        </p:nvSpPr>
        <p:spPr>
          <a:xfrm>
            <a:off x="4633270" y="4682337"/>
            <a:ext cx="2822083" cy="19826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45" name="図 44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563A60E8-1622-49F2-9898-7526A5CA62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3042" y="1675992"/>
            <a:ext cx="932577" cy="1823474"/>
          </a:xfrm>
          <a:prstGeom prst="rect">
            <a:avLst/>
          </a:prstGeom>
        </p:spPr>
      </p:pic>
      <p:pic>
        <p:nvPicPr>
          <p:cNvPr id="20" name="図 19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FA47B97A-185C-4AFF-82B3-CDE09B8B1E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159773" y="1382232"/>
            <a:ext cx="1241209" cy="2275889"/>
          </a:xfrm>
          <a:prstGeom prst="rect">
            <a:avLst/>
          </a:prstGeom>
        </p:spPr>
      </p:pic>
      <p:sp>
        <p:nvSpPr>
          <p:cNvPr id="9" name="タイトル 1">
            <a:extLst>
              <a:ext uri="{FF2B5EF4-FFF2-40B4-BE49-F238E27FC236}">
                <a16:creationId xmlns:a16="http://schemas.microsoft.com/office/drawing/2014/main" id="{1F3D867E-5B37-480C-81F1-723C4D4B23D4}"/>
              </a:ext>
            </a:extLst>
          </p:cNvPr>
          <p:cNvSpPr txBox="1">
            <a:spLocks/>
          </p:cNvSpPr>
          <p:nvPr/>
        </p:nvSpPr>
        <p:spPr>
          <a:xfrm>
            <a:off x="82034" y="15375"/>
            <a:ext cx="5382915" cy="9251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3</a:t>
            </a:r>
            <a:r>
              <a:rPr lang="ja-JP" altLang="en-US" sz="4000" dirty="0">
                <a:latin typeface="+mj-ea"/>
                <a:cs typeface="Calibri Light"/>
              </a:rPr>
              <a:t>分でいっぱいになる</a:t>
            </a:r>
            <a:r>
              <a:rPr lang="en-US" altLang="ja-JP" sz="4000" dirty="0">
                <a:latin typeface="+mj-ea"/>
                <a:cs typeface="Calibri Light"/>
              </a:rPr>
              <a:t>A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BB263209-DC08-406C-B4AE-03E82403D0E7}"/>
              </a:ext>
            </a:extLst>
          </p:cNvPr>
          <p:cNvSpPr txBox="1">
            <a:spLocks/>
          </p:cNvSpPr>
          <p:nvPr/>
        </p:nvSpPr>
        <p:spPr>
          <a:xfrm>
            <a:off x="329133" y="750611"/>
            <a:ext cx="11373429" cy="664230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同じ水そうに</a:t>
            </a:r>
            <a:r>
              <a:rPr lang="en-US" altLang="ja-JP" sz="4000" dirty="0">
                <a:latin typeface="+mj-ea"/>
                <a:cs typeface="Calibri Light"/>
              </a:rPr>
              <a:t>A</a:t>
            </a:r>
            <a:r>
              <a:rPr lang="ja-JP" altLang="en-US" sz="4000" dirty="0">
                <a:latin typeface="+mj-ea"/>
                <a:cs typeface="Calibri Light"/>
              </a:rPr>
              <a:t>と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  <a:r>
              <a:rPr lang="ja-JP" altLang="en-US" sz="4000" dirty="0">
                <a:latin typeface="+mj-ea"/>
                <a:cs typeface="Calibri Light"/>
              </a:rPr>
              <a:t>両方で入れると何分でいっぱいになるかな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20F60D0-7868-410B-8841-85A930E91520}"/>
              </a:ext>
            </a:extLst>
          </p:cNvPr>
          <p:cNvSpPr/>
          <p:nvPr/>
        </p:nvSpPr>
        <p:spPr>
          <a:xfrm>
            <a:off x="4620726" y="2633897"/>
            <a:ext cx="2849224" cy="406008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AAF73E07-39E5-44B7-B7C5-FCF4AB85E033}"/>
              </a:ext>
            </a:extLst>
          </p:cNvPr>
          <p:cNvCxnSpPr>
            <a:cxnSpLocks/>
          </p:cNvCxnSpPr>
          <p:nvPr/>
        </p:nvCxnSpPr>
        <p:spPr>
          <a:xfrm>
            <a:off x="4620724" y="6693979"/>
            <a:ext cx="2849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BA18B829-89FA-4110-8B75-C9415B344F25}"/>
              </a:ext>
            </a:extLst>
          </p:cNvPr>
          <p:cNvCxnSpPr>
            <a:cxnSpLocks/>
          </p:cNvCxnSpPr>
          <p:nvPr/>
        </p:nvCxnSpPr>
        <p:spPr>
          <a:xfrm>
            <a:off x="4629515" y="2623634"/>
            <a:ext cx="2849224" cy="102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タイトル 1">
            <a:extLst>
              <a:ext uri="{FF2B5EF4-FFF2-40B4-BE49-F238E27FC236}">
                <a16:creationId xmlns:a16="http://schemas.microsoft.com/office/drawing/2014/main" id="{3F89C4A9-107F-4A92-9FDB-780697148870}"/>
              </a:ext>
            </a:extLst>
          </p:cNvPr>
          <p:cNvSpPr txBox="1">
            <a:spLocks/>
          </p:cNvSpPr>
          <p:nvPr/>
        </p:nvSpPr>
        <p:spPr>
          <a:xfrm>
            <a:off x="6096001" y="36630"/>
            <a:ext cx="5158154" cy="622551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6</a:t>
            </a:r>
            <a:r>
              <a:rPr lang="ja-JP" altLang="en-US" sz="4000" dirty="0">
                <a:latin typeface="+mj-ea"/>
                <a:cs typeface="Calibri Light"/>
              </a:rPr>
              <a:t>分でいっぱいになる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</a:p>
          <a:p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51" name="タイトル 1">
            <a:extLst>
              <a:ext uri="{FF2B5EF4-FFF2-40B4-BE49-F238E27FC236}">
                <a16:creationId xmlns:a16="http://schemas.microsoft.com/office/drawing/2014/main" id="{45998866-DDB6-403D-B786-11666C254FE8}"/>
              </a:ext>
            </a:extLst>
          </p:cNvPr>
          <p:cNvSpPr txBox="1">
            <a:spLocks/>
          </p:cNvSpPr>
          <p:nvPr/>
        </p:nvSpPr>
        <p:spPr>
          <a:xfrm>
            <a:off x="5356429" y="1361212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A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1D4A71B6-3A6B-4506-904F-FA7892B849BD}"/>
              </a:ext>
            </a:extLst>
          </p:cNvPr>
          <p:cNvSpPr txBox="1">
            <a:spLocks/>
          </p:cNvSpPr>
          <p:nvPr/>
        </p:nvSpPr>
        <p:spPr>
          <a:xfrm>
            <a:off x="6415317" y="1335862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B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sp>
        <p:nvSpPr>
          <p:cNvPr id="38" name="タイトル 1">
            <a:extLst>
              <a:ext uri="{FF2B5EF4-FFF2-40B4-BE49-F238E27FC236}">
                <a16:creationId xmlns:a16="http://schemas.microsoft.com/office/drawing/2014/main" id="{4204959E-16E4-45FC-BD71-2DA01F52CAEF}"/>
              </a:ext>
            </a:extLst>
          </p:cNvPr>
          <p:cNvSpPr txBox="1">
            <a:spLocks/>
          </p:cNvSpPr>
          <p:nvPr/>
        </p:nvSpPr>
        <p:spPr>
          <a:xfrm>
            <a:off x="1309705" y="1780957"/>
            <a:ext cx="171269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1</a:t>
            </a:r>
            <a:r>
              <a:rPr lang="ja-JP" altLang="en-US" sz="4800" dirty="0">
                <a:latin typeface="+mj-ea"/>
                <a:cs typeface="Calibri Light"/>
              </a:rPr>
              <a:t>分で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0C303D4B-2699-4C87-8E4F-17BC09E4F460}"/>
              </a:ext>
            </a:extLst>
          </p:cNvPr>
          <p:cNvGrpSpPr/>
          <p:nvPr/>
        </p:nvGrpSpPr>
        <p:grpSpPr>
          <a:xfrm>
            <a:off x="3074540" y="1551946"/>
            <a:ext cx="555388" cy="1047866"/>
            <a:chOff x="79181" y="114612"/>
            <a:chExt cx="163881" cy="299842"/>
          </a:xfrm>
        </p:grpSpPr>
        <p:sp>
          <p:nvSpPr>
            <p:cNvPr id="54" name="テキスト ボックス 57">
              <a:extLst>
                <a:ext uri="{FF2B5EF4-FFF2-40B4-BE49-F238E27FC236}">
                  <a16:creationId xmlns:a16="http://schemas.microsoft.com/office/drawing/2014/main" id="{F44EB555-8506-4A2B-9B45-C7FC2278FDA2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55" name="テキスト ボックス 58">
              <a:extLst>
                <a:ext uri="{FF2B5EF4-FFF2-40B4-BE49-F238E27FC236}">
                  <a16:creationId xmlns:a16="http://schemas.microsoft.com/office/drawing/2014/main" id="{3A0984F7-893A-4585-88E5-F3A4932595DC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AE3BE0FC-7F71-4244-9858-B4CACC3CB8F3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1" name="タイトル 1">
            <a:extLst>
              <a:ext uri="{FF2B5EF4-FFF2-40B4-BE49-F238E27FC236}">
                <a16:creationId xmlns:a16="http://schemas.microsoft.com/office/drawing/2014/main" id="{551F2714-EDF1-4685-BA0D-13A879DAACF5}"/>
              </a:ext>
            </a:extLst>
          </p:cNvPr>
          <p:cNvSpPr txBox="1">
            <a:spLocks/>
          </p:cNvSpPr>
          <p:nvPr/>
        </p:nvSpPr>
        <p:spPr>
          <a:xfrm>
            <a:off x="8123090" y="1715162"/>
            <a:ext cx="171269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1</a:t>
            </a:r>
            <a:r>
              <a:rPr lang="ja-JP" altLang="en-US" sz="4800" dirty="0">
                <a:latin typeface="+mj-ea"/>
                <a:cs typeface="Calibri Light"/>
              </a:rPr>
              <a:t>分で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E4C67D9A-5A34-4E16-9060-E043269344B5}"/>
              </a:ext>
            </a:extLst>
          </p:cNvPr>
          <p:cNvGrpSpPr/>
          <p:nvPr/>
        </p:nvGrpSpPr>
        <p:grpSpPr>
          <a:xfrm>
            <a:off x="9793362" y="1484846"/>
            <a:ext cx="555388" cy="1047866"/>
            <a:chOff x="79181" y="114612"/>
            <a:chExt cx="163881" cy="299842"/>
          </a:xfrm>
        </p:grpSpPr>
        <p:sp>
          <p:nvSpPr>
            <p:cNvPr id="49" name="テキスト ボックス 57">
              <a:extLst>
                <a:ext uri="{FF2B5EF4-FFF2-40B4-BE49-F238E27FC236}">
                  <a16:creationId xmlns:a16="http://schemas.microsoft.com/office/drawing/2014/main" id="{BFB2B082-F0F6-4B65-ADA6-7E8C93820180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50" name="テキスト ボックス 58">
              <a:extLst>
                <a:ext uri="{FF2B5EF4-FFF2-40B4-BE49-F238E27FC236}">
                  <a16:creationId xmlns:a16="http://schemas.microsoft.com/office/drawing/2014/main" id="{1728DE3F-5E97-42B4-9DEE-9A81BDEC53EF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CD36AA4C-7586-4F24-87FA-5E152B7E852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037114AD-5366-4CD6-9C53-76641C76B00B}"/>
              </a:ext>
            </a:extLst>
          </p:cNvPr>
          <p:cNvGrpSpPr/>
          <p:nvPr/>
        </p:nvGrpSpPr>
        <p:grpSpPr>
          <a:xfrm>
            <a:off x="1003765" y="2628765"/>
            <a:ext cx="2849224" cy="4070345"/>
            <a:chOff x="1980960" y="2646569"/>
            <a:chExt cx="2849224" cy="4070345"/>
          </a:xfrm>
        </p:grpSpPr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931B986B-84CD-490C-8C60-B01F2D5823BE}"/>
                </a:ext>
              </a:extLst>
            </p:cNvPr>
            <p:cNvSpPr/>
            <p:nvPr/>
          </p:nvSpPr>
          <p:spPr>
            <a:xfrm>
              <a:off x="1980960" y="2656832"/>
              <a:ext cx="2849224" cy="406008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2665953C-A804-4D59-8D98-4E7B58FEA880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536355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8D03D32C-BAE2-4AC2-9BCF-ED5CD74D3A0C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4010193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56EA99C0-8EB5-4B22-9DFB-9C36F2BDD821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671691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8E1F0979-D955-4A46-9B7E-FA32070F2D72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2646569"/>
              <a:ext cx="2849224" cy="1026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CA6C8748-582C-47FB-B004-03B4A18834D4}"/>
                </a:ext>
              </a:extLst>
            </p:cNvPr>
            <p:cNvSpPr/>
            <p:nvPr/>
          </p:nvSpPr>
          <p:spPr>
            <a:xfrm>
              <a:off x="1989147" y="5374312"/>
              <a:ext cx="2822083" cy="1321582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49961BA0-FCB9-463F-8D38-1DB6ECCE5258}"/>
              </a:ext>
            </a:extLst>
          </p:cNvPr>
          <p:cNvGrpSpPr/>
          <p:nvPr/>
        </p:nvGrpSpPr>
        <p:grpSpPr>
          <a:xfrm>
            <a:off x="8188304" y="2623634"/>
            <a:ext cx="2857463" cy="4060082"/>
            <a:chOff x="5807770" y="2646569"/>
            <a:chExt cx="2857463" cy="4060082"/>
          </a:xfrm>
        </p:grpSpPr>
        <p:sp>
          <p:nvSpPr>
            <p:cNvPr id="57" name="正方形/長方形 56">
              <a:extLst>
                <a:ext uri="{FF2B5EF4-FFF2-40B4-BE49-F238E27FC236}">
                  <a16:creationId xmlns:a16="http://schemas.microsoft.com/office/drawing/2014/main" id="{D8C09E89-2384-44F5-A542-A8C7EBB14E39}"/>
                </a:ext>
              </a:extLst>
            </p:cNvPr>
            <p:cNvSpPr/>
            <p:nvPr/>
          </p:nvSpPr>
          <p:spPr>
            <a:xfrm>
              <a:off x="5816009" y="2646569"/>
              <a:ext cx="2849224" cy="406008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3EC7F57F-1932-4661-B21F-5602FDB02B4B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32324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AFE2DA22-C3CD-40B2-9A03-E9D2613B4D26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60299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6BF81135-6E2C-4EA2-9C77-97D1DC2053CC}"/>
                </a:ext>
              </a:extLst>
            </p:cNvPr>
            <p:cNvCxnSpPr>
              <a:cxnSpLocks/>
            </p:cNvCxnSpPr>
            <p:nvPr/>
          </p:nvCxnSpPr>
          <p:spPr>
            <a:xfrm>
              <a:off x="5816009" y="6706651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004B039C-271F-444E-BB43-C9F05CBF178C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26465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3" name="正方形/長方形 62">
              <a:extLst>
                <a:ext uri="{FF2B5EF4-FFF2-40B4-BE49-F238E27FC236}">
                  <a16:creationId xmlns:a16="http://schemas.microsoft.com/office/drawing/2014/main" id="{445AAC81-745F-492E-821B-C0B1CEAAB446}"/>
                </a:ext>
              </a:extLst>
            </p:cNvPr>
            <p:cNvSpPr/>
            <p:nvPr/>
          </p:nvSpPr>
          <p:spPr>
            <a:xfrm>
              <a:off x="5828272" y="6051484"/>
              <a:ext cx="2822083" cy="62280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49D66923-789A-4211-8992-05B4F1F104FF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467660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8AFC4EAF-97A1-45A9-8DCB-F65F205F1044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99992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D5F5DA47-2C1F-4117-8E9D-4CDAE186E65B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535328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4" name="タイトル 1">
            <a:extLst>
              <a:ext uri="{FF2B5EF4-FFF2-40B4-BE49-F238E27FC236}">
                <a16:creationId xmlns:a16="http://schemas.microsoft.com/office/drawing/2014/main" id="{D0570FD0-7F0F-4AF3-B88B-F056078166C8}"/>
              </a:ext>
            </a:extLst>
          </p:cNvPr>
          <p:cNvSpPr txBox="1">
            <a:spLocks/>
          </p:cNvSpPr>
          <p:nvPr/>
        </p:nvSpPr>
        <p:spPr>
          <a:xfrm>
            <a:off x="2191714" y="1255453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A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sp>
        <p:nvSpPr>
          <p:cNvPr id="95" name="タイトル 1">
            <a:extLst>
              <a:ext uri="{FF2B5EF4-FFF2-40B4-BE49-F238E27FC236}">
                <a16:creationId xmlns:a16="http://schemas.microsoft.com/office/drawing/2014/main" id="{614836AD-702D-42FA-BE6C-315F86DFC2F7}"/>
              </a:ext>
            </a:extLst>
          </p:cNvPr>
          <p:cNvSpPr txBox="1">
            <a:spLocks/>
          </p:cNvSpPr>
          <p:nvPr/>
        </p:nvSpPr>
        <p:spPr>
          <a:xfrm>
            <a:off x="9113813" y="1177580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B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pic>
        <p:nvPicPr>
          <p:cNvPr id="97" name="図 96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D1F5FB16-EBE3-44E2-9FD4-21BCC9836B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03313" y="1394767"/>
            <a:ext cx="1241209" cy="2275889"/>
          </a:xfrm>
          <a:prstGeom prst="rect">
            <a:avLst/>
          </a:prstGeom>
        </p:spPr>
      </p:pic>
      <p:pic>
        <p:nvPicPr>
          <p:cNvPr id="98" name="図 97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521E4497-4591-48B1-885A-7BD87DC859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5359" y="1600491"/>
            <a:ext cx="932577" cy="1823474"/>
          </a:xfrm>
          <a:prstGeom prst="rect">
            <a:avLst/>
          </a:prstGeom>
        </p:spPr>
      </p:pic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3F8E6570-E1BE-4597-8A0F-FE9334C7D69E}"/>
              </a:ext>
            </a:extLst>
          </p:cNvPr>
          <p:cNvSpPr/>
          <p:nvPr/>
        </p:nvSpPr>
        <p:spPr>
          <a:xfrm>
            <a:off x="4270786" y="6714075"/>
            <a:ext cx="3593054" cy="341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72" name="グループ化 71">
            <a:extLst>
              <a:ext uri="{FF2B5EF4-FFF2-40B4-BE49-F238E27FC236}">
                <a16:creationId xmlns:a16="http://schemas.microsoft.com/office/drawing/2014/main" id="{83F3F2D1-1B0B-4AC2-8977-E49C919BCE0D}"/>
              </a:ext>
            </a:extLst>
          </p:cNvPr>
          <p:cNvGrpSpPr/>
          <p:nvPr/>
        </p:nvGrpSpPr>
        <p:grpSpPr>
          <a:xfrm>
            <a:off x="4143909" y="4635234"/>
            <a:ext cx="555388" cy="1047866"/>
            <a:chOff x="79181" y="114612"/>
            <a:chExt cx="163881" cy="299842"/>
          </a:xfrm>
        </p:grpSpPr>
        <p:sp>
          <p:nvSpPr>
            <p:cNvPr id="73" name="テキスト ボックス 57">
              <a:extLst>
                <a:ext uri="{FF2B5EF4-FFF2-40B4-BE49-F238E27FC236}">
                  <a16:creationId xmlns:a16="http://schemas.microsoft.com/office/drawing/2014/main" id="{4659C52B-B2E0-4175-BBC7-774F38226847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74" name="テキスト ボックス 58">
              <a:extLst>
                <a:ext uri="{FF2B5EF4-FFF2-40B4-BE49-F238E27FC236}">
                  <a16:creationId xmlns:a16="http://schemas.microsoft.com/office/drawing/2014/main" id="{12A5198C-BDF0-4753-87BD-1488C96FA410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75" name="直線コネクタ 74">
              <a:extLst>
                <a:ext uri="{FF2B5EF4-FFF2-40B4-BE49-F238E27FC236}">
                  <a16:creationId xmlns:a16="http://schemas.microsoft.com/office/drawing/2014/main" id="{7DC52EF6-BF4E-4E3B-9C5F-184F4C40010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6" name="タイトル 1">
            <a:extLst>
              <a:ext uri="{FF2B5EF4-FFF2-40B4-BE49-F238E27FC236}">
                <a16:creationId xmlns:a16="http://schemas.microsoft.com/office/drawing/2014/main" id="{986ACCED-8647-446A-A619-C9CEBABB8CCD}"/>
              </a:ext>
            </a:extLst>
          </p:cNvPr>
          <p:cNvSpPr txBox="1">
            <a:spLocks/>
          </p:cNvSpPr>
          <p:nvPr/>
        </p:nvSpPr>
        <p:spPr>
          <a:xfrm>
            <a:off x="4712559" y="4897361"/>
            <a:ext cx="55538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+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77" name="グループ化 76">
            <a:extLst>
              <a:ext uri="{FF2B5EF4-FFF2-40B4-BE49-F238E27FC236}">
                <a16:creationId xmlns:a16="http://schemas.microsoft.com/office/drawing/2014/main" id="{03E4A05C-9C47-41B0-A8F8-F32DAA94EFEC}"/>
              </a:ext>
            </a:extLst>
          </p:cNvPr>
          <p:cNvGrpSpPr/>
          <p:nvPr/>
        </p:nvGrpSpPr>
        <p:grpSpPr>
          <a:xfrm>
            <a:off x="5263246" y="4636825"/>
            <a:ext cx="555388" cy="1047866"/>
            <a:chOff x="79181" y="114612"/>
            <a:chExt cx="163881" cy="299842"/>
          </a:xfrm>
        </p:grpSpPr>
        <p:sp>
          <p:nvSpPr>
            <p:cNvPr id="78" name="テキスト ボックス 57">
              <a:extLst>
                <a:ext uri="{FF2B5EF4-FFF2-40B4-BE49-F238E27FC236}">
                  <a16:creationId xmlns:a16="http://schemas.microsoft.com/office/drawing/2014/main" id="{DCC29874-43B6-431E-8B27-7B844DB1755A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79" name="テキスト ボックス 58">
              <a:extLst>
                <a:ext uri="{FF2B5EF4-FFF2-40B4-BE49-F238E27FC236}">
                  <a16:creationId xmlns:a16="http://schemas.microsoft.com/office/drawing/2014/main" id="{7C7DC611-A3F1-4802-A894-EFFDD6217164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80" name="直線コネクタ 79">
              <a:extLst>
                <a:ext uri="{FF2B5EF4-FFF2-40B4-BE49-F238E27FC236}">
                  <a16:creationId xmlns:a16="http://schemas.microsoft.com/office/drawing/2014/main" id="{7094B854-F700-424D-B746-F0AF1C0043C2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1" name="タイトル 1">
            <a:extLst>
              <a:ext uri="{FF2B5EF4-FFF2-40B4-BE49-F238E27FC236}">
                <a16:creationId xmlns:a16="http://schemas.microsoft.com/office/drawing/2014/main" id="{50E8AE11-219E-4AC5-9ADA-018F2FA6586B}"/>
              </a:ext>
            </a:extLst>
          </p:cNvPr>
          <p:cNvSpPr txBox="1">
            <a:spLocks/>
          </p:cNvSpPr>
          <p:nvPr/>
        </p:nvSpPr>
        <p:spPr>
          <a:xfrm>
            <a:off x="5807103" y="4852351"/>
            <a:ext cx="55538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latin typeface="+mj-ea"/>
                <a:cs typeface="Calibri Light"/>
              </a:rPr>
              <a:t>＝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107" name="グループ化 106">
            <a:extLst>
              <a:ext uri="{FF2B5EF4-FFF2-40B4-BE49-F238E27FC236}">
                <a16:creationId xmlns:a16="http://schemas.microsoft.com/office/drawing/2014/main" id="{08B76710-88AC-42BD-880D-3B00E3EC09C5}"/>
              </a:ext>
            </a:extLst>
          </p:cNvPr>
          <p:cNvGrpSpPr/>
          <p:nvPr/>
        </p:nvGrpSpPr>
        <p:grpSpPr>
          <a:xfrm>
            <a:off x="6630559" y="4599611"/>
            <a:ext cx="555388" cy="1047866"/>
            <a:chOff x="79181" y="114612"/>
            <a:chExt cx="163881" cy="299842"/>
          </a:xfrm>
        </p:grpSpPr>
        <p:sp>
          <p:nvSpPr>
            <p:cNvPr id="108" name="テキスト ボックス 57">
              <a:extLst>
                <a:ext uri="{FF2B5EF4-FFF2-40B4-BE49-F238E27FC236}">
                  <a16:creationId xmlns:a16="http://schemas.microsoft.com/office/drawing/2014/main" id="{ECE3B302-888F-4F7E-A05F-468DA4A6F204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09" name="テキスト ボックス 58">
              <a:extLst>
                <a:ext uri="{FF2B5EF4-FFF2-40B4-BE49-F238E27FC236}">
                  <a16:creationId xmlns:a16="http://schemas.microsoft.com/office/drawing/2014/main" id="{C8A343D0-AF0B-4CEF-8F09-50A149B71D7B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10" name="直線コネクタ 109">
              <a:extLst>
                <a:ext uri="{FF2B5EF4-FFF2-40B4-BE49-F238E27FC236}">
                  <a16:creationId xmlns:a16="http://schemas.microsoft.com/office/drawing/2014/main" id="{C8D68EE8-B43A-40D0-B557-A49EA7384415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1" name="タイトル 1">
            <a:extLst>
              <a:ext uri="{FF2B5EF4-FFF2-40B4-BE49-F238E27FC236}">
                <a16:creationId xmlns:a16="http://schemas.microsoft.com/office/drawing/2014/main" id="{F6A37894-767A-4463-98B1-0E4818FFA618}"/>
              </a:ext>
            </a:extLst>
          </p:cNvPr>
          <p:cNvSpPr txBox="1">
            <a:spLocks/>
          </p:cNvSpPr>
          <p:nvPr/>
        </p:nvSpPr>
        <p:spPr>
          <a:xfrm>
            <a:off x="1515892" y="2464968"/>
            <a:ext cx="2161198" cy="9251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solidFill>
                  <a:srgbClr val="00B050"/>
                </a:solidFill>
                <a:ea typeface="ＭＳ Ｐゴシック"/>
                <a:cs typeface="Calibri Light"/>
              </a:rPr>
              <a:t>れん君</a:t>
            </a:r>
            <a:endParaRPr lang="en-US" altLang="ja-JP" sz="4800" dirty="0">
              <a:solidFill>
                <a:srgbClr val="00B050"/>
              </a:solidFill>
              <a:ea typeface="ＭＳ Ｐゴシック"/>
              <a:cs typeface="Calibri Light"/>
            </a:endParaRPr>
          </a:p>
        </p:txBody>
      </p:sp>
      <p:sp>
        <p:nvSpPr>
          <p:cNvPr id="92" name="タイトル 1">
            <a:extLst>
              <a:ext uri="{FF2B5EF4-FFF2-40B4-BE49-F238E27FC236}">
                <a16:creationId xmlns:a16="http://schemas.microsoft.com/office/drawing/2014/main" id="{16955233-5830-4A98-955F-919B51F00A21}"/>
              </a:ext>
            </a:extLst>
          </p:cNvPr>
          <p:cNvSpPr txBox="1">
            <a:spLocks/>
          </p:cNvSpPr>
          <p:nvPr/>
        </p:nvSpPr>
        <p:spPr>
          <a:xfrm>
            <a:off x="1019742" y="3238748"/>
            <a:ext cx="10033815" cy="82522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solidFill>
                  <a:srgbClr val="FF0000"/>
                </a:solidFill>
                <a:latin typeface="+mj-ea"/>
                <a:cs typeface="Calibri Light"/>
              </a:rPr>
              <a:t>A</a:t>
            </a:r>
            <a:r>
              <a:rPr lang="ja-JP" altLang="en-US" sz="4000" dirty="0">
                <a:solidFill>
                  <a:srgbClr val="FF0000"/>
                </a:solidFill>
                <a:latin typeface="+mj-ea"/>
                <a:cs typeface="Calibri Light"/>
              </a:rPr>
              <a:t>と</a:t>
            </a:r>
            <a:r>
              <a:rPr lang="en-US" altLang="ja-JP" sz="4000" dirty="0">
                <a:solidFill>
                  <a:srgbClr val="FF0000"/>
                </a:solidFill>
                <a:latin typeface="+mj-ea"/>
                <a:cs typeface="Calibri Light"/>
              </a:rPr>
              <a:t>B</a:t>
            </a:r>
            <a:r>
              <a:rPr lang="ja-JP" altLang="en-US" sz="4000" dirty="0">
                <a:solidFill>
                  <a:srgbClr val="FF0000"/>
                </a:solidFill>
                <a:latin typeface="+mj-ea"/>
                <a:cs typeface="Calibri Light"/>
              </a:rPr>
              <a:t>合わせると</a:t>
            </a:r>
            <a:r>
              <a:rPr lang="en-US" altLang="ja-JP" sz="4000" dirty="0">
                <a:solidFill>
                  <a:srgbClr val="FF0000"/>
                </a:solidFill>
                <a:latin typeface="+mj-ea"/>
                <a:cs typeface="Calibri Light"/>
              </a:rPr>
              <a:t>1</a:t>
            </a:r>
            <a:r>
              <a:rPr lang="ja-JP" altLang="en-US" sz="4000" dirty="0">
                <a:solidFill>
                  <a:srgbClr val="FF0000"/>
                </a:solidFill>
                <a:latin typeface="+mj-ea"/>
                <a:cs typeface="Calibri Light"/>
              </a:rPr>
              <a:t>分間に　　（半分）入るんだね。</a:t>
            </a:r>
            <a:endParaRPr lang="en-US" altLang="ja-JP" sz="4000" dirty="0">
              <a:solidFill>
                <a:srgbClr val="FF0000"/>
              </a:solidFill>
              <a:ea typeface="ＭＳ Ｐゴシック"/>
              <a:cs typeface="Calibri Light"/>
            </a:endParaRPr>
          </a:p>
        </p:txBody>
      </p:sp>
      <p:grpSp>
        <p:nvGrpSpPr>
          <p:cNvPr id="93" name="グループ化 92">
            <a:extLst>
              <a:ext uri="{FF2B5EF4-FFF2-40B4-BE49-F238E27FC236}">
                <a16:creationId xmlns:a16="http://schemas.microsoft.com/office/drawing/2014/main" id="{AF2BA89F-BFB1-419A-935A-9FD68BD75900}"/>
              </a:ext>
            </a:extLst>
          </p:cNvPr>
          <p:cNvGrpSpPr/>
          <p:nvPr/>
        </p:nvGrpSpPr>
        <p:grpSpPr>
          <a:xfrm>
            <a:off x="6338510" y="2908392"/>
            <a:ext cx="555388" cy="1041216"/>
            <a:chOff x="79181" y="114612"/>
            <a:chExt cx="163881" cy="297939"/>
          </a:xfrm>
        </p:grpSpPr>
        <p:sp>
          <p:nvSpPr>
            <p:cNvPr id="99" name="テキスト ボックス 57">
              <a:extLst>
                <a:ext uri="{FF2B5EF4-FFF2-40B4-BE49-F238E27FC236}">
                  <a16:creationId xmlns:a16="http://schemas.microsoft.com/office/drawing/2014/main" id="{0DE80E14-0455-408C-B91A-70A18BB522A7}"/>
                </a:ext>
              </a:extLst>
            </p:cNvPr>
            <p:cNvSpPr txBox="1"/>
            <p:nvPr/>
          </p:nvSpPr>
          <p:spPr>
            <a:xfrm>
              <a:off x="99565" y="227607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solidFill>
                    <a:srgbClr val="FF0000"/>
                  </a:solidFill>
                  <a:latin typeface="+mj-ea"/>
                  <a:ea typeface="+mj-ea"/>
                </a:rPr>
                <a:t>2</a:t>
              </a:r>
              <a:endParaRPr kumimoji="1" lang="ja-JP" altLang="en-US" sz="36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sp>
          <p:nvSpPr>
            <p:cNvPr id="100" name="テキスト ボックス 58">
              <a:extLst>
                <a:ext uri="{FF2B5EF4-FFF2-40B4-BE49-F238E27FC236}">
                  <a16:creationId xmlns:a16="http://schemas.microsoft.com/office/drawing/2014/main" id="{8E35BA45-FC73-4035-B2A3-9AC6F1099683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solidFill>
                    <a:srgbClr val="FF0000"/>
                  </a:solidFill>
                  <a:latin typeface="+mj-ea"/>
                  <a:ea typeface="+mj-ea"/>
                </a:rPr>
                <a:t>1</a:t>
              </a:r>
              <a:endParaRPr kumimoji="1" lang="ja-JP" altLang="en-US" sz="36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cxnSp>
          <p:nvCxnSpPr>
            <p:cNvPr id="111" name="直線コネクタ 110">
              <a:extLst>
                <a:ext uri="{FF2B5EF4-FFF2-40B4-BE49-F238E27FC236}">
                  <a16:creationId xmlns:a16="http://schemas.microsoft.com/office/drawing/2014/main" id="{A040445A-07B2-4FBF-B8A6-4B744967A26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2" name="タイトル 1">
            <a:extLst>
              <a:ext uri="{FF2B5EF4-FFF2-40B4-BE49-F238E27FC236}">
                <a16:creationId xmlns:a16="http://schemas.microsoft.com/office/drawing/2014/main" id="{10799FFD-0ADF-4F93-B3F3-743CC5C8B7CF}"/>
              </a:ext>
            </a:extLst>
          </p:cNvPr>
          <p:cNvSpPr txBox="1">
            <a:spLocks/>
          </p:cNvSpPr>
          <p:nvPr/>
        </p:nvSpPr>
        <p:spPr>
          <a:xfrm>
            <a:off x="1507653" y="4008476"/>
            <a:ext cx="8920024" cy="82522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solidFill>
                  <a:srgbClr val="FF0000"/>
                </a:solidFill>
                <a:latin typeface="+mj-ea"/>
                <a:cs typeface="Calibri Light"/>
              </a:rPr>
              <a:t>ということは</a:t>
            </a:r>
            <a:r>
              <a:rPr lang="en-US" altLang="ja-JP" sz="4000" dirty="0">
                <a:solidFill>
                  <a:srgbClr val="FF0000"/>
                </a:solidFill>
                <a:latin typeface="+mj-ea"/>
                <a:cs typeface="Calibri Light"/>
              </a:rPr>
              <a:t>2</a:t>
            </a:r>
            <a:r>
              <a:rPr lang="ja-JP" altLang="en-US" sz="4000" dirty="0">
                <a:solidFill>
                  <a:srgbClr val="FF0000"/>
                </a:solidFill>
                <a:latin typeface="+mj-ea"/>
                <a:cs typeface="Calibri Light"/>
              </a:rPr>
              <a:t>分でいっぱいになるね。</a:t>
            </a:r>
            <a:endParaRPr lang="en-US" altLang="ja-JP" sz="4000" dirty="0">
              <a:solidFill>
                <a:srgbClr val="FF0000"/>
              </a:solidFill>
              <a:ea typeface="ＭＳ Ｐゴシック"/>
              <a:cs typeface="Calibri Light"/>
            </a:endParaRPr>
          </a:p>
        </p:txBody>
      </p:sp>
      <p:sp>
        <p:nvSpPr>
          <p:cNvPr id="113" name="タイトル 1">
            <a:extLst>
              <a:ext uri="{FF2B5EF4-FFF2-40B4-BE49-F238E27FC236}">
                <a16:creationId xmlns:a16="http://schemas.microsoft.com/office/drawing/2014/main" id="{4125BEB7-7882-4066-88F0-0A7F5F509C71}"/>
              </a:ext>
            </a:extLst>
          </p:cNvPr>
          <p:cNvSpPr txBox="1">
            <a:spLocks/>
          </p:cNvSpPr>
          <p:nvPr/>
        </p:nvSpPr>
        <p:spPr>
          <a:xfrm>
            <a:off x="239598" y="4720783"/>
            <a:ext cx="3459893" cy="925148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solidFill>
                  <a:srgbClr val="00B050"/>
                </a:solidFill>
                <a:ea typeface="ＭＳ Ｐゴシック"/>
                <a:cs typeface="Calibri Light"/>
              </a:rPr>
              <a:t>ひかりちゃん</a:t>
            </a:r>
            <a:endParaRPr lang="en-US" altLang="ja-JP" sz="4800" dirty="0">
              <a:solidFill>
                <a:srgbClr val="00B050"/>
              </a:solidFill>
              <a:ea typeface="ＭＳ Ｐゴシック"/>
              <a:cs typeface="Calibri Light"/>
            </a:endParaRPr>
          </a:p>
        </p:txBody>
      </p:sp>
      <p:sp>
        <p:nvSpPr>
          <p:cNvPr id="114" name="タイトル 1">
            <a:extLst>
              <a:ext uri="{FF2B5EF4-FFF2-40B4-BE49-F238E27FC236}">
                <a16:creationId xmlns:a16="http://schemas.microsoft.com/office/drawing/2014/main" id="{F4F88D7C-54A4-41F2-BDF5-9A1E621C4945}"/>
              </a:ext>
            </a:extLst>
          </p:cNvPr>
          <p:cNvSpPr txBox="1">
            <a:spLocks/>
          </p:cNvSpPr>
          <p:nvPr/>
        </p:nvSpPr>
        <p:spPr>
          <a:xfrm>
            <a:off x="1402450" y="5557669"/>
            <a:ext cx="8920024" cy="82522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solidFill>
                  <a:srgbClr val="FF0000"/>
                </a:solidFill>
                <a:latin typeface="+mj-ea"/>
                <a:cs typeface="Calibri Light"/>
              </a:rPr>
              <a:t>式はわかるかな</a:t>
            </a:r>
            <a:endParaRPr lang="en-US" altLang="ja-JP" sz="4000" dirty="0">
              <a:solidFill>
                <a:srgbClr val="FF0000"/>
              </a:solidFill>
              <a:ea typeface="ＭＳ Ｐゴシック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382622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  <p:bldP spid="9" grpId="0"/>
      <p:bldP spid="17" grpId="0"/>
      <p:bldP spid="2" grpId="0" animBg="1"/>
      <p:bldP spid="46" grpId="0"/>
      <p:bldP spid="51" grpId="0"/>
      <p:bldP spid="52" grpId="0"/>
      <p:bldP spid="38" grpId="0"/>
      <p:bldP spid="41" grpId="0"/>
      <p:bldP spid="94" grpId="0"/>
      <p:bldP spid="95" grpId="0"/>
      <p:bldP spid="76" grpId="0"/>
      <p:bldP spid="81" grpId="0"/>
      <p:bldP spid="92" grpId="0"/>
      <p:bldP spid="112" grpId="0"/>
      <p:bldP spid="114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AE31A1A6-C172-489E-A376-E07FC42C6081}"/>
              </a:ext>
            </a:extLst>
          </p:cNvPr>
          <p:cNvSpPr/>
          <p:nvPr/>
        </p:nvSpPr>
        <p:spPr>
          <a:xfrm>
            <a:off x="4633270" y="4682337"/>
            <a:ext cx="2822083" cy="19826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45" name="図 44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563A60E8-1622-49F2-9898-7526A5CA62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3042" y="1675992"/>
            <a:ext cx="932577" cy="1823474"/>
          </a:xfrm>
          <a:prstGeom prst="rect">
            <a:avLst/>
          </a:prstGeom>
        </p:spPr>
      </p:pic>
      <p:pic>
        <p:nvPicPr>
          <p:cNvPr id="20" name="図 19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FA47B97A-185C-4AFF-82B3-CDE09B8B1E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159773" y="1382232"/>
            <a:ext cx="1241209" cy="2275889"/>
          </a:xfrm>
          <a:prstGeom prst="rect">
            <a:avLst/>
          </a:prstGeom>
        </p:spPr>
      </p:pic>
      <p:sp>
        <p:nvSpPr>
          <p:cNvPr id="9" name="タイトル 1">
            <a:extLst>
              <a:ext uri="{FF2B5EF4-FFF2-40B4-BE49-F238E27FC236}">
                <a16:creationId xmlns:a16="http://schemas.microsoft.com/office/drawing/2014/main" id="{1F3D867E-5B37-480C-81F1-723C4D4B23D4}"/>
              </a:ext>
            </a:extLst>
          </p:cNvPr>
          <p:cNvSpPr txBox="1">
            <a:spLocks/>
          </p:cNvSpPr>
          <p:nvPr/>
        </p:nvSpPr>
        <p:spPr>
          <a:xfrm>
            <a:off x="82034" y="15375"/>
            <a:ext cx="5382915" cy="9251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3</a:t>
            </a:r>
            <a:r>
              <a:rPr lang="ja-JP" altLang="en-US" sz="4000" dirty="0">
                <a:latin typeface="+mj-ea"/>
                <a:cs typeface="Calibri Light"/>
              </a:rPr>
              <a:t>分でいっぱいになる</a:t>
            </a:r>
            <a:r>
              <a:rPr lang="en-US" altLang="ja-JP" sz="4000" dirty="0">
                <a:latin typeface="+mj-ea"/>
                <a:cs typeface="Calibri Light"/>
              </a:rPr>
              <a:t>A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BB263209-DC08-406C-B4AE-03E82403D0E7}"/>
              </a:ext>
            </a:extLst>
          </p:cNvPr>
          <p:cNvSpPr txBox="1">
            <a:spLocks/>
          </p:cNvSpPr>
          <p:nvPr/>
        </p:nvSpPr>
        <p:spPr>
          <a:xfrm>
            <a:off x="329133" y="750611"/>
            <a:ext cx="11373429" cy="664230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同じ水そうに</a:t>
            </a:r>
            <a:r>
              <a:rPr lang="en-US" altLang="ja-JP" sz="4000" dirty="0">
                <a:latin typeface="+mj-ea"/>
                <a:cs typeface="Calibri Light"/>
              </a:rPr>
              <a:t>A</a:t>
            </a:r>
            <a:r>
              <a:rPr lang="ja-JP" altLang="en-US" sz="4000" dirty="0">
                <a:latin typeface="+mj-ea"/>
                <a:cs typeface="Calibri Light"/>
              </a:rPr>
              <a:t>と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  <a:r>
              <a:rPr lang="ja-JP" altLang="en-US" sz="4000" dirty="0">
                <a:latin typeface="+mj-ea"/>
                <a:cs typeface="Calibri Light"/>
              </a:rPr>
              <a:t>両方で入れると何分でいっぱいになるかな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20F60D0-7868-410B-8841-85A930E91520}"/>
              </a:ext>
            </a:extLst>
          </p:cNvPr>
          <p:cNvSpPr/>
          <p:nvPr/>
        </p:nvSpPr>
        <p:spPr>
          <a:xfrm>
            <a:off x="4620726" y="2633897"/>
            <a:ext cx="2849224" cy="406008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AAF73E07-39E5-44B7-B7C5-FCF4AB85E033}"/>
              </a:ext>
            </a:extLst>
          </p:cNvPr>
          <p:cNvCxnSpPr>
            <a:cxnSpLocks/>
          </p:cNvCxnSpPr>
          <p:nvPr/>
        </p:nvCxnSpPr>
        <p:spPr>
          <a:xfrm>
            <a:off x="4620724" y="6693979"/>
            <a:ext cx="2849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BA18B829-89FA-4110-8B75-C9415B344F25}"/>
              </a:ext>
            </a:extLst>
          </p:cNvPr>
          <p:cNvCxnSpPr>
            <a:cxnSpLocks/>
          </p:cNvCxnSpPr>
          <p:nvPr/>
        </p:nvCxnSpPr>
        <p:spPr>
          <a:xfrm>
            <a:off x="4629515" y="2623634"/>
            <a:ext cx="2849224" cy="102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タイトル 1">
            <a:extLst>
              <a:ext uri="{FF2B5EF4-FFF2-40B4-BE49-F238E27FC236}">
                <a16:creationId xmlns:a16="http://schemas.microsoft.com/office/drawing/2014/main" id="{3F89C4A9-107F-4A92-9FDB-780697148870}"/>
              </a:ext>
            </a:extLst>
          </p:cNvPr>
          <p:cNvSpPr txBox="1">
            <a:spLocks/>
          </p:cNvSpPr>
          <p:nvPr/>
        </p:nvSpPr>
        <p:spPr>
          <a:xfrm>
            <a:off x="6096001" y="36630"/>
            <a:ext cx="5158154" cy="622551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6</a:t>
            </a:r>
            <a:r>
              <a:rPr lang="ja-JP" altLang="en-US" sz="4000" dirty="0">
                <a:latin typeface="+mj-ea"/>
                <a:cs typeface="Calibri Light"/>
              </a:rPr>
              <a:t>分でいっぱいになる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</a:p>
          <a:p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51" name="タイトル 1">
            <a:extLst>
              <a:ext uri="{FF2B5EF4-FFF2-40B4-BE49-F238E27FC236}">
                <a16:creationId xmlns:a16="http://schemas.microsoft.com/office/drawing/2014/main" id="{45998866-DDB6-403D-B786-11666C254FE8}"/>
              </a:ext>
            </a:extLst>
          </p:cNvPr>
          <p:cNvSpPr txBox="1">
            <a:spLocks/>
          </p:cNvSpPr>
          <p:nvPr/>
        </p:nvSpPr>
        <p:spPr>
          <a:xfrm>
            <a:off x="5356429" y="1361212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A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1D4A71B6-3A6B-4506-904F-FA7892B849BD}"/>
              </a:ext>
            </a:extLst>
          </p:cNvPr>
          <p:cNvSpPr txBox="1">
            <a:spLocks/>
          </p:cNvSpPr>
          <p:nvPr/>
        </p:nvSpPr>
        <p:spPr>
          <a:xfrm>
            <a:off x="6415317" y="1335862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B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sp>
        <p:nvSpPr>
          <p:cNvPr id="38" name="タイトル 1">
            <a:extLst>
              <a:ext uri="{FF2B5EF4-FFF2-40B4-BE49-F238E27FC236}">
                <a16:creationId xmlns:a16="http://schemas.microsoft.com/office/drawing/2014/main" id="{4204959E-16E4-45FC-BD71-2DA01F52CAEF}"/>
              </a:ext>
            </a:extLst>
          </p:cNvPr>
          <p:cNvSpPr txBox="1">
            <a:spLocks/>
          </p:cNvSpPr>
          <p:nvPr/>
        </p:nvSpPr>
        <p:spPr>
          <a:xfrm>
            <a:off x="1309705" y="1780957"/>
            <a:ext cx="171269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1</a:t>
            </a:r>
            <a:r>
              <a:rPr lang="ja-JP" altLang="en-US" sz="4800" dirty="0">
                <a:latin typeface="+mj-ea"/>
                <a:cs typeface="Calibri Light"/>
              </a:rPr>
              <a:t>分で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0C303D4B-2699-4C87-8E4F-17BC09E4F460}"/>
              </a:ext>
            </a:extLst>
          </p:cNvPr>
          <p:cNvGrpSpPr/>
          <p:nvPr/>
        </p:nvGrpSpPr>
        <p:grpSpPr>
          <a:xfrm>
            <a:off x="3074540" y="1551946"/>
            <a:ext cx="555388" cy="1047866"/>
            <a:chOff x="79181" y="114612"/>
            <a:chExt cx="163881" cy="299842"/>
          </a:xfrm>
        </p:grpSpPr>
        <p:sp>
          <p:nvSpPr>
            <p:cNvPr id="54" name="テキスト ボックス 57">
              <a:extLst>
                <a:ext uri="{FF2B5EF4-FFF2-40B4-BE49-F238E27FC236}">
                  <a16:creationId xmlns:a16="http://schemas.microsoft.com/office/drawing/2014/main" id="{F44EB555-8506-4A2B-9B45-C7FC2278FDA2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55" name="テキスト ボックス 58">
              <a:extLst>
                <a:ext uri="{FF2B5EF4-FFF2-40B4-BE49-F238E27FC236}">
                  <a16:creationId xmlns:a16="http://schemas.microsoft.com/office/drawing/2014/main" id="{3A0984F7-893A-4585-88E5-F3A4932595DC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AE3BE0FC-7F71-4244-9858-B4CACC3CB8F3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1" name="タイトル 1">
            <a:extLst>
              <a:ext uri="{FF2B5EF4-FFF2-40B4-BE49-F238E27FC236}">
                <a16:creationId xmlns:a16="http://schemas.microsoft.com/office/drawing/2014/main" id="{551F2714-EDF1-4685-BA0D-13A879DAACF5}"/>
              </a:ext>
            </a:extLst>
          </p:cNvPr>
          <p:cNvSpPr txBox="1">
            <a:spLocks/>
          </p:cNvSpPr>
          <p:nvPr/>
        </p:nvSpPr>
        <p:spPr>
          <a:xfrm>
            <a:off x="8123090" y="1715162"/>
            <a:ext cx="171269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1</a:t>
            </a:r>
            <a:r>
              <a:rPr lang="ja-JP" altLang="en-US" sz="4800" dirty="0">
                <a:latin typeface="+mj-ea"/>
                <a:cs typeface="Calibri Light"/>
              </a:rPr>
              <a:t>分で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E4C67D9A-5A34-4E16-9060-E043269344B5}"/>
              </a:ext>
            </a:extLst>
          </p:cNvPr>
          <p:cNvGrpSpPr/>
          <p:nvPr/>
        </p:nvGrpSpPr>
        <p:grpSpPr>
          <a:xfrm>
            <a:off x="9793362" y="1484846"/>
            <a:ext cx="555388" cy="1047866"/>
            <a:chOff x="79181" y="114612"/>
            <a:chExt cx="163881" cy="299842"/>
          </a:xfrm>
        </p:grpSpPr>
        <p:sp>
          <p:nvSpPr>
            <p:cNvPr id="49" name="テキスト ボックス 57">
              <a:extLst>
                <a:ext uri="{FF2B5EF4-FFF2-40B4-BE49-F238E27FC236}">
                  <a16:creationId xmlns:a16="http://schemas.microsoft.com/office/drawing/2014/main" id="{BFB2B082-F0F6-4B65-ADA6-7E8C93820180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50" name="テキスト ボックス 58">
              <a:extLst>
                <a:ext uri="{FF2B5EF4-FFF2-40B4-BE49-F238E27FC236}">
                  <a16:creationId xmlns:a16="http://schemas.microsoft.com/office/drawing/2014/main" id="{1728DE3F-5E97-42B4-9DEE-9A81BDEC53EF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CD36AA4C-7586-4F24-87FA-5E152B7E852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037114AD-5366-4CD6-9C53-76641C76B00B}"/>
              </a:ext>
            </a:extLst>
          </p:cNvPr>
          <p:cNvGrpSpPr/>
          <p:nvPr/>
        </p:nvGrpSpPr>
        <p:grpSpPr>
          <a:xfrm>
            <a:off x="1003765" y="2628765"/>
            <a:ext cx="2849224" cy="4070345"/>
            <a:chOff x="1980960" y="2646569"/>
            <a:chExt cx="2849224" cy="4070345"/>
          </a:xfrm>
        </p:grpSpPr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931B986B-84CD-490C-8C60-B01F2D5823BE}"/>
                </a:ext>
              </a:extLst>
            </p:cNvPr>
            <p:cNvSpPr/>
            <p:nvPr/>
          </p:nvSpPr>
          <p:spPr>
            <a:xfrm>
              <a:off x="1980960" y="2656832"/>
              <a:ext cx="2849224" cy="406008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2665953C-A804-4D59-8D98-4E7B58FEA880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536355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8D03D32C-BAE2-4AC2-9BCF-ED5CD74D3A0C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4010193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56EA99C0-8EB5-4B22-9DFB-9C36F2BDD821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671691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8E1F0979-D955-4A46-9B7E-FA32070F2D72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2646569"/>
              <a:ext cx="2849224" cy="1026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CA6C8748-582C-47FB-B004-03B4A18834D4}"/>
                </a:ext>
              </a:extLst>
            </p:cNvPr>
            <p:cNvSpPr/>
            <p:nvPr/>
          </p:nvSpPr>
          <p:spPr>
            <a:xfrm>
              <a:off x="1989147" y="5374312"/>
              <a:ext cx="2822083" cy="1321582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49961BA0-FCB9-463F-8D38-1DB6ECCE5258}"/>
              </a:ext>
            </a:extLst>
          </p:cNvPr>
          <p:cNvGrpSpPr/>
          <p:nvPr/>
        </p:nvGrpSpPr>
        <p:grpSpPr>
          <a:xfrm>
            <a:off x="8188304" y="2623634"/>
            <a:ext cx="2857463" cy="4060082"/>
            <a:chOff x="5807770" y="2646569"/>
            <a:chExt cx="2857463" cy="4060082"/>
          </a:xfrm>
        </p:grpSpPr>
        <p:sp>
          <p:nvSpPr>
            <p:cNvPr id="57" name="正方形/長方形 56">
              <a:extLst>
                <a:ext uri="{FF2B5EF4-FFF2-40B4-BE49-F238E27FC236}">
                  <a16:creationId xmlns:a16="http://schemas.microsoft.com/office/drawing/2014/main" id="{D8C09E89-2384-44F5-A542-A8C7EBB14E39}"/>
                </a:ext>
              </a:extLst>
            </p:cNvPr>
            <p:cNvSpPr/>
            <p:nvPr/>
          </p:nvSpPr>
          <p:spPr>
            <a:xfrm>
              <a:off x="5816009" y="2646569"/>
              <a:ext cx="2849224" cy="406008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3EC7F57F-1932-4661-B21F-5602FDB02B4B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32324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AFE2DA22-C3CD-40B2-9A03-E9D2613B4D26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60299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6BF81135-6E2C-4EA2-9C77-97D1DC2053CC}"/>
                </a:ext>
              </a:extLst>
            </p:cNvPr>
            <p:cNvCxnSpPr>
              <a:cxnSpLocks/>
            </p:cNvCxnSpPr>
            <p:nvPr/>
          </p:nvCxnSpPr>
          <p:spPr>
            <a:xfrm>
              <a:off x="5816009" y="6706651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004B039C-271F-444E-BB43-C9F05CBF178C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26465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3" name="正方形/長方形 62">
              <a:extLst>
                <a:ext uri="{FF2B5EF4-FFF2-40B4-BE49-F238E27FC236}">
                  <a16:creationId xmlns:a16="http://schemas.microsoft.com/office/drawing/2014/main" id="{445AAC81-745F-492E-821B-C0B1CEAAB446}"/>
                </a:ext>
              </a:extLst>
            </p:cNvPr>
            <p:cNvSpPr/>
            <p:nvPr/>
          </p:nvSpPr>
          <p:spPr>
            <a:xfrm>
              <a:off x="5828272" y="6051484"/>
              <a:ext cx="2822083" cy="62280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49D66923-789A-4211-8992-05B4F1F104FF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467660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8AFC4EAF-97A1-45A9-8DCB-F65F205F1044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99992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D5F5DA47-2C1F-4117-8E9D-4CDAE186E65B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535328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4" name="タイトル 1">
            <a:extLst>
              <a:ext uri="{FF2B5EF4-FFF2-40B4-BE49-F238E27FC236}">
                <a16:creationId xmlns:a16="http://schemas.microsoft.com/office/drawing/2014/main" id="{D0570FD0-7F0F-4AF3-B88B-F056078166C8}"/>
              </a:ext>
            </a:extLst>
          </p:cNvPr>
          <p:cNvSpPr txBox="1">
            <a:spLocks/>
          </p:cNvSpPr>
          <p:nvPr/>
        </p:nvSpPr>
        <p:spPr>
          <a:xfrm>
            <a:off x="2191714" y="1255453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A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sp>
        <p:nvSpPr>
          <p:cNvPr id="95" name="タイトル 1">
            <a:extLst>
              <a:ext uri="{FF2B5EF4-FFF2-40B4-BE49-F238E27FC236}">
                <a16:creationId xmlns:a16="http://schemas.microsoft.com/office/drawing/2014/main" id="{614836AD-702D-42FA-BE6C-315F86DFC2F7}"/>
              </a:ext>
            </a:extLst>
          </p:cNvPr>
          <p:cNvSpPr txBox="1">
            <a:spLocks/>
          </p:cNvSpPr>
          <p:nvPr/>
        </p:nvSpPr>
        <p:spPr>
          <a:xfrm>
            <a:off x="9113813" y="1177580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B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pic>
        <p:nvPicPr>
          <p:cNvPr id="97" name="図 96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D1F5FB16-EBE3-44E2-9FD4-21BCC9836B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03313" y="1394767"/>
            <a:ext cx="1241209" cy="2275889"/>
          </a:xfrm>
          <a:prstGeom prst="rect">
            <a:avLst/>
          </a:prstGeom>
        </p:spPr>
      </p:pic>
      <p:pic>
        <p:nvPicPr>
          <p:cNvPr id="98" name="図 97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521E4497-4591-48B1-885A-7BD87DC859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5359" y="1600491"/>
            <a:ext cx="932577" cy="1823474"/>
          </a:xfrm>
          <a:prstGeom prst="rect">
            <a:avLst/>
          </a:prstGeom>
        </p:spPr>
      </p:pic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3F8E6570-E1BE-4597-8A0F-FE9334C7D69E}"/>
              </a:ext>
            </a:extLst>
          </p:cNvPr>
          <p:cNvSpPr/>
          <p:nvPr/>
        </p:nvSpPr>
        <p:spPr>
          <a:xfrm>
            <a:off x="4270786" y="6714075"/>
            <a:ext cx="3593054" cy="341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72" name="グループ化 71">
            <a:extLst>
              <a:ext uri="{FF2B5EF4-FFF2-40B4-BE49-F238E27FC236}">
                <a16:creationId xmlns:a16="http://schemas.microsoft.com/office/drawing/2014/main" id="{83F3F2D1-1B0B-4AC2-8977-E49C919BCE0D}"/>
              </a:ext>
            </a:extLst>
          </p:cNvPr>
          <p:cNvGrpSpPr/>
          <p:nvPr/>
        </p:nvGrpSpPr>
        <p:grpSpPr>
          <a:xfrm>
            <a:off x="4143909" y="4635234"/>
            <a:ext cx="555388" cy="1047866"/>
            <a:chOff x="79181" y="114612"/>
            <a:chExt cx="163881" cy="299842"/>
          </a:xfrm>
        </p:grpSpPr>
        <p:sp>
          <p:nvSpPr>
            <p:cNvPr id="73" name="テキスト ボックス 57">
              <a:extLst>
                <a:ext uri="{FF2B5EF4-FFF2-40B4-BE49-F238E27FC236}">
                  <a16:creationId xmlns:a16="http://schemas.microsoft.com/office/drawing/2014/main" id="{4659C52B-B2E0-4175-BBC7-774F38226847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74" name="テキスト ボックス 58">
              <a:extLst>
                <a:ext uri="{FF2B5EF4-FFF2-40B4-BE49-F238E27FC236}">
                  <a16:creationId xmlns:a16="http://schemas.microsoft.com/office/drawing/2014/main" id="{12A5198C-BDF0-4753-87BD-1488C96FA410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75" name="直線コネクタ 74">
              <a:extLst>
                <a:ext uri="{FF2B5EF4-FFF2-40B4-BE49-F238E27FC236}">
                  <a16:creationId xmlns:a16="http://schemas.microsoft.com/office/drawing/2014/main" id="{7DC52EF6-BF4E-4E3B-9C5F-184F4C40010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6" name="タイトル 1">
            <a:extLst>
              <a:ext uri="{FF2B5EF4-FFF2-40B4-BE49-F238E27FC236}">
                <a16:creationId xmlns:a16="http://schemas.microsoft.com/office/drawing/2014/main" id="{986ACCED-8647-446A-A619-C9CEBABB8CCD}"/>
              </a:ext>
            </a:extLst>
          </p:cNvPr>
          <p:cNvSpPr txBox="1">
            <a:spLocks/>
          </p:cNvSpPr>
          <p:nvPr/>
        </p:nvSpPr>
        <p:spPr>
          <a:xfrm>
            <a:off x="4712559" y="4897361"/>
            <a:ext cx="55538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+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77" name="グループ化 76">
            <a:extLst>
              <a:ext uri="{FF2B5EF4-FFF2-40B4-BE49-F238E27FC236}">
                <a16:creationId xmlns:a16="http://schemas.microsoft.com/office/drawing/2014/main" id="{03E4A05C-9C47-41B0-A8F8-F32DAA94EFEC}"/>
              </a:ext>
            </a:extLst>
          </p:cNvPr>
          <p:cNvGrpSpPr/>
          <p:nvPr/>
        </p:nvGrpSpPr>
        <p:grpSpPr>
          <a:xfrm>
            <a:off x="5263246" y="4636825"/>
            <a:ext cx="555388" cy="1047866"/>
            <a:chOff x="79181" y="114612"/>
            <a:chExt cx="163881" cy="299842"/>
          </a:xfrm>
        </p:grpSpPr>
        <p:sp>
          <p:nvSpPr>
            <p:cNvPr id="78" name="テキスト ボックス 57">
              <a:extLst>
                <a:ext uri="{FF2B5EF4-FFF2-40B4-BE49-F238E27FC236}">
                  <a16:creationId xmlns:a16="http://schemas.microsoft.com/office/drawing/2014/main" id="{DCC29874-43B6-431E-8B27-7B844DB1755A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79" name="テキスト ボックス 58">
              <a:extLst>
                <a:ext uri="{FF2B5EF4-FFF2-40B4-BE49-F238E27FC236}">
                  <a16:creationId xmlns:a16="http://schemas.microsoft.com/office/drawing/2014/main" id="{7C7DC611-A3F1-4802-A894-EFFDD6217164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80" name="直線コネクタ 79">
              <a:extLst>
                <a:ext uri="{FF2B5EF4-FFF2-40B4-BE49-F238E27FC236}">
                  <a16:creationId xmlns:a16="http://schemas.microsoft.com/office/drawing/2014/main" id="{7094B854-F700-424D-B746-F0AF1C0043C2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1" name="タイトル 1">
            <a:extLst>
              <a:ext uri="{FF2B5EF4-FFF2-40B4-BE49-F238E27FC236}">
                <a16:creationId xmlns:a16="http://schemas.microsoft.com/office/drawing/2014/main" id="{50E8AE11-219E-4AC5-9ADA-018F2FA6586B}"/>
              </a:ext>
            </a:extLst>
          </p:cNvPr>
          <p:cNvSpPr txBox="1">
            <a:spLocks/>
          </p:cNvSpPr>
          <p:nvPr/>
        </p:nvSpPr>
        <p:spPr>
          <a:xfrm>
            <a:off x="5807103" y="4852351"/>
            <a:ext cx="55538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latin typeface="+mj-ea"/>
                <a:cs typeface="Calibri Light"/>
              </a:rPr>
              <a:t>＝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107" name="グループ化 106">
            <a:extLst>
              <a:ext uri="{FF2B5EF4-FFF2-40B4-BE49-F238E27FC236}">
                <a16:creationId xmlns:a16="http://schemas.microsoft.com/office/drawing/2014/main" id="{08B76710-88AC-42BD-880D-3B00E3EC09C5}"/>
              </a:ext>
            </a:extLst>
          </p:cNvPr>
          <p:cNvGrpSpPr/>
          <p:nvPr/>
        </p:nvGrpSpPr>
        <p:grpSpPr>
          <a:xfrm>
            <a:off x="6630559" y="4599611"/>
            <a:ext cx="555388" cy="1047866"/>
            <a:chOff x="79181" y="114612"/>
            <a:chExt cx="163881" cy="299842"/>
          </a:xfrm>
        </p:grpSpPr>
        <p:sp>
          <p:nvSpPr>
            <p:cNvPr id="108" name="テキスト ボックス 57">
              <a:extLst>
                <a:ext uri="{FF2B5EF4-FFF2-40B4-BE49-F238E27FC236}">
                  <a16:creationId xmlns:a16="http://schemas.microsoft.com/office/drawing/2014/main" id="{ECE3B302-888F-4F7E-A05F-468DA4A6F204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09" name="テキスト ボックス 58">
              <a:extLst>
                <a:ext uri="{FF2B5EF4-FFF2-40B4-BE49-F238E27FC236}">
                  <a16:creationId xmlns:a16="http://schemas.microsoft.com/office/drawing/2014/main" id="{C8A343D0-AF0B-4CEF-8F09-50A149B71D7B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10" name="直線コネクタ 109">
              <a:extLst>
                <a:ext uri="{FF2B5EF4-FFF2-40B4-BE49-F238E27FC236}">
                  <a16:creationId xmlns:a16="http://schemas.microsoft.com/office/drawing/2014/main" id="{C8D68EE8-B43A-40D0-B557-A49EA7384415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1" name="タイトル 1">
            <a:extLst>
              <a:ext uri="{FF2B5EF4-FFF2-40B4-BE49-F238E27FC236}">
                <a16:creationId xmlns:a16="http://schemas.microsoft.com/office/drawing/2014/main" id="{F6A37894-767A-4463-98B1-0E4818FFA618}"/>
              </a:ext>
            </a:extLst>
          </p:cNvPr>
          <p:cNvSpPr txBox="1">
            <a:spLocks/>
          </p:cNvSpPr>
          <p:nvPr/>
        </p:nvSpPr>
        <p:spPr>
          <a:xfrm>
            <a:off x="1515892" y="2464968"/>
            <a:ext cx="2161198" cy="9251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solidFill>
                  <a:srgbClr val="00B050"/>
                </a:solidFill>
                <a:ea typeface="ＭＳ Ｐゴシック"/>
                <a:cs typeface="Calibri Light"/>
              </a:rPr>
              <a:t>れん君</a:t>
            </a:r>
            <a:endParaRPr lang="en-US" altLang="ja-JP" sz="4800" dirty="0">
              <a:solidFill>
                <a:srgbClr val="00B050"/>
              </a:solidFill>
              <a:ea typeface="ＭＳ Ｐゴシック"/>
              <a:cs typeface="Calibri Light"/>
            </a:endParaRPr>
          </a:p>
        </p:txBody>
      </p:sp>
      <p:sp>
        <p:nvSpPr>
          <p:cNvPr id="92" name="タイトル 1">
            <a:extLst>
              <a:ext uri="{FF2B5EF4-FFF2-40B4-BE49-F238E27FC236}">
                <a16:creationId xmlns:a16="http://schemas.microsoft.com/office/drawing/2014/main" id="{16955233-5830-4A98-955F-919B51F00A21}"/>
              </a:ext>
            </a:extLst>
          </p:cNvPr>
          <p:cNvSpPr txBox="1">
            <a:spLocks/>
          </p:cNvSpPr>
          <p:nvPr/>
        </p:nvSpPr>
        <p:spPr>
          <a:xfrm>
            <a:off x="1019742" y="3238748"/>
            <a:ext cx="10033815" cy="82522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solidFill>
                  <a:srgbClr val="FF0000"/>
                </a:solidFill>
                <a:latin typeface="+mj-ea"/>
                <a:cs typeface="Calibri Light"/>
              </a:rPr>
              <a:t>全体を１とみて，</a:t>
            </a:r>
            <a:r>
              <a:rPr lang="en-US" altLang="ja-JP" sz="4000" dirty="0">
                <a:solidFill>
                  <a:srgbClr val="FF0000"/>
                </a:solidFill>
                <a:latin typeface="+mj-ea"/>
                <a:cs typeface="Calibri Light"/>
              </a:rPr>
              <a:t>1</a:t>
            </a:r>
            <a:r>
              <a:rPr lang="ja-JP" altLang="en-US" sz="4000" dirty="0">
                <a:solidFill>
                  <a:srgbClr val="FF0000"/>
                </a:solidFill>
                <a:latin typeface="+mj-ea"/>
                <a:cs typeface="Calibri Light"/>
              </a:rPr>
              <a:t>分で　　　だから</a:t>
            </a:r>
            <a:endParaRPr lang="en-US" altLang="ja-JP" sz="4000" dirty="0">
              <a:solidFill>
                <a:srgbClr val="FF0000"/>
              </a:solidFill>
              <a:ea typeface="ＭＳ Ｐゴシック"/>
              <a:cs typeface="Calibri Light"/>
            </a:endParaRPr>
          </a:p>
        </p:txBody>
      </p:sp>
      <p:grpSp>
        <p:nvGrpSpPr>
          <p:cNvPr id="93" name="グループ化 92">
            <a:extLst>
              <a:ext uri="{FF2B5EF4-FFF2-40B4-BE49-F238E27FC236}">
                <a16:creationId xmlns:a16="http://schemas.microsoft.com/office/drawing/2014/main" id="{AF2BA89F-BFB1-419A-935A-9FD68BD75900}"/>
              </a:ext>
            </a:extLst>
          </p:cNvPr>
          <p:cNvGrpSpPr/>
          <p:nvPr/>
        </p:nvGrpSpPr>
        <p:grpSpPr>
          <a:xfrm>
            <a:off x="5954111" y="2977597"/>
            <a:ext cx="555388" cy="1041216"/>
            <a:chOff x="79181" y="114612"/>
            <a:chExt cx="163881" cy="297939"/>
          </a:xfrm>
        </p:grpSpPr>
        <p:sp>
          <p:nvSpPr>
            <p:cNvPr id="99" name="テキスト ボックス 57">
              <a:extLst>
                <a:ext uri="{FF2B5EF4-FFF2-40B4-BE49-F238E27FC236}">
                  <a16:creationId xmlns:a16="http://schemas.microsoft.com/office/drawing/2014/main" id="{0DE80E14-0455-408C-B91A-70A18BB522A7}"/>
                </a:ext>
              </a:extLst>
            </p:cNvPr>
            <p:cNvSpPr txBox="1"/>
            <p:nvPr/>
          </p:nvSpPr>
          <p:spPr>
            <a:xfrm>
              <a:off x="99565" y="227607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solidFill>
                    <a:srgbClr val="FF0000"/>
                  </a:solidFill>
                  <a:latin typeface="+mj-ea"/>
                  <a:ea typeface="+mj-ea"/>
                </a:rPr>
                <a:t>2</a:t>
              </a:r>
              <a:endParaRPr kumimoji="1" lang="ja-JP" altLang="en-US" sz="36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sp>
          <p:nvSpPr>
            <p:cNvPr id="100" name="テキスト ボックス 58">
              <a:extLst>
                <a:ext uri="{FF2B5EF4-FFF2-40B4-BE49-F238E27FC236}">
                  <a16:creationId xmlns:a16="http://schemas.microsoft.com/office/drawing/2014/main" id="{8E35BA45-FC73-4035-B2A3-9AC6F1099683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solidFill>
                    <a:srgbClr val="FF0000"/>
                  </a:solidFill>
                  <a:latin typeface="+mj-ea"/>
                  <a:ea typeface="+mj-ea"/>
                </a:rPr>
                <a:t>1</a:t>
              </a:r>
              <a:endParaRPr kumimoji="1" lang="ja-JP" altLang="en-US" sz="36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cxnSp>
          <p:nvCxnSpPr>
            <p:cNvPr id="111" name="直線コネクタ 110">
              <a:extLst>
                <a:ext uri="{FF2B5EF4-FFF2-40B4-BE49-F238E27FC236}">
                  <a16:creationId xmlns:a16="http://schemas.microsoft.com/office/drawing/2014/main" id="{A040445A-07B2-4FBF-B8A6-4B744967A26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2" name="タイトル 1">
            <a:extLst>
              <a:ext uri="{FF2B5EF4-FFF2-40B4-BE49-F238E27FC236}">
                <a16:creationId xmlns:a16="http://schemas.microsoft.com/office/drawing/2014/main" id="{10799FFD-0ADF-4F93-B3F3-743CC5C8B7CF}"/>
              </a:ext>
            </a:extLst>
          </p:cNvPr>
          <p:cNvSpPr txBox="1">
            <a:spLocks/>
          </p:cNvSpPr>
          <p:nvPr/>
        </p:nvSpPr>
        <p:spPr>
          <a:xfrm>
            <a:off x="4641925" y="3988450"/>
            <a:ext cx="5505389" cy="82522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solidFill>
                  <a:srgbClr val="FF0000"/>
                </a:solidFill>
                <a:latin typeface="+mj-ea"/>
                <a:cs typeface="Calibri Light"/>
              </a:rPr>
              <a:t>2</a:t>
            </a:r>
            <a:r>
              <a:rPr lang="ja-JP" altLang="en-US" sz="4000" dirty="0">
                <a:solidFill>
                  <a:srgbClr val="FF0000"/>
                </a:solidFill>
                <a:latin typeface="+mj-ea"/>
                <a:cs typeface="Calibri Light"/>
              </a:rPr>
              <a:t>分でいっぱいになるね。</a:t>
            </a:r>
            <a:endParaRPr lang="en-US" altLang="ja-JP" sz="4000" dirty="0">
              <a:solidFill>
                <a:srgbClr val="FF0000"/>
              </a:solidFill>
              <a:ea typeface="ＭＳ Ｐゴシック"/>
              <a:cs typeface="Calibri Light"/>
            </a:endParaRPr>
          </a:p>
        </p:txBody>
      </p:sp>
      <p:sp>
        <p:nvSpPr>
          <p:cNvPr id="113" name="タイトル 1">
            <a:extLst>
              <a:ext uri="{FF2B5EF4-FFF2-40B4-BE49-F238E27FC236}">
                <a16:creationId xmlns:a16="http://schemas.microsoft.com/office/drawing/2014/main" id="{4125BEB7-7882-4066-88F0-0A7F5F509C71}"/>
              </a:ext>
            </a:extLst>
          </p:cNvPr>
          <p:cNvSpPr txBox="1">
            <a:spLocks/>
          </p:cNvSpPr>
          <p:nvPr/>
        </p:nvSpPr>
        <p:spPr>
          <a:xfrm>
            <a:off x="239598" y="4720783"/>
            <a:ext cx="3459893" cy="925148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solidFill>
                  <a:srgbClr val="00B050"/>
                </a:solidFill>
                <a:ea typeface="ＭＳ Ｐゴシック"/>
                <a:cs typeface="Calibri Light"/>
              </a:rPr>
              <a:t>ひかりちゃん</a:t>
            </a:r>
            <a:endParaRPr lang="en-US" altLang="ja-JP" sz="4800" dirty="0">
              <a:solidFill>
                <a:srgbClr val="00B050"/>
              </a:solidFill>
              <a:ea typeface="ＭＳ Ｐゴシック"/>
              <a:cs typeface="Calibri Light"/>
            </a:endParaRPr>
          </a:p>
        </p:txBody>
      </p:sp>
      <p:sp>
        <p:nvSpPr>
          <p:cNvPr id="114" name="タイトル 1">
            <a:extLst>
              <a:ext uri="{FF2B5EF4-FFF2-40B4-BE49-F238E27FC236}">
                <a16:creationId xmlns:a16="http://schemas.microsoft.com/office/drawing/2014/main" id="{F4F88D7C-54A4-41F2-BDF5-9A1E621C4945}"/>
              </a:ext>
            </a:extLst>
          </p:cNvPr>
          <p:cNvSpPr txBox="1">
            <a:spLocks/>
          </p:cNvSpPr>
          <p:nvPr/>
        </p:nvSpPr>
        <p:spPr>
          <a:xfrm>
            <a:off x="1402450" y="5557669"/>
            <a:ext cx="8920024" cy="82522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solidFill>
                  <a:srgbClr val="FF0000"/>
                </a:solidFill>
                <a:latin typeface="+mj-ea"/>
                <a:cs typeface="Calibri Light"/>
              </a:rPr>
              <a:t>式はわかるかな</a:t>
            </a:r>
            <a:endParaRPr lang="en-US" altLang="ja-JP" sz="4000" dirty="0">
              <a:solidFill>
                <a:srgbClr val="FF0000"/>
              </a:solidFill>
              <a:ea typeface="ＭＳ Ｐゴシック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621069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  <p:bldP spid="9" grpId="0"/>
      <p:bldP spid="17" grpId="0"/>
      <p:bldP spid="2" grpId="0" animBg="1"/>
      <p:bldP spid="46" grpId="0"/>
      <p:bldP spid="51" grpId="0"/>
      <p:bldP spid="52" grpId="0"/>
      <p:bldP spid="38" grpId="0"/>
      <p:bldP spid="41" grpId="0"/>
      <p:bldP spid="94" grpId="0"/>
      <p:bldP spid="95" grpId="0"/>
      <p:bldP spid="76" grpId="0"/>
      <p:bldP spid="81" grpId="0"/>
      <p:bldP spid="92" grpId="0"/>
      <p:bldP spid="112" grpId="0"/>
      <p:bldP spid="114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AE31A1A6-C172-489E-A376-E07FC42C6081}"/>
              </a:ext>
            </a:extLst>
          </p:cNvPr>
          <p:cNvSpPr/>
          <p:nvPr/>
        </p:nvSpPr>
        <p:spPr>
          <a:xfrm>
            <a:off x="4632327" y="2660444"/>
            <a:ext cx="2822083" cy="4022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5" name="図 44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563A60E8-1622-49F2-9898-7526A5CA62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3042" y="1675992"/>
            <a:ext cx="932577" cy="1823474"/>
          </a:xfrm>
          <a:prstGeom prst="rect">
            <a:avLst/>
          </a:prstGeom>
        </p:spPr>
      </p:pic>
      <p:pic>
        <p:nvPicPr>
          <p:cNvPr id="20" name="図 19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FA47B97A-185C-4AFF-82B3-CDE09B8B1E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159773" y="1382232"/>
            <a:ext cx="1241209" cy="2275889"/>
          </a:xfrm>
          <a:prstGeom prst="rect">
            <a:avLst/>
          </a:prstGeom>
        </p:spPr>
      </p:pic>
      <p:sp>
        <p:nvSpPr>
          <p:cNvPr id="9" name="タイトル 1">
            <a:extLst>
              <a:ext uri="{FF2B5EF4-FFF2-40B4-BE49-F238E27FC236}">
                <a16:creationId xmlns:a16="http://schemas.microsoft.com/office/drawing/2014/main" id="{1F3D867E-5B37-480C-81F1-723C4D4B23D4}"/>
              </a:ext>
            </a:extLst>
          </p:cNvPr>
          <p:cNvSpPr txBox="1">
            <a:spLocks/>
          </p:cNvSpPr>
          <p:nvPr/>
        </p:nvSpPr>
        <p:spPr>
          <a:xfrm>
            <a:off x="82034" y="15375"/>
            <a:ext cx="5382915" cy="9251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3</a:t>
            </a:r>
            <a:r>
              <a:rPr lang="ja-JP" altLang="en-US" sz="4000" dirty="0">
                <a:latin typeface="+mj-ea"/>
                <a:cs typeface="Calibri Light"/>
              </a:rPr>
              <a:t>分でいっぱいになる</a:t>
            </a:r>
            <a:r>
              <a:rPr lang="en-US" altLang="ja-JP" sz="4000" dirty="0">
                <a:latin typeface="+mj-ea"/>
                <a:cs typeface="Calibri Light"/>
              </a:rPr>
              <a:t>A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BB263209-DC08-406C-B4AE-03E82403D0E7}"/>
              </a:ext>
            </a:extLst>
          </p:cNvPr>
          <p:cNvSpPr txBox="1">
            <a:spLocks/>
          </p:cNvSpPr>
          <p:nvPr/>
        </p:nvSpPr>
        <p:spPr>
          <a:xfrm>
            <a:off x="1220570" y="750019"/>
            <a:ext cx="9283783" cy="664230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同じ水そうに</a:t>
            </a:r>
            <a:r>
              <a:rPr lang="en-US" altLang="ja-JP" sz="4000" dirty="0">
                <a:latin typeface="+mj-ea"/>
                <a:cs typeface="Calibri Light"/>
              </a:rPr>
              <a:t>A</a:t>
            </a:r>
            <a:r>
              <a:rPr lang="ja-JP" altLang="en-US" sz="4000" dirty="0">
                <a:latin typeface="+mj-ea"/>
                <a:cs typeface="Calibri Light"/>
              </a:rPr>
              <a:t>と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  <a:r>
              <a:rPr lang="ja-JP" altLang="en-US" sz="4000" dirty="0">
                <a:latin typeface="+mj-ea"/>
                <a:cs typeface="Calibri Light"/>
              </a:rPr>
              <a:t>両方で入れると何分かかるかな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20F60D0-7868-410B-8841-85A930E91520}"/>
              </a:ext>
            </a:extLst>
          </p:cNvPr>
          <p:cNvSpPr/>
          <p:nvPr/>
        </p:nvSpPr>
        <p:spPr>
          <a:xfrm>
            <a:off x="4620726" y="2633897"/>
            <a:ext cx="2849224" cy="406008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AAF73E07-39E5-44B7-B7C5-FCF4AB85E033}"/>
              </a:ext>
            </a:extLst>
          </p:cNvPr>
          <p:cNvCxnSpPr>
            <a:cxnSpLocks/>
          </p:cNvCxnSpPr>
          <p:nvPr/>
        </p:nvCxnSpPr>
        <p:spPr>
          <a:xfrm>
            <a:off x="4620724" y="6693979"/>
            <a:ext cx="2849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BA18B829-89FA-4110-8B75-C9415B344F25}"/>
              </a:ext>
            </a:extLst>
          </p:cNvPr>
          <p:cNvCxnSpPr>
            <a:cxnSpLocks/>
          </p:cNvCxnSpPr>
          <p:nvPr/>
        </p:nvCxnSpPr>
        <p:spPr>
          <a:xfrm>
            <a:off x="4629515" y="2623634"/>
            <a:ext cx="2849224" cy="102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タイトル 1">
            <a:extLst>
              <a:ext uri="{FF2B5EF4-FFF2-40B4-BE49-F238E27FC236}">
                <a16:creationId xmlns:a16="http://schemas.microsoft.com/office/drawing/2014/main" id="{3F89C4A9-107F-4A92-9FDB-780697148870}"/>
              </a:ext>
            </a:extLst>
          </p:cNvPr>
          <p:cNvSpPr txBox="1">
            <a:spLocks/>
          </p:cNvSpPr>
          <p:nvPr/>
        </p:nvSpPr>
        <p:spPr>
          <a:xfrm>
            <a:off x="6096000" y="36630"/>
            <a:ext cx="5382915" cy="9251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6</a:t>
            </a:r>
            <a:r>
              <a:rPr lang="ja-JP" altLang="en-US" sz="4000" dirty="0">
                <a:latin typeface="+mj-ea"/>
                <a:cs typeface="Calibri Light"/>
              </a:rPr>
              <a:t>分でいっぱいになる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</a:p>
          <a:p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51" name="タイトル 1">
            <a:extLst>
              <a:ext uri="{FF2B5EF4-FFF2-40B4-BE49-F238E27FC236}">
                <a16:creationId xmlns:a16="http://schemas.microsoft.com/office/drawing/2014/main" id="{45998866-DDB6-403D-B786-11666C254FE8}"/>
              </a:ext>
            </a:extLst>
          </p:cNvPr>
          <p:cNvSpPr txBox="1">
            <a:spLocks/>
          </p:cNvSpPr>
          <p:nvPr/>
        </p:nvSpPr>
        <p:spPr>
          <a:xfrm>
            <a:off x="5356429" y="1361212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A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1D4A71B6-3A6B-4506-904F-FA7892B849BD}"/>
              </a:ext>
            </a:extLst>
          </p:cNvPr>
          <p:cNvSpPr txBox="1">
            <a:spLocks/>
          </p:cNvSpPr>
          <p:nvPr/>
        </p:nvSpPr>
        <p:spPr>
          <a:xfrm>
            <a:off x="6415317" y="1335862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B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sp>
        <p:nvSpPr>
          <p:cNvPr id="38" name="タイトル 1">
            <a:extLst>
              <a:ext uri="{FF2B5EF4-FFF2-40B4-BE49-F238E27FC236}">
                <a16:creationId xmlns:a16="http://schemas.microsoft.com/office/drawing/2014/main" id="{4204959E-16E4-45FC-BD71-2DA01F52CAEF}"/>
              </a:ext>
            </a:extLst>
          </p:cNvPr>
          <p:cNvSpPr txBox="1">
            <a:spLocks/>
          </p:cNvSpPr>
          <p:nvPr/>
        </p:nvSpPr>
        <p:spPr>
          <a:xfrm>
            <a:off x="1309705" y="1780957"/>
            <a:ext cx="171269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1</a:t>
            </a:r>
            <a:r>
              <a:rPr lang="ja-JP" altLang="en-US" sz="4800" dirty="0">
                <a:latin typeface="+mj-ea"/>
                <a:cs typeface="Calibri Light"/>
              </a:rPr>
              <a:t>分で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0C303D4B-2699-4C87-8E4F-17BC09E4F460}"/>
              </a:ext>
            </a:extLst>
          </p:cNvPr>
          <p:cNvGrpSpPr/>
          <p:nvPr/>
        </p:nvGrpSpPr>
        <p:grpSpPr>
          <a:xfrm>
            <a:off x="3074540" y="1551946"/>
            <a:ext cx="555388" cy="1047866"/>
            <a:chOff x="79181" y="114612"/>
            <a:chExt cx="163881" cy="299842"/>
          </a:xfrm>
        </p:grpSpPr>
        <p:sp>
          <p:nvSpPr>
            <p:cNvPr id="54" name="テキスト ボックス 57">
              <a:extLst>
                <a:ext uri="{FF2B5EF4-FFF2-40B4-BE49-F238E27FC236}">
                  <a16:creationId xmlns:a16="http://schemas.microsoft.com/office/drawing/2014/main" id="{F44EB555-8506-4A2B-9B45-C7FC2278FDA2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55" name="テキスト ボックス 58">
              <a:extLst>
                <a:ext uri="{FF2B5EF4-FFF2-40B4-BE49-F238E27FC236}">
                  <a16:creationId xmlns:a16="http://schemas.microsoft.com/office/drawing/2014/main" id="{3A0984F7-893A-4585-88E5-F3A4932595DC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AE3BE0FC-7F71-4244-9858-B4CACC3CB8F3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1" name="タイトル 1">
            <a:extLst>
              <a:ext uri="{FF2B5EF4-FFF2-40B4-BE49-F238E27FC236}">
                <a16:creationId xmlns:a16="http://schemas.microsoft.com/office/drawing/2014/main" id="{551F2714-EDF1-4685-BA0D-13A879DAACF5}"/>
              </a:ext>
            </a:extLst>
          </p:cNvPr>
          <p:cNvSpPr txBox="1">
            <a:spLocks/>
          </p:cNvSpPr>
          <p:nvPr/>
        </p:nvSpPr>
        <p:spPr>
          <a:xfrm>
            <a:off x="8123090" y="1715162"/>
            <a:ext cx="171269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1</a:t>
            </a:r>
            <a:r>
              <a:rPr lang="ja-JP" altLang="en-US" sz="4800" dirty="0">
                <a:latin typeface="+mj-ea"/>
                <a:cs typeface="Calibri Light"/>
              </a:rPr>
              <a:t>分で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E4C67D9A-5A34-4E16-9060-E043269344B5}"/>
              </a:ext>
            </a:extLst>
          </p:cNvPr>
          <p:cNvGrpSpPr/>
          <p:nvPr/>
        </p:nvGrpSpPr>
        <p:grpSpPr>
          <a:xfrm>
            <a:off x="9793362" y="1484846"/>
            <a:ext cx="555388" cy="1047866"/>
            <a:chOff x="79181" y="114612"/>
            <a:chExt cx="163881" cy="299842"/>
          </a:xfrm>
        </p:grpSpPr>
        <p:sp>
          <p:nvSpPr>
            <p:cNvPr id="49" name="テキスト ボックス 57">
              <a:extLst>
                <a:ext uri="{FF2B5EF4-FFF2-40B4-BE49-F238E27FC236}">
                  <a16:creationId xmlns:a16="http://schemas.microsoft.com/office/drawing/2014/main" id="{BFB2B082-F0F6-4B65-ADA6-7E8C93820180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50" name="テキスト ボックス 58">
              <a:extLst>
                <a:ext uri="{FF2B5EF4-FFF2-40B4-BE49-F238E27FC236}">
                  <a16:creationId xmlns:a16="http://schemas.microsoft.com/office/drawing/2014/main" id="{1728DE3F-5E97-42B4-9DEE-9A81BDEC53EF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CD36AA4C-7586-4F24-87FA-5E152B7E852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037114AD-5366-4CD6-9C53-76641C76B00B}"/>
              </a:ext>
            </a:extLst>
          </p:cNvPr>
          <p:cNvGrpSpPr/>
          <p:nvPr/>
        </p:nvGrpSpPr>
        <p:grpSpPr>
          <a:xfrm>
            <a:off x="1003765" y="2628765"/>
            <a:ext cx="2849224" cy="4070345"/>
            <a:chOff x="1980960" y="2646569"/>
            <a:chExt cx="2849224" cy="4070345"/>
          </a:xfrm>
        </p:grpSpPr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931B986B-84CD-490C-8C60-B01F2D5823BE}"/>
                </a:ext>
              </a:extLst>
            </p:cNvPr>
            <p:cNvSpPr/>
            <p:nvPr/>
          </p:nvSpPr>
          <p:spPr>
            <a:xfrm>
              <a:off x="1980960" y="2656832"/>
              <a:ext cx="2849224" cy="406008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2665953C-A804-4D59-8D98-4E7B58FEA880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536355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8D03D32C-BAE2-4AC2-9BCF-ED5CD74D3A0C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4010193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56EA99C0-8EB5-4B22-9DFB-9C36F2BDD821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671691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8E1F0979-D955-4A46-9B7E-FA32070F2D72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2646569"/>
              <a:ext cx="2849224" cy="1026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CA6C8748-582C-47FB-B004-03B4A18834D4}"/>
                </a:ext>
              </a:extLst>
            </p:cNvPr>
            <p:cNvSpPr/>
            <p:nvPr/>
          </p:nvSpPr>
          <p:spPr>
            <a:xfrm>
              <a:off x="1989147" y="5374312"/>
              <a:ext cx="2822083" cy="13215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49961BA0-FCB9-463F-8D38-1DB6ECCE5258}"/>
              </a:ext>
            </a:extLst>
          </p:cNvPr>
          <p:cNvGrpSpPr/>
          <p:nvPr/>
        </p:nvGrpSpPr>
        <p:grpSpPr>
          <a:xfrm>
            <a:off x="8188304" y="2623634"/>
            <a:ext cx="2857463" cy="4060082"/>
            <a:chOff x="5807770" y="2646569"/>
            <a:chExt cx="2857463" cy="4060082"/>
          </a:xfrm>
        </p:grpSpPr>
        <p:sp>
          <p:nvSpPr>
            <p:cNvPr id="57" name="正方形/長方形 56">
              <a:extLst>
                <a:ext uri="{FF2B5EF4-FFF2-40B4-BE49-F238E27FC236}">
                  <a16:creationId xmlns:a16="http://schemas.microsoft.com/office/drawing/2014/main" id="{D8C09E89-2384-44F5-A542-A8C7EBB14E39}"/>
                </a:ext>
              </a:extLst>
            </p:cNvPr>
            <p:cNvSpPr/>
            <p:nvPr/>
          </p:nvSpPr>
          <p:spPr>
            <a:xfrm>
              <a:off x="5816009" y="2646569"/>
              <a:ext cx="2849224" cy="406008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3EC7F57F-1932-4661-B21F-5602FDB02B4B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32324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AFE2DA22-C3CD-40B2-9A03-E9D2613B4D26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60299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6BF81135-6E2C-4EA2-9C77-97D1DC2053CC}"/>
                </a:ext>
              </a:extLst>
            </p:cNvPr>
            <p:cNvCxnSpPr>
              <a:cxnSpLocks/>
            </p:cNvCxnSpPr>
            <p:nvPr/>
          </p:nvCxnSpPr>
          <p:spPr>
            <a:xfrm>
              <a:off x="5816009" y="6706651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004B039C-271F-444E-BB43-C9F05CBF178C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26465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3" name="正方形/長方形 62">
              <a:extLst>
                <a:ext uri="{FF2B5EF4-FFF2-40B4-BE49-F238E27FC236}">
                  <a16:creationId xmlns:a16="http://schemas.microsoft.com/office/drawing/2014/main" id="{445AAC81-745F-492E-821B-C0B1CEAAB446}"/>
                </a:ext>
              </a:extLst>
            </p:cNvPr>
            <p:cNvSpPr/>
            <p:nvPr/>
          </p:nvSpPr>
          <p:spPr>
            <a:xfrm>
              <a:off x="5828272" y="6051484"/>
              <a:ext cx="2822083" cy="622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49D66923-789A-4211-8992-05B4F1F104FF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467660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8AFC4EAF-97A1-45A9-8DCB-F65F205F1044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99992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D5F5DA47-2C1F-4117-8E9D-4CDAE186E65B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535328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4" name="タイトル 1">
            <a:extLst>
              <a:ext uri="{FF2B5EF4-FFF2-40B4-BE49-F238E27FC236}">
                <a16:creationId xmlns:a16="http://schemas.microsoft.com/office/drawing/2014/main" id="{D0570FD0-7F0F-4AF3-B88B-F056078166C8}"/>
              </a:ext>
            </a:extLst>
          </p:cNvPr>
          <p:cNvSpPr txBox="1">
            <a:spLocks/>
          </p:cNvSpPr>
          <p:nvPr/>
        </p:nvSpPr>
        <p:spPr>
          <a:xfrm>
            <a:off x="2191714" y="1255453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A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sp>
        <p:nvSpPr>
          <p:cNvPr id="95" name="タイトル 1">
            <a:extLst>
              <a:ext uri="{FF2B5EF4-FFF2-40B4-BE49-F238E27FC236}">
                <a16:creationId xmlns:a16="http://schemas.microsoft.com/office/drawing/2014/main" id="{614836AD-702D-42FA-BE6C-315F86DFC2F7}"/>
              </a:ext>
            </a:extLst>
          </p:cNvPr>
          <p:cNvSpPr txBox="1">
            <a:spLocks/>
          </p:cNvSpPr>
          <p:nvPr/>
        </p:nvSpPr>
        <p:spPr>
          <a:xfrm>
            <a:off x="9113813" y="1177580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B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75EF795-CCE1-486B-9C21-E616D0C6A91D}"/>
              </a:ext>
            </a:extLst>
          </p:cNvPr>
          <p:cNvSpPr/>
          <p:nvPr/>
        </p:nvSpPr>
        <p:spPr>
          <a:xfrm>
            <a:off x="4270786" y="6714075"/>
            <a:ext cx="3593054" cy="341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97" name="図 96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D1F5FB16-EBE3-44E2-9FD4-21BCC9836B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03313" y="1394767"/>
            <a:ext cx="1241209" cy="2275889"/>
          </a:xfrm>
          <a:prstGeom prst="rect">
            <a:avLst/>
          </a:prstGeom>
        </p:spPr>
      </p:pic>
      <p:pic>
        <p:nvPicPr>
          <p:cNvPr id="98" name="図 97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521E4497-4591-48B1-885A-7BD87DC859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5359" y="1600491"/>
            <a:ext cx="932577" cy="1823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76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  <p:bldP spid="9" grpId="0"/>
      <p:bldP spid="17" grpId="0"/>
      <p:bldP spid="2" grpId="0" animBg="1"/>
      <p:bldP spid="46" grpId="0"/>
      <p:bldP spid="51" grpId="0"/>
      <p:bldP spid="52" grpId="0"/>
      <p:bldP spid="38" grpId="0"/>
      <p:bldP spid="41" grpId="0"/>
      <p:bldP spid="94" grpId="0"/>
      <p:bldP spid="95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図 44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563A60E8-1622-49F2-9898-7526A5CA62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195" y="1591033"/>
            <a:ext cx="932577" cy="1823474"/>
          </a:xfrm>
          <a:prstGeom prst="rect">
            <a:avLst/>
          </a:prstGeom>
        </p:spPr>
      </p:pic>
      <p:pic>
        <p:nvPicPr>
          <p:cNvPr id="20" name="図 19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FA47B97A-185C-4AFF-82B3-CDE09B8B1E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08996" y="1405167"/>
            <a:ext cx="1241209" cy="2275889"/>
          </a:xfrm>
          <a:prstGeom prst="rect">
            <a:avLst/>
          </a:prstGeom>
        </p:spPr>
      </p:pic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648627B9-EC4D-447C-8803-0BAEE44E05ED}"/>
              </a:ext>
            </a:extLst>
          </p:cNvPr>
          <p:cNvGrpSpPr/>
          <p:nvPr/>
        </p:nvGrpSpPr>
        <p:grpSpPr>
          <a:xfrm>
            <a:off x="9031124" y="5496022"/>
            <a:ext cx="555388" cy="1047866"/>
            <a:chOff x="79181" y="114612"/>
            <a:chExt cx="163881" cy="299842"/>
          </a:xfrm>
        </p:grpSpPr>
        <p:sp>
          <p:nvSpPr>
            <p:cNvPr id="5" name="テキスト ボックス 57">
              <a:extLst>
                <a:ext uri="{FF2B5EF4-FFF2-40B4-BE49-F238E27FC236}">
                  <a16:creationId xmlns:a16="http://schemas.microsoft.com/office/drawing/2014/main" id="{B3177C47-BD50-4264-88F9-3753CBB2A00A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6" name="テキスト ボックス 58">
              <a:extLst>
                <a:ext uri="{FF2B5EF4-FFF2-40B4-BE49-F238E27FC236}">
                  <a16:creationId xmlns:a16="http://schemas.microsoft.com/office/drawing/2014/main" id="{D13B4F86-B301-4EEA-834A-BB71B84F1B99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6C9242D4-6429-43D1-9665-F5C512C3068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B8D0D850-46E4-41FE-8FD8-12921F4D7BE3}"/>
              </a:ext>
            </a:extLst>
          </p:cNvPr>
          <p:cNvSpPr/>
          <p:nvPr/>
        </p:nvSpPr>
        <p:spPr>
          <a:xfrm>
            <a:off x="8901610" y="5573313"/>
            <a:ext cx="749448" cy="97057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1F3D867E-5B37-480C-81F1-723C4D4B23D4}"/>
              </a:ext>
            </a:extLst>
          </p:cNvPr>
          <p:cNvSpPr txBox="1">
            <a:spLocks/>
          </p:cNvSpPr>
          <p:nvPr/>
        </p:nvSpPr>
        <p:spPr>
          <a:xfrm>
            <a:off x="86874" y="164021"/>
            <a:ext cx="5382915" cy="925148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A</a:t>
            </a:r>
            <a:r>
              <a:rPr lang="ja-JP" altLang="en-US" sz="4000" dirty="0">
                <a:latin typeface="+mj-ea"/>
                <a:cs typeface="Calibri Light"/>
              </a:rPr>
              <a:t>の水道</a:t>
            </a:r>
            <a:endParaRPr lang="en-US" altLang="ja-JP" sz="4000" dirty="0">
              <a:latin typeface="+mj-ea"/>
              <a:cs typeface="Calibri Light"/>
            </a:endParaRPr>
          </a:p>
          <a:p>
            <a:r>
              <a:rPr lang="en-US" altLang="ja-JP" sz="4000" dirty="0">
                <a:latin typeface="+mj-ea"/>
                <a:cs typeface="Calibri Light"/>
              </a:rPr>
              <a:t> 3</a:t>
            </a:r>
            <a:r>
              <a:rPr lang="ja-JP" altLang="en-US" sz="4000" dirty="0">
                <a:latin typeface="+mj-ea"/>
                <a:cs typeface="Calibri Light"/>
              </a:rPr>
              <a:t>分でいっぱいになる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BB263209-DC08-406C-B4AE-03E82403D0E7}"/>
              </a:ext>
            </a:extLst>
          </p:cNvPr>
          <p:cNvSpPr txBox="1">
            <a:spLocks/>
          </p:cNvSpPr>
          <p:nvPr/>
        </p:nvSpPr>
        <p:spPr>
          <a:xfrm>
            <a:off x="3443850" y="1095489"/>
            <a:ext cx="4051878" cy="130894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分間にどれだけ水が入るの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17C8D9BC-37CA-4164-8DFA-951E20538618}"/>
              </a:ext>
            </a:extLst>
          </p:cNvPr>
          <p:cNvGrpSpPr/>
          <p:nvPr/>
        </p:nvGrpSpPr>
        <p:grpSpPr>
          <a:xfrm>
            <a:off x="1980960" y="2656832"/>
            <a:ext cx="2849224" cy="4060082"/>
            <a:chOff x="1980960" y="2656832"/>
            <a:chExt cx="2849224" cy="4060082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720F60D0-7868-410B-8841-85A930E91520}"/>
                </a:ext>
              </a:extLst>
            </p:cNvPr>
            <p:cNvSpPr/>
            <p:nvPr/>
          </p:nvSpPr>
          <p:spPr>
            <a:xfrm>
              <a:off x="1980960" y="2656832"/>
              <a:ext cx="2849224" cy="406008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F7DB5E1C-89CD-471E-ADB6-F669A45892C2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536355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D6214392-8302-45BE-9311-01DCFAE4F82E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4010193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AAF73E07-39E5-44B7-B7C5-FCF4AB85E033}"/>
              </a:ext>
            </a:extLst>
          </p:cNvPr>
          <p:cNvCxnSpPr>
            <a:cxnSpLocks/>
          </p:cNvCxnSpPr>
          <p:nvPr/>
        </p:nvCxnSpPr>
        <p:spPr>
          <a:xfrm>
            <a:off x="1980960" y="6716914"/>
            <a:ext cx="2849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BA18B829-89FA-4110-8B75-C9415B344F25}"/>
              </a:ext>
            </a:extLst>
          </p:cNvPr>
          <p:cNvCxnSpPr>
            <a:cxnSpLocks/>
          </p:cNvCxnSpPr>
          <p:nvPr/>
        </p:nvCxnSpPr>
        <p:spPr>
          <a:xfrm>
            <a:off x="1980960" y="2646569"/>
            <a:ext cx="2849224" cy="102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FCDCF3E6-D52A-4DFE-B407-92E0F078AC39}"/>
              </a:ext>
            </a:extLst>
          </p:cNvPr>
          <p:cNvSpPr/>
          <p:nvPr/>
        </p:nvSpPr>
        <p:spPr>
          <a:xfrm>
            <a:off x="1997343" y="5363553"/>
            <a:ext cx="2822083" cy="1321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タイトル 1">
            <a:extLst>
              <a:ext uri="{FF2B5EF4-FFF2-40B4-BE49-F238E27FC236}">
                <a16:creationId xmlns:a16="http://schemas.microsoft.com/office/drawing/2014/main" id="{3F89C4A9-107F-4A92-9FDB-780697148870}"/>
              </a:ext>
            </a:extLst>
          </p:cNvPr>
          <p:cNvSpPr txBox="1">
            <a:spLocks/>
          </p:cNvSpPr>
          <p:nvPr/>
        </p:nvSpPr>
        <p:spPr>
          <a:xfrm>
            <a:off x="6096000" y="36630"/>
            <a:ext cx="5382915" cy="925148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B</a:t>
            </a:r>
            <a:r>
              <a:rPr lang="ja-JP" altLang="en-US" sz="4000" dirty="0">
                <a:latin typeface="+mj-ea"/>
                <a:cs typeface="Calibri Light"/>
              </a:rPr>
              <a:t>の水道</a:t>
            </a:r>
            <a:endParaRPr lang="en-US" altLang="ja-JP" sz="4000" dirty="0">
              <a:latin typeface="+mj-ea"/>
              <a:cs typeface="Calibri Light"/>
            </a:endParaRPr>
          </a:p>
          <a:p>
            <a:r>
              <a:rPr lang="en-US" altLang="ja-JP" sz="4000" dirty="0">
                <a:latin typeface="+mj-ea"/>
                <a:cs typeface="Calibri Light"/>
              </a:rPr>
              <a:t>6</a:t>
            </a:r>
            <a:r>
              <a:rPr lang="ja-JP" altLang="en-US" sz="4000" dirty="0">
                <a:latin typeface="+mj-ea"/>
                <a:cs typeface="Calibri Light"/>
              </a:rPr>
              <a:t>分でいっぱいになる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</a:p>
          <a:p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51" name="タイトル 1">
            <a:extLst>
              <a:ext uri="{FF2B5EF4-FFF2-40B4-BE49-F238E27FC236}">
                <a16:creationId xmlns:a16="http://schemas.microsoft.com/office/drawing/2014/main" id="{45998866-DDB6-403D-B786-11666C254FE8}"/>
              </a:ext>
            </a:extLst>
          </p:cNvPr>
          <p:cNvSpPr txBox="1">
            <a:spLocks/>
          </p:cNvSpPr>
          <p:nvPr/>
        </p:nvSpPr>
        <p:spPr>
          <a:xfrm>
            <a:off x="2505652" y="1384147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A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1D4A71B6-3A6B-4506-904F-FA7892B849BD}"/>
              </a:ext>
            </a:extLst>
          </p:cNvPr>
          <p:cNvSpPr txBox="1">
            <a:spLocks/>
          </p:cNvSpPr>
          <p:nvPr/>
        </p:nvSpPr>
        <p:spPr>
          <a:xfrm>
            <a:off x="7373713" y="1456241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B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0C303D4B-2699-4C87-8E4F-17BC09E4F460}"/>
              </a:ext>
            </a:extLst>
          </p:cNvPr>
          <p:cNvGrpSpPr/>
          <p:nvPr/>
        </p:nvGrpSpPr>
        <p:grpSpPr>
          <a:xfrm>
            <a:off x="1204211" y="4811733"/>
            <a:ext cx="555388" cy="1047866"/>
            <a:chOff x="79181" y="114612"/>
            <a:chExt cx="163881" cy="299842"/>
          </a:xfrm>
        </p:grpSpPr>
        <p:sp>
          <p:nvSpPr>
            <p:cNvPr id="54" name="テキスト ボックス 57">
              <a:extLst>
                <a:ext uri="{FF2B5EF4-FFF2-40B4-BE49-F238E27FC236}">
                  <a16:creationId xmlns:a16="http://schemas.microsoft.com/office/drawing/2014/main" id="{F44EB555-8506-4A2B-9B45-C7FC2278FDA2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55" name="テキスト ボックス 58">
              <a:extLst>
                <a:ext uri="{FF2B5EF4-FFF2-40B4-BE49-F238E27FC236}">
                  <a16:creationId xmlns:a16="http://schemas.microsoft.com/office/drawing/2014/main" id="{3A0984F7-893A-4585-88E5-F3A4932595DC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AE3BE0FC-7F71-4244-9858-B4CACC3CB8F3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7" name="四角形: 角を丸くする 56">
            <a:extLst>
              <a:ext uri="{FF2B5EF4-FFF2-40B4-BE49-F238E27FC236}">
                <a16:creationId xmlns:a16="http://schemas.microsoft.com/office/drawing/2014/main" id="{7611A95C-3081-421A-A0D7-7D3C60B572F4}"/>
              </a:ext>
            </a:extLst>
          </p:cNvPr>
          <p:cNvSpPr/>
          <p:nvPr/>
        </p:nvSpPr>
        <p:spPr>
          <a:xfrm>
            <a:off x="1074697" y="4889024"/>
            <a:ext cx="749448" cy="97057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11AB4F52-5ADE-4466-A727-6D8EF619A381}"/>
              </a:ext>
            </a:extLst>
          </p:cNvPr>
          <p:cNvSpPr/>
          <p:nvPr/>
        </p:nvSpPr>
        <p:spPr>
          <a:xfrm>
            <a:off x="5816009" y="2646569"/>
            <a:ext cx="2849224" cy="406008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8B7ACCE6-EFC8-47CD-9EE1-BC3AAC7396A4}"/>
              </a:ext>
            </a:extLst>
          </p:cNvPr>
          <p:cNvSpPr/>
          <p:nvPr/>
        </p:nvSpPr>
        <p:spPr>
          <a:xfrm>
            <a:off x="5832078" y="6051577"/>
            <a:ext cx="2822083" cy="622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C5B594A3-70C0-4113-B40D-8CE35E3F739B}"/>
              </a:ext>
            </a:extLst>
          </p:cNvPr>
          <p:cNvGrpSpPr/>
          <p:nvPr/>
        </p:nvGrpSpPr>
        <p:grpSpPr>
          <a:xfrm>
            <a:off x="5807770" y="2646569"/>
            <a:ext cx="2857463" cy="4060082"/>
            <a:chOff x="5807770" y="2646569"/>
            <a:chExt cx="2857463" cy="4060082"/>
          </a:xfrm>
        </p:grpSpPr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C32E93C6-5ACA-417C-B637-A5D4E1BD0025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32324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233785F6-72E0-4F3F-A05B-944E767C929D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60299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FE0ABC99-38A7-4676-8975-C31DC0F459A5}"/>
                </a:ext>
              </a:extLst>
            </p:cNvPr>
            <p:cNvCxnSpPr>
              <a:cxnSpLocks/>
            </p:cNvCxnSpPr>
            <p:nvPr/>
          </p:nvCxnSpPr>
          <p:spPr>
            <a:xfrm>
              <a:off x="5816009" y="6706651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484BEB77-3CBE-4B8E-97F8-9C4A1690C7DC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26465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DF0E963A-0026-423B-B6F2-5DF45B7EC4C2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467660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C63C4CB1-9BB2-4707-AFA8-FC88967508AC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99992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8F399F9C-F00E-4807-A6B3-7711244FC210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535328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34044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7" grpId="0"/>
      <p:bldP spid="46" grpId="0"/>
      <p:bldP spid="51" grpId="0"/>
      <p:bldP spid="52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図 44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563A60E8-1622-49F2-9898-7526A5CA62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195" y="1591033"/>
            <a:ext cx="932577" cy="1823474"/>
          </a:xfrm>
          <a:prstGeom prst="rect">
            <a:avLst/>
          </a:prstGeom>
        </p:spPr>
      </p:pic>
      <p:pic>
        <p:nvPicPr>
          <p:cNvPr id="20" name="図 19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FA47B97A-185C-4AFF-82B3-CDE09B8B1E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08996" y="1405167"/>
            <a:ext cx="1241209" cy="2275889"/>
          </a:xfrm>
          <a:prstGeom prst="rect">
            <a:avLst/>
          </a:prstGeom>
        </p:spPr>
      </p:pic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648627B9-EC4D-447C-8803-0BAEE44E05ED}"/>
              </a:ext>
            </a:extLst>
          </p:cNvPr>
          <p:cNvGrpSpPr/>
          <p:nvPr/>
        </p:nvGrpSpPr>
        <p:grpSpPr>
          <a:xfrm>
            <a:off x="9031124" y="5496022"/>
            <a:ext cx="555388" cy="1047866"/>
            <a:chOff x="79181" y="114612"/>
            <a:chExt cx="163881" cy="299842"/>
          </a:xfrm>
        </p:grpSpPr>
        <p:sp>
          <p:nvSpPr>
            <p:cNvPr id="5" name="テキスト ボックス 57">
              <a:extLst>
                <a:ext uri="{FF2B5EF4-FFF2-40B4-BE49-F238E27FC236}">
                  <a16:creationId xmlns:a16="http://schemas.microsoft.com/office/drawing/2014/main" id="{B3177C47-BD50-4264-88F9-3753CBB2A00A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6" name="テキスト ボックス 58">
              <a:extLst>
                <a:ext uri="{FF2B5EF4-FFF2-40B4-BE49-F238E27FC236}">
                  <a16:creationId xmlns:a16="http://schemas.microsoft.com/office/drawing/2014/main" id="{D13B4F86-B301-4EEA-834A-BB71B84F1B99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6C9242D4-6429-43D1-9665-F5C512C3068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B8D0D850-46E4-41FE-8FD8-12921F4D7BE3}"/>
              </a:ext>
            </a:extLst>
          </p:cNvPr>
          <p:cNvSpPr/>
          <p:nvPr/>
        </p:nvSpPr>
        <p:spPr>
          <a:xfrm>
            <a:off x="8901610" y="5573313"/>
            <a:ext cx="749448" cy="97057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1F3D867E-5B37-480C-81F1-723C4D4B23D4}"/>
              </a:ext>
            </a:extLst>
          </p:cNvPr>
          <p:cNvSpPr txBox="1">
            <a:spLocks/>
          </p:cNvSpPr>
          <p:nvPr/>
        </p:nvSpPr>
        <p:spPr>
          <a:xfrm>
            <a:off x="86874" y="164021"/>
            <a:ext cx="5382915" cy="925148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A</a:t>
            </a:r>
            <a:r>
              <a:rPr lang="ja-JP" altLang="en-US" sz="4000" dirty="0">
                <a:latin typeface="+mj-ea"/>
                <a:cs typeface="Calibri Light"/>
              </a:rPr>
              <a:t>の水道</a:t>
            </a:r>
            <a:endParaRPr lang="en-US" altLang="ja-JP" sz="4000" dirty="0">
              <a:latin typeface="+mj-ea"/>
              <a:cs typeface="Calibri Light"/>
            </a:endParaRPr>
          </a:p>
          <a:p>
            <a:r>
              <a:rPr lang="en-US" altLang="ja-JP" sz="4000" dirty="0">
                <a:latin typeface="+mj-ea"/>
                <a:cs typeface="Calibri Light"/>
              </a:rPr>
              <a:t> 3</a:t>
            </a:r>
            <a:r>
              <a:rPr lang="ja-JP" altLang="en-US" sz="4000" dirty="0">
                <a:latin typeface="+mj-ea"/>
                <a:cs typeface="Calibri Light"/>
              </a:rPr>
              <a:t>分でいっぱいになる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BB263209-DC08-406C-B4AE-03E82403D0E7}"/>
              </a:ext>
            </a:extLst>
          </p:cNvPr>
          <p:cNvSpPr txBox="1">
            <a:spLocks/>
          </p:cNvSpPr>
          <p:nvPr/>
        </p:nvSpPr>
        <p:spPr>
          <a:xfrm>
            <a:off x="3443850" y="1055181"/>
            <a:ext cx="4051878" cy="130894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分間にどれだけ水が入るの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17C8D9BC-37CA-4164-8DFA-951E20538618}"/>
              </a:ext>
            </a:extLst>
          </p:cNvPr>
          <p:cNvGrpSpPr/>
          <p:nvPr/>
        </p:nvGrpSpPr>
        <p:grpSpPr>
          <a:xfrm>
            <a:off x="1980960" y="2656832"/>
            <a:ext cx="2849224" cy="4060082"/>
            <a:chOff x="1980960" y="2656832"/>
            <a:chExt cx="2849224" cy="4060082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720F60D0-7868-410B-8841-85A930E91520}"/>
                </a:ext>
              </a:extLst>
            </p:cNvPr>
            <p:cNvSpPr/>
            <p:nvPr/>
          </p:nvSpPr>
          <p:spPr>
            <a:xfrm>
              <a:off x="1980960" y="2656832"/>
              <a:ext cx="2849224" cy="406008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F7DB5E1C-89CD-471E-ADB6-F669A45892C2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536355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D6214392-8302-45BE-9311-01DCFAE4F82E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4010193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AAF73E07-39E5-44B7-B7C5-FCF4AB85E033}"/>
              </a:ext>
            </a:extLst>
          </p:cNvPr>
          <p:cNvCxnSpPr>
            <a:cxnSpLocks/>
          </p:cNvCxnSpPr>
          <p:nvPr/>
        </p:nvCxnSpPr>
        <p:spPr>
          <a:xfrm>
            <a:off x="1980960" y="6716914"/>
            <a:ext cx="2849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BA18B829-89FA-4110-8B75-C9415B344F25}"/>
              </a:ext>
            </a:extLst>
          </p:cNvPr>
          <p:cNvCxnSpPr>
            <a:cxnSpLocks/>
          </p:cNvCxnSpPr>
          <p:nvPr/>
        </p:nvCxnSpPr>
        <p:spPr>
          <a:xfrm>
            <a:off x="1980960" y="2646569"/>
            <a:ext cx="2849224" cy="102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FCDCF3E6-D52A-4DFE-B407-92E0F078AC39}"/>
              </a:ext>
            </a:extLst>
          </p:cNvPr>
          <p:cNvSpPr/>
          <p:nvPr/>
        </p:nvSpPr>
        <p:spPr>
          <a:xfrm>
            <a:off x="1997343" y="5363553"/>
            <a:ext cx="2822083" cy="1321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タイトル 1">
            <a:extLst>
              <a:ext uri="{FF2B5EF4-FFF2-40B4-BE49-F238E27FC236}">
                <a16:creationId xmlns:a16="http://schemas.microsoft.com/office/drawing/2014/main" id="{3F89C4A9-107F-4A92-9FDB-780697148870}"/>
              </a:ext>
            </a:extLst>
          </p:cNvPr>
          <p:cNvSpPr txBox="1">
            <a:spLocks/>
          </p:cNvSpPr>
          <p:nvPr/>
        </p:nvSpPr>
        <p:spPr>
          <a:xfrm>
            <a:off x="6096000" y="36630"/>
            <a:ext cx="5382915" cy="925148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B</a:t>
            </a:r>
            <a:r>
              <a:rPr lang="ja-JP" altLang="en-US" sz="4000" dirty="0">
                <a:latin typeface="+mj-ea"/>
                <a:cs typeface="Calibri Light"/>
              </a:rPr>
              <a:t>の水道</a:t>
            </a:r>
            <a:endParaRPr lang="en-US" altLang="ja-JP" sz="4000" dirty="0">
              <a:latin typeface="+mj-ea"/>
              <a:cs typeface="Calibri Light"/>
            </a:endParaRPr>
          </a:p>
          <a:p>
            <a:r>
              <a:rPr lang="en-US" altLang="ja-JP" sz="4000" dirty="0">
                <a:latin typeface="+mj-ea"/>
                <a:cs typeface="Calibri Light"/>
              </a:rPr>
              <a:t>6</a:t>
            </a:r>
            <a:r>
              <a:rPr lang="ja-JP" altLang="en-US" sz="4000" dirty="0">
                <a:latin typeface="+mj-ea"/>
                <a:cs typeface="Calibri Light"/>
              </a:rPr>
              <a:t>分でいっぱいになる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</a:p>
          <a:p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51" name="タイトル 1">
            <a:extLst>
              <a:ext uri="{FF2B5EF4-FFF2-40B4-BE49-F238E27FC236}">
                <a16:creationId xmlns:a16="http://schemas.microsoft.com/office/drawing/2014/main" id="{45998866-DDB6-403D-B786-11666C254FE8}"/>
              </a:ext>
            </a:extLst>
          </p:cNvPr>
          <p:cNvSpPr txBox="1">
            <a:spLocks/>
          </p:cNvSpPr>
          <p:nvPr/>
        </p:nvSpPr>
        <p:spPr>
          <a:xfrm>
            <a:off x="2505652" y="1384147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A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1D4A71B6-3A6B-4506-904F-FA7892B849BD}"/>
              </a:ext>
            </a:extLst>
          </p:cNvPr>
          <p:cNvSpPr txBox="1">
            <a:spLocks/>
          </p:cNvSpPr>
          <p:nvPr/>
        </p:nvSpPr>
        <p:spPr>
          <a:xfrm>
            <a:off x="7373713" y="1456241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B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0C303D4B-2699-4C87-8E4F-17BC09E4F460}"/>
              </a:ext>
            </a:extLst>
          </p:cNvPr>
          <p:cNvGrpSpPr/>
          <p:nvPr/>
        </p:nvGrpSpPr>
        <p:grpSpPr>
          <a:xfrm>
            <a:off x="1204211" y="4811733"/>
            <a:ext cx="555388" cy="1047866"/>
            <a:chOff x="79181" y="114612"/>
            <a:chExt cx="163881" cy="299842"/>
          </a:xfrm>
        </p:grpSpPr>
        <p:sp>
          <p:nvSpPr>
            <p:cNvPr id="54" name="テキスト ボックス 57">
              <a:extLst>
                <a:ext uri="{FF2B5EF4-FFF2-40B4-BE49-F238E27FC236}">
                  <a16:creationId xmlns:a16="http://schemas.microsoft.com/office/drawing/2014/main" id="{F44EB555-8506-4A2B-9B45-C7FC2278FDA2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55" name="テキスト ボックス 58">
              <a:extLst>
                <a:ext uri="{FF2B5EF4-FFF2-40B4-BE49-F238E27FC236}">
                  <a16:creationId xmlns:a16="http://schemas.microsoft.com/office/drawing/2014/main" id="{3A0984F7-893A-4585-88E5-F3A4932595DC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AE3BE0FC-7F71-4244-9858-B4CACC3CB8F3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7" name="四角形: 角を丸くする 56">
            <a:extLst>
              <a:ext uri="{FF2B5EF4-FFF2-40B4-BE49-F238E27FC236}">
                <a16:creationId xmlns:a16="http://schemas.microsoft.com/office/drawing/2014/main" id="{7611A95C-3081-421A-A0D7-7D3C60B572F4}"/>
              </a:ext>
            </a:extLst>
          </p:cNvPr>
          <p:cNvSpPr/>
          <p:nvPr/>
        </p:nvSpPr>
        <p:spPr>
          <a:xfrm>
            <a:off x="1074697" y="4889024"/>
            <a:ext cx="749448" cy="97057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11AB4F52-5ADE-4466-A727-6D8EF619A381}"/>
              </a:ext>
            </a:extLst>
          </p:cNvPr>
          <p:cNvSpPr/>
          <p:nvPr/>
        </p:nvSpPr>
        <p:spPr>
          <a:xfrm>
            <a:off x="5816009" y="2646569"/>
            <a:ext cx="2849224" cy="406008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8B7ACCE6-EFC8-47CD-9EE1-BC3AAC7396A4}"/>
              </a:ext>
            </a:extLst>
          </p:cNvPr>
          <p:cNvSpPr/>
          <p:nvPr/>
        </p:nvSpPr>
        <p:spPr>
          <a:xfrm>
            <a:off x="5832078" y="6051577"/>
            <a:ext cx="2822083" cy="622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C5B594A3-70C0-4113-B40D-8CE35E3F739B}"/>
              </a:ext>
            </a:extLst>
          </p:cNvPr>
          <p:cNvGrpSpPr/>
          <p:nvPr/>
        </p:nvGrpSpPr>
        <p:grpSpPr>
          <a:xfrm>
            <a:off x="5807770" y="2646569"/>
            <a:ext cx="2857463" cy="4060082"/>
            <a:chOff x="5807770" y="2646569"/>
            <a:chExt cx="2857463" cy="4060082"/>
          </a:xfrm>
        </p:grpSpPr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C32E93C6-5ACA-417C-B637-A5D4E1BD0025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32324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233785F6-72E0-4F3F-A05B-944E767C929D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60299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FE0ABC99-38A7-4676-8975-C31DC0F459A5}"/>
                </a:ext>
              </a:extLst>
            </p:cNvPr>
            <p:cNvCxnSpPr>
              <a:cxnSpLocks/>
            </p:cNvCxnSpPr>
            <p:nvPr/>
          </p:nvCxnSpPr>
          <p:spPr>
            <a:xfrm>
              <a:off x="5816009" y="6706651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484BEB77-3CBE-4B8E-97F8-9C4A1690C7DC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26465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DF0E963A-0026-423B-B6F2-5DF45B7EC4C2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467660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C63C4CB1-9BB2-4707-AFA8-FC88967508AC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99992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8F399F9C-F00E-4807-A6B3-7711244FC210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535328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58115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7" grpId="0"/>
      <p:bldP spid="46" grpId="0"/>
      <p:bldP spid="51" grpId="0"/>
      <p:bldP spid="52" grpId="0"/>
      <p:bldP spid="57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図 44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563A60E8-1622-49F2-9898-7526A5CA62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195" y="1591033"/>
            <a:ext cx="932577" cy="1823474"/>
          </a:xfrm>
          <a:prstGeom prst="rect">
            <a:avLst/>
          </a:prstGeom>
        </p:spPr>
      </p:pic>
      <p:pic>
        <p:nvPicPr>
          <p:cNvPr id="20" name="図 19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FA47B97A-185C-4AFF-82B3-CDE09B8B1E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08996" y="1405167"/>
            <a:ext cx="1241209" cy="2275889"/>
          </a:xfrm>
          <a:prstGeom prst="rect">
            <a:avLst/>
          </a:prstGeom>
        </p:spPr>
      </p:pic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648627B9-EC4D-447C-8803-0BAEE44E05ED}"/>
              </a:ext>
            </a:extLst>
          </p:cNvPr>
          <p:cNvGrpSpPr/>
          <p:nvPr/>
        </p:nvGrpSpPr>
        <p:grpSpPr>
          <a:xfrm>
            <a:off x="9031124" y="5496022"/>
            <a:ext cx="555388" cy="1047866"/>
            <a:chOff x="79181" y="114612"/>
            <a:chExt cx="163881" cy="299842"/>
          </a:xfrm>
        </p:grpSpPr>
        <p:sp>
          <p:nvSpPr>
            <p:cNvPr id="5" name="テキスト ボックス 57">
              <a:extLst>
                <a:ext uri="{FF2B5EF4-FFF2-40B4-BE49-F238E27FC236}">
                  <a16:creationId xmlns:a16="http://schemas.microsoft.com/office/drawing/2014/main" id="{B3177C47-BD50-4264-88F9-3753CBB2A00A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6" name="テキスト ボックス 58">
              <a:extLst>
                <a:ext uri="{FF2B5EF4-FFF2-40B4-BE49-F238E27FC236}">
                  <a16:creationId xmlns:a16="http://schemas.microsoft.com/office/drawing/2014/main" id="{D13B4F86-B301-4EEA-834A-BB71B84F1B99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6C9242D4-6429-43D1-9665-F5C512C3068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B8D0D850-46E4-41FE-8FD8-12921F4D7BE3}"/>
              </a:ext>
            </a:extLst>
          </p:cNvPr>
          <p:cNvSpPr/>
          <p:nvPr/>
        </p:nvSpPr>
        <p:spPr>
          <a:xfrm>
            <a:off x="8901610" y="5573313"/>
            <a:ext cx="749448" cy="97057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1F3D867E-5B37-480C-81F1-723C4D4B23D4}"/>
              </a:ext>
            </a:extLst>
          </p:cNvPr>
          <p:cNvSpPr txBox="1">
            <a:spLocks/>
          </p:cNvSpPr>
          <p:nvPr/>
        </p:nvSpPr>
        <p:spPr>
          <a:xfrm>
            <a:off x="86874" y="164021"/>
            <a:ext cx="5382915" cy="9251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3</a:t>
            </a:r>
            <a:r>
              <a:rPr lang="ja-JP" altLang="en-US" sz="4000" dirty="0">
                <a:latin typeface="+mj-ea"/>
                <a:cs typeface="Calibri Light"/>
              </a:rPr>
              <a:t>分でいっぱいになる</a:t>
            </a:r>
            <a:r>
              <a:rPr lang="en-US" altLang="ja-JP" sz="4000" dirty="0">
                <a:latin typeface="+mj-ea"/>
                <a:cs typeface="Calibri Light"/>
              </a:rPr>
              <a:t>A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BB263209-DC08-406C-B4AE-03E82403D0E7}"/>
              </a:ext>
            </a:extLst>
          </p:cNvPr>
          <p:cNvSpPr txBox="1">
            <a:spLocks/>
          </p:cNvSpPr>
          <p:nvPr/>
        </p:nvSpPr>
        <p:spPr>
          <a:xfrm>
            <a:off x="3443850" y="1055181"/>
            <a:ext cx="4051878" cy="130894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分間にどれだけ水が入るの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2ECB8B03-88B7-47DC-A6C5-4887BAF5D3BF}"/>
              </a:ext>
            </a:extLst>
          </p:cNvPr>
          <p:cNvGrpSpPr/>
          <p:nvPr/>
        </p:nvGrpSpPr>
        <p:grpSpPr>
          <a:xfrm>
            <a:off x="1980960" y="2646569"/>
            <a:ext cx="2849224" cy="4070345"/>
            <a:chOff x="1980960" y="2646569"/>
            <a:chExt cx="2849224" cy="4070345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720F60D0-7868-410B-8841-85A930E91520}"/>
                </a:ext>
              </a:extLst>
            </p:cNvPr>
            <p:cNvSpPr/>
            <p:nvPr/>
          </p:nvSpPr>
          <p:spPr>
            <a:xfrm>
              <a:off x="1980960" y="2656832"/>
              <a:ext cx="2849224" cy="406008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F7DB5E1C-89CD-471E-ADB6-F669A45892C2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536355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D6214392-8302-45BE-9311-01DCFAE4F82E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4010193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AAF73E07-39E5-44B7-B7C5-FCF4AB85E033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671691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BA18B829-89FA-4110-8B75-C9415B344F25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2646569"/>
              <a:ext cx="2849224" cy="1026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FCDCF3E6-D52A-4DFE-B407-92E0F078AC39}"/>
                </a:ext>
              </a:extLst>
            </p:cNvPr>
            <p:cNvSpPr/>
            <p:nvPr/>
          </p:nvSpPr>
          <p:spPr>
            <a:xfrm>
              <a:off x="1989147" y="5374312"/>
              <a:ext cx="2822083" cy="13215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6" name="タイトル 1">
            <a:extLst>
              <a:ext uri="{FF2B5EF4-FFF2-40B4-BE49-F238E27FC236}">
                <a16:creationId xmlns:a16="http://schemas.microsoft.com/office/drawing/2014/main" id="{3F89C4A9-107F-4A92-9FDB-780697148870}"/>
              </a:ext>
            </a:extLst>
          </p:cNvPr>
          <p:cNvSpPr txBox="1">
            <a:spLocks/>
          </p:cNvSpPr>
          <p:nvPr/>
        </p:nvSpPr>
        <p:spPr>
          <a:xfrm>
            <a:off x="6096000" y="36630"/>
            <a:ext cx="5382915" cy="9251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6</a:t>
            </a:r>
            <a:r>
              <a:rPr lang="ja-JP" altLang="en-US" sz="4000" dirty="0">
                <a:latin typeface="+mj-ea"/>
                <a:cs typeface="Calibri Light"/>
              </a:rPr>
              <a:t>分でいっぱいになる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</a:p>
          <a:p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51" name="タイトル 1">
            <a:extLst>
              <a:ext uri="{FF2B5EF4-FFF2-40B4-BE49-F238E27FC236}">
                <a16:creationId xmlns:a16="http://schemas.microsoft.com/office/drawing/2014/main" id="{45998866-DDB6-403D-B786-11666C254FE8}"/>
              </a:ext>
            </a:extLst>
          </p:cNvPr>
          <p:cNvSpPr txBox="1">
            <a:spLocks/>
          </p:cNvSpPr>
          <p:nvPr/>
        </p:nvSpPr>
        <p:spPr>
          <a:xfrm>
            <a:off x="2505652" y="1384147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A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1D4A71B6-3A6B-4506-904F-FA7892B849BD}"/>
              </a:ext>
            </a:extLst>
          </p:cNvPr>
          <p:cNvSpPr txBox="1">
            <a:spLocks/>
          </p:cNvSpPr>
          <p:nvPr/>
        </p:nvSpPr>
        <p:spPr>
          <a:xfrm>
            <a:off x="7373713" y="1456241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B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0C303D4B-2699-4C87-8E4F-17BC09E4F460}"/>
              </a:ext>
            </a:extLst>
          </p:cNvPr>
          <p:cNvGrpSpPr/>
          <p:nvPr/>
        </p:nvGrpSpPr>
        <p:grpSpPr>
          <a:xfrm>
            <a:off x="1204211" y="4811733"/>
            <a:ext cx="555388" cy="1047866"/>
            <a:chOff x="79181" y="114612"/>
            <a:chExt cx="163881" cy="299842"/>
          </a:xfrm>
        </p:grpSpPr>
        <p:sp>
          <p:nvSpPr>
            <p:cNvPr id="54" name="テキスト ボックス 57">
              <a:extLst>
                <a:ext uri="{FF2B5EF4-FFF2-40B4-BE49-F238E27FC236}">
                  <a16:creationId xmlns:a16="http://schemas.microsoft.com/office/drawing/2014/main" id="{F44EB555-8506-4A2B-9B45-C7FC2278FDA2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55" name="テキスト ボックス 58">
              <a:extLst>
                <a:ext uri="{FF2B5EF4-FFF2-40B4-BE49-F238E27FC236}">
                  <a16:creationId xmlns:a16="http://schemas.microsoft.com/office/drawing/2014/main" id="{3A0984F7-893A-4585-88E5-F3A4932595DC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AE3BE0FC-7F71-4244-9858-B4CACC3CB8F3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7" name="四角形: 角を丸くする 56">
            <a:extLst>
              <a:ext uri="{FF2B5EF4-FFF2-40B4-BE49-F238E27FC236}">
                <a16:creationId xmlns:a16="http://schemas.microsoft.com/office/drawing/2014/main" id="{7611A95C-3081-421A-A0D7-7D3C60B572F4}"/>
              </a:ext>
            </a:extLst>
          </p:cNvPr>
          <p:cNvSpPr/>
          <p:nvPr/>
        </p:nvSpPr>
        <p:spPr>
          <a:xfrm>
            <a:off x="1074697" y="4889024"/>
            <a:ext cx="749448" cy="97057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8F858333-B9CA-4615-9B32-D9605576F3FE}"/>
              </a:ext>
            </a:extLst>
          </p:cNvPr>
          <p:cNvGrpSpPr/>
          <p:nvPr/>
        </p:nvGrpSpPr>
        <p:grpSpPr>
          <a:xfrm>
            <a:off x="5807770" y="2646569"/>
            <a:ext cx="2857463" cy="4060082"/>
            <a:chOff x="5807770" y="2646569"/>
            <a:chExt cx="2857463" cy="4060082"/>
          </a:xfrm>
        </p:grpSpPr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11AB4F52-5ADE-4466-A727-6D8EF619A381}"/>
                </a:ext>
              </a:extLst>
            </p:cNvPr>
            <p:cNvSpPr/>
            <p:nvPr/>
          </p:nvSpPr>
          <p:spPr>
            <a:xfrm>
              <a:off x="5816009" y="2646569"/>
              <a:ext cx="2849224" cy="406008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C32E93C6-5ACA-417C-B637-A5D4E1BD0025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32324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233785F6-72E0-4F3F-A05B-944E767C929D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60299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FE0ABC99-38A7-4676-8975-C31DC0F459A5}"/>
                </a:ext>
              </a:extLst>
            </p:cNvPr>
            <p:cNvCxnSpPr>
              <a:cxnSpLocks/>
            </p:cNvCxnSpPr>
            <p:nvPr/>
          </p:nvCxnSpPr>
          <p:spPr>
            <a:xfrm>
              <a:off x="5816009" y="6706651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484BEB77-3CBE-4B8E-97F8-9C4A1690C7DC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26465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4" name="正方形/長方形 43">
              <a:extLst>
                <a:ext uri="{FF2B5EF4-FFF2-40B4-BE49-F238E27FC236}">
                  <a16:creationId xmlns:a16="http://schemas.microsoft.com/office/drawing/2014/main" id="{8B7ACCE6-EFC8-47CD-9EE1-BC3AAC7396A4}"/>
                </a:ext>
              </a:extLst>
            </p:cNvPr>
            <p:cNvSpPr/>
            <p:nvPr/>
          </p:nvSpPr>
          <p:spPr>
            <a:xfrm>
              <a:off x="5828272" y="6051484"/>
              <a:ext cx="2822083" cy="622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DF0E963A-0026-423B-B6F2-5DF45B7EC4C2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467660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C63C4CB1-9BB2-4707-AFA8-FC88967508AC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99992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8F399F9C-F00E-4807-A6B3-7711244FC210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535328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6" name="タイトル 1">
            <a:extLst>
              <a:ext uri="{FF2B5EF4-FFF2-40B4-BE49-F238E27FC236}">
                <a16:creationId xmlns:a16="http://schemas.microsoft.com/office/drawing/2014/main" id="{FD37AE82-5C4F-4C79-8414-1686F7D4CC57}"/>
              </a:ext>
            </a:extLst>
          </p:cNvPr>
          <p:cNvSpPr txBox="1">
            <a:spLocks/>
          </p:cNvSpPr>
          <p:nvPr/>
        </p:nvSpPr>
        <p:spPr>
          <a:xfrm>
            <a:off x="73623" y="3070682"/>
            <a:ext cx="2313932" cy="130894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solidFill>
                  <a:srgbClr val="FF0000"/>
                </a:solidFill>
                <a:latin typeface="+mj-ea"/>
                <a:cs typeface="Calibri Light"/>
              </a:rPr>
              <a:t>全体を</a:t>
            </a:r>
            <a:r>
              <a:rPr lang="en-US" altLang="ja-JP" sz="3600" dirty="0">
                <a:solidFill>
                  <a:srgbClr val="FF0000"/>
                </a:solidFill>
                <a:latin typeface="+mj-ea"/>
                <a:cs typeface="Calibri Light"/>
              </a:rPr>
              <a:t>1</a:t>
            </a:r>
          </a:p>
          <a:p>
            <a:r>
              <a:rPr lang="ja-JP" altLang="en-US" sz="3600" dirty="0">
                <a:solidFill>
                  <a:srgbClr val="FF0000"/>
                </a:solidFill>
                <a:latin typeface="+mj-ea"/>
                <a:cs typeface="Calibri Light"/>
              </a:rPr>
              <a:t>とみると</a:t>
            </a:r>
            <a:endParaRPr lang="en-US" altLang="ja-JP" sz="3600" dirty="0">
              <a:solidFill>
                <a:srgbClr val="FF0000"/>
              </a:solidFill>
              <a:ea typeface="ＭＳ Ｐゴシック"/>
              <a:cs typeface="Calibri Light"/>
            </a:endParaRPr>
          </a:p>
        </p:txBody>
      </p:sp>
      <p:sp>
        <p:nvSpPr>
          <p:cNvPr id="38" name="タイトル 1">
            <a:extLst>
              <a:ext uri="{FF2B5EF4-FFF2-40B4-BE49-F238E27FC236}">
                <a16:creationId xmlns:a16="http://schemas.microsoft.com/office/drawing/2014/main" id="{8CA1920A-A13D-4DAD-9455-2470551731E4}"/>
              </a:ext>
            </a:extLst>
          </p:cNvPr>
          <p:cNvSpPr txBox="1">
            <a:spLocks/>
          </p:cNvSpPr>
          <p:nvPr/>
        </p:nvSpPr>
        <p:spPr>
          <a:xfrm>
            <a:off x="8787457" y="3400433"/>
            <a:ext cx="2313932" cy="130894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solidFill>
                  <a:srgbClr val="FF0000"/>
                </a:solidFill>
                <a:latin typeface="+mj-ea"/>
                <a:cs typeface="Calibri Light"/>
              </a:rPr>
              <a:t>全体を</a:t>
            </a:r>
            <a:r>
              <a:rPr lang="en-US" altLang="ja-JP" sz="3600" dirty="0">
                <a:solidFill>
                  <a:srgbClr val="FF0000"/>
                </a:solidFill>
                <a:latin typeface="+mj-ea"/>
                <a:cs typeface="Calibri Light"/>
              </a:rPr>
              <a:t>1</a:t>
            </a:r>
          </a:p>
          <a:p>
            <a:r>
              <a:rPr lang="ja-JP" altLang="en-US" sz="3600" dirty="0">
                <a:solidFill>
                  <a:srgbClr val="FF0000"/>
                </a:solidFill>
                <a:latin typeface="+mj-ea"/>
                <a:cs typeface="Calibri Light"/>
              </a:rPr>
              <a:t>とみると</a:t>
            </a:r>
            <a:endParaRPr lang="en-US" altLang="ja-JP" sz="3600" dirty="0">
              <a:solidFill>
                <a:srgbClr val="FF0000"/>
              </a:solidFill>
              <a:ea typeface="ＭＳ Ｐゴシック"/>
              <a:cs typeface="Calibri Light"/>
            </a:endParaRPr>
          </a:p>
        </p:txBody>
      </p:sp>
      <p:sp>
        <p:nvSpPr>
          <p:cNvPr id="41" name="タイトル 1">
            <a:extLst>
              <a:ext uri="{FF2B5EF4-FFF2-40B4-BE49-F238E27FC236}">
                <a16:creationId xmlns:a16="http://schemas.microsoft.com/office/drawing/2014/main" id="{ED53B5B6-83FB-4420-83A8-97831813893B}"/>
              </a:ext>
            </a:extLst>
          </p:cNvPr>
          <p:cNvSpPr txBox="1">
            <a:spLocks/>
          </p:cNvSpPr>
          <p:nvPr/>
        </p:nvSpPr>
        <p:spPr>
          <a:xfrm>
            <a:off x="8673472" y="4849551"/>
            <a:ext cx="1844335" cy="67752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solidFill>
                  <a:srgbClr val="FF0000"/>
                </a:solidFill>
                <a:latin typeface="+mj-ea"/>
                <a:cs typeface="Calibri Light"/>
              </a:rPr>
              <a:t>全体の</a:t>
            </a:r>
          </a:p>
        </p:txBody>
      </p:sp>
      <p:sp>
        <p:nvSpPr>
          <p:cNvPr id="48" name="タイトル 1">
            <a:extLst>
              <a:ext uri="{FF2B5EF4-FFF2-40B4-BE49-F238E27FC236}">
                <a16:creationId xmlns:a16="http://schemas.microsoft.com/office/drawing/2014/main" id="{AA062315-2198-4E52-AD0D-C369A449EB79}"/>
              </a:ext>
            </a:extLst>
          </p:cNvPr>
          <p:cNvSpPr txBox="1">
            <a:spLocks/>
          </p:cNvSpPr>
          <p:nvPr/>
        </p:nvSpPr>
        <p:spPr>
          <a:xfrm>
            <a:off x="282043" y="4290284"/>
            <a:ext cx="1844335" cy="67752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solidFill>
                  <a:srgbClr val="FF0000"/>
                </a:solidFill>
                <a:latin typeface="+mj-ea"/>
                <a:cs typeface="Calibri Light"/>
              </a:rPr>
              <a:t>全体の</a:t>
            </a:r>
          </a:p>
        </p:txBody>
      </p:sp>
    </p:spTree>
    <p:extLst>
      <p:ext uri="{BB962C8B-B14F-4D97-AF65-F5344CB8AC3E}">
        <p14:creationId xmlns:p14="http://schemas.microsoft.com/office/powerpoint/2010/main" val="3147696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7" grpId="0"/>
      <p:bldP spid="46" grpId="0"/>
      <p:bldP spid="51" grpId="0"/>
      <p:bldP spid="52" grpId="0"/>
      <p:bldP spid="57" grpId="0" animBg="1"/>
      <p:bldP spid="36" grpId="0"/>
      <p:bldP spid="38" grpId="0"/>
      <p:bldP spid="41" grpId="0"/>
      <p:bldP spid="48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図 44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563A60E8-1622-49F2-9898-7526A5CA62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3042" y="1675992"/>
            <a:ext cx="932577" cy="1823474"/>
          </a:xfrm>
          <a:prstGeom prst="rect">
            <a:avLst/>
          </a:prstGeom>
        </p:spPr>
      </p:pic>
      <p:pic>
        <p:nvPicPr>
          <p:cNvPr id="20" name="図 19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FA47B97A-185C-4AFF-82B3-CDE09B8B1E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159773" y="1382232"/>
            <a:ext cx="1241209" cy="2275889"/>
          </a:xfrm>
          <a:prstGeom prst="rect">
            <a:avLst/>
          </a:prstGeom>
        </p:spPr>
      </p:pic>
      <p:sp>
        <p:nvSpPr>
          <p:cNvPr id="9" name="タイトル 1">
            <a:extLst>
              <a:ext uri="{FF2B5EF4-FFF2-40B4-BE49-F238E27FC236}">
                <a16:creationId xmlns:a16="http://schemas.microsoft.com/office/drawing/2014/main" id="{1F3D867E-5B37-480C-81F1-723C4D4B23D4}"/>
              </a:ext>
            </a:extLst>
          </p:cNvPr>
          <p:cNvSpPr txBox="1">
            <a:spLocks/>
          </p:cNvSpPr>
          <p:nvPr/>
        </p:nvSpPr>
        <p:spPr>
          <a:xfrm>
            <a:off x="82034" y="15375"/>
            <a:ext cx="5382915" cy="9251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3</a:t>
            </a:r>
            <a:r>
              <a:rPr lang="ja-JP" altLang="en-US" sz="4000" dirty="0">
                <a:latin typeface="+mj-ea"/>
                <a:cs typeface="Calibri Light"/>
              </a:rPr>
              <a:t>分でいっぱいになる</a:t>
            </a:r>
            <a:r>
              <a:rPr lang="en-US" altLang="ja-JP" sz="4000" dirty="0">
                <a:latin typeface="+mj-ea"/>
                <a:cs typeface="Calibri Light"/>
              </a:rPr>
              <a:t>A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BB263209-DC08-406C-B4AE-03E82403D0E7}"/>
              </a:ext>
            </a:extLst>
          </p:cNvPr>
          <p:cNvSpPr txBox="1">
            <a:spLocks/>
          </p:cNvSpPr>
          <p:nvPr/>
        </p:nvSpPr>
        <p:spPr>
          <a:xfrm>
            <a:off x="1726604" y="729694"/>
            <a:ext cx="9283783" cy="66423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A</a:t>
            </a:r>
            <a:r>
              <a:rPr lang="ja-JP" altLang="en-US" sz="4000" dirty="0">
                <a:latin typeface="+mj-ea"/>
                <a:cs typeface="Calibri Light"/>
              </a:rPr>
              <a:t>と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  <a:r>
              <a:rPr lang="ja-JP" altLang="en-US" sz="4000" dirty="0">
                <a:latin typeface="+mj-ea"/>
                <a:cs typeface="Calibri Light"/>
              </a:rPr>
              <a:t>両方で入れると何分かかるかな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20F60D0-7868-410B-8841-85A930E91520}"/>
              </a:ext>
            </a:extLst>
          </p:cNvPr>
          <p:cNvSpPr/>
          <p:nvPr/>
        </p:nvSpPr>
        <p:spPr>
          <a:xfrm>
            <a:off x="4831737" y="2633897"/>
            <a:ext cx="2849224" cy="406008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AAF73E07-39E5-44B7-B7C5-FCF4AB85E033}"/>
              </a:ext>
            </a:extLst>
          </p:cNvPr>
          <p:cNvCxnSpPr>
            <a:cxnSpLocks/>
          </p:cNvCxnSpPr>
          <p:nvPr/>
        </p:nvCxnSpPr>
        <p:spPr>
          <a:xfrm>
            <a:off x="4831737" y="6693979"/>
            <a:ext cx="2849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BA18B829-89FA-4110-8B75-C9415B344F25}"/>
              </a:ext>
            </a:extLst>
          </p:cNvPr>
          <p:cNvCxnSpPr>
            <a:cxnSpLocks/>
          </p:cNvCxnSpPr>
          <p:nvPr/>
        </p:nvCxnSpPr>
        <p:spPr>
          <a:xfrm>
            <a:off x="4831737" y="2623634"/>
            <a:ext cx="2849224" cy="102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タイトル 1">
            <a:extLst>
              <a:ext uri="{FF2B5EF4-FFF2-40B4-BE49-F238E27FC236}">
                <a16:creationId xmlns:a16="http://schemas.microsoft.com/office/drawing/2014/main" id="{3F89C4A9-107F-4A92-9FDB-780697148870}"/>
              </a:ext>
            </a:extLst>
          </p:cNvPr>
          <p:cNvSpPr txBox="1">
            <a:spLocks/>
          </p:cNvSpPr>
          <p:nvPr/>
        </p:nvSpPr>
        <p:spPr>
          <a:xfrm>
            <a:off x="6096000" y="36630"/>
            <a:ext cx="5382915" cy="9251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6</a:t>
            </a:r>
            <a:r>
              <a:rPr lang="ja-JP" altLang="en-US" sz="4000" dirty="0">
                <a:latin typeface="+mj-ea"/>
                <a:cs typeface="Calibri Light"/>
              </a:rPr>
              <a:t>分でいっぱいになる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</a:p>
          <a:p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51" name="タイトル 1">
            <a:extLst>
              <a:ext uri="{FF2B5EF4-FFF2-40B4-BE49-F238E27FC236}">
                <a16:creationId xmlns:a16="http://schemas.microsoft.com/office/drawing/2014/main" id="{45998866-DDB6-403D-B786-11666C254FE8}"/>
              </a:ext>
            </a:extLst>
          </p:cNvPr>
          <p:cNvSpPr txBox="1">
            <a:spLocks/>
          </p:cNvSpPr>
          <p:nvPr/>
        </p:nvSpPr>
        <p:spPr>
          <a:xfrm>
            <a:off x="5356429" y="1361212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A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1D4A71B6-3A6B-4506-904F-FA7892B849BD}"/>
              </a:ext>
            </a:extLst>
          </p:cNvPr>
          <p:cNvSpPr txBox="1">
            <a:spLocks/>
          </p:cNvSpPr>
          <p:nvPr/>
        </p:nvSpPr>
        <p:spPr>
          <a:xfrm>
            <a:off x="6377919" y="1335018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B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13E10C26-D74F-4D70-B923-D61F2A48EF9A}"/>
              </a:ext>
            </a:extLst>
          </p:cNvPr>
          <p:cNvSpPr/>
          <p:nvPr/>
        </p:nvSpPr>
        <p:spPr>
          <a:xfrm>
            <a:off x="1038668" y="1505426"/>
            <a:ext cx="2822083" cy="1321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17C4B933-CDB3-4240-AD97-802E97760BB7}"/>
              </a:ext>
            </a:extLst>
          </p:cNvPr>
          <p:cNvSpPr/>
          <p:nvPr/>
        </p:nvSpPr>
        <p:spPr>
          <a:xfrm>
            <a:off x="8188304" y="1729236"/>
            <a:ext cx="2822083" cy="622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タイトル 1">
            <a:extLst>
              <a:ext uri="{FF2B5EF4-FFF2-40B4-BE49-F238E27FC236}">
                <a16:creationId xmlns:a16="http://schemas.microsoft.com/office/drawing/2014/main" id="{4204959E-16E4-45FC-BD71-2DA01F52CAEF}"/>
              </a:ext>
            </a:extLst>
          </p:cNvPr>
          <p:cNvSpPr txBox="1">
            <a:spLocks/>
          </p:cNvSpPr>
          <p:nvPr/>
        </p:nvSpPr>
        <p:spPr>
          <a:xfrm>
            <a:off x="1309705" y="1780957"/>
            <a:ext cx="171269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1</a:t>
            </a:r>
            <a:r>
              <a:rPr lang="ja-JP" altLang="en-US" sz="4800" dirty="0">
                <a:latin typeface="+mj-ea"/>
                <a:cs typeface="Calibri Light"/>
              </a:rPr>
              <a:t>分で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0C303D4B-2699-4C87-8E4F-17BC09E4F460}"/>
              </a:ext>
            </a:extLst>
          </p:cNvPr>
          <p:cNvGrpSpPr/>
          <p:nvPr/>
        </p:nvGrpSpPr>
        <p:grpSpPr>
          <a:xfrm>
            <a:off x="3074540" y="1551946"/>
            <a:ext cx="555388" cy="1047866"/>
            <a:chOff x="79181" y="114612"/>
            <a:chExt cx="163881" cy="299842"/>
          </a:xfrm>
        </p:grpSpPr>
        <p:sp>
          <p:nvSpPr>
            <p:cNvPr id="54" name="テキスト ボックス 57">
              <a:extLst>
                <a:ext uri="{FF2B5EF4-FFF2-40B4-BE49-F238E27FC236}">
                  <a16:creationId xmlns:a16="http://schemas.microsoft.com/office/drawing/2014/main" id="{F44EB555-8506-4A2B-9B45-C7FC2278FDA2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55" name="テキスト ボックス 58">
              <a:extLst>
                <a:ext uri="{FF2B5EF4-FFF2-40B4-BE49-F238E27FC236}">
                  <a16:creationId xmlns:a16="http://schemas.microsoft.com/office/drawing/2014/main" id="{3A0984F7-893A-4585-88E5-F3A4932595DC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AE3BE0FC-7F71-4244-9858-B4CACC3CB8F3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1" name="タイトル 1">
            <a:extLst>
              <a:ext uri="{FF2B5EF4-FFF2-40B4-BE49-F238E27FC236}">
                <a16:creationId xmlns:a16="http://schemas.microsoft.com/office/drawing/2014/main" id="{551F2714-EDF1-4685-BA0D-13A879DAACF5}"/>
              </a:ext>
            </a:extLst>
          </p:cNvPr>
          <p:cNvSpPr txBox="1">
            <a:spLocks/>
          </p:cNvSpPr>
          <p:nvPr/>
        </p:nvSpPr>
        <p:spPr>
          <a:xfrm>
            <a:off x="8123090" y="1715162"/>
            <a:ext cx="171269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1</a:t>
            </a:r>
            <a:r>
              <a:rPr lang="ja-JP" altLang="en-US" sz="4800" dirty="0">
                <a:latin typeface="+mj-ea"/>
                <a:cs typeface="Calibri Light"/>
              </a:rPr>
              <a:t>分で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E4C67D9A-5A34-4E16-9060-E043269344B5}"/>
              </a:ext>
            </a:extLst>
          </p:cNvPr>
          <p:cNvGrpSpPr/>
          <p:nvPr/>
        </p:nvGrpSpPr>
        <p:grpSpPr>
          <a:xfrm>
            <a:off x="9793362" y="1484846"/>
            <a:ext cx="555388" cy="1047866"/>
            <a:chOff x="79181" y="114612"/>
            <a:chExt cx="163881" cy="299842"/>
          </a:xfrm>
        </p:grpSpPr>
        <p:sp>
          <p:nvSpPr>
            <p:cNvPr id="49" name="テキスト ボックス 57">
              <a:extLst>
                <a:ext uri="{FF2B5EF4-FFF2-40B4-BE49-F238E27FC236}">
                  <a16:creationId xmlns:a16="http://schemas.microsoft.com/office/drawing/2014/main" id="{BFB2B082-F0F6-4B65-ADA6-7E8C93820180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50" name="テキスト ボックス 58">
              <a:extLst>
                <a:ext uri="{FF2B5EF4-FFF2-40B4-BE49-F238E27FC236}">
                  <a16:creationId xmlns:a16="http://schemas.microsoft.com/office/drawing/2014/main" id="{1728DE3F-5E97-42B4-9DEE-9A81BDEC53EF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CD36AA4C-7586-4F24-87FA-5E152B7E852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D9496D6B-1E60-43F8-AC0E-FF645EC6F5CE}"/>
              </a:ext>
            </a:extLst>
          </p:cNvPr>
          <p:cNvSpPr/>
          <p:nvPr/>
        </p:nvSpPr>
        <p:spPr>
          <a:xfrm>
            <a:off x="4842495" y="4609953"/>
            <a:ext cx="2822083" cy="65791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B18CE4B9-0CCB-48B9-B913-D8FC1D4AF7BA}"/>
              </a:ext>
            </a:extLst>
          </p:cNvPr>
          <p:cNvSpPr/>
          <p:nvPr/>
        </p:nvSpPr>
        <p:spPr>
          <a:xfrm>
            <a:off x="4841963" y="5265866"/>
            <a:ext cx="2822083" cy="1396087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41873400-1CB7-4985-84C5-8FBE04338919}"/>
              </a:ext>
            </a:extLst>
          </p:cNvPr>
          <p:cNvGrpSpPr/>
          <p:nvPr/>
        </p:nvGrpSpPr>
        <p:grpSpPr>
          <a:xfrm>
            <a:off x="5975310" y="5338554"/>
            <a:ext cx="555388" cy="1047866"/>
            <a:chOff x="79181" y="114612"/>
            <a:chExt cx="163881" cy="299842"/>
          </a:xfrm>
        </p:grpSpPr>
        <p:sp>
          <p:nvSpPr>
            <p:cNvPr id="30" name="テキスト ボックス 57">
              <a:extLst>
                <a:ext uri="{FF2B5EF4-FFF2-40B4-BE49-F238E27FC236}">
                  <a16:creationId xmlns:a16="http://schemas.microsoft.com/office/drawing/2014/main" id="{886C47B8-54B1-49C4-98B6-F7C6D65EE2FA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31" name="テキスト ボックス 58">
              <a:extLst>
                <a:ext uri="{FF2B5EF4-FFF2-40B4-BE49-F238E27FC236}">
                  <a16:creationId xmlns:a16="http://schemas.microsoft.com/office/drawing/2014/main" id="{A0C8124E-E399-4B3B-9062-037EC0907FBA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456121F4-4490-43C8-95FE-0CC6C80A6C33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82607FF6-9863-42E2-A6AC-1435A3074FBF}"/>
              </a:ext>
            </a:extLst>
          </p:cNvPr>
          <p:cNvGrpSpPr/>
          <p:nvPr/>
        </p:nvGrpSpPr>
        <p:grpSpPr>
          <a:xfrm>
            <a:off x="5970416" y="4377812"/>
            <a:ext cx="555388" cy="1047866"/>
            <a:chOff x="79181" y="114612"/>
            <a:chExt cx="163881" cy="299842"/>
          </a:xfrm>
        </p:grpSpPr>
        <p:sp>
          <p:nvSpPr>
            <p:cNvPr id="34" name="テキスト ボックス 57">
              <a:extLst>
                <a:ext uri="{FF2B5EF4-FFF2-40B4-BE49-F238E27FC236}">
                  <a16:creationId xmlns:a16="http://schemas.microsoft.com/office/drawing/2014/main" id="{ABBD9C21-4C9B-4CDE-8214-BEC1EF7BA0B1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37" name="テキスト ボックス 58">
              <a:extLst>
                <a:ext uri="{FF2B5EF4-FFF2-40B4-BE49-F238E27FC236}">
                  <a16:creationId xmlns:a16="http://schemas.microsoft.com/office/drawing/2014/main" id="{B016570A-C291-4FDC-A074-B045D6F541DB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03779C03-BAB2-4AC8-83FF-8028D42EF1A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6D08D58E-0909-477B-A4CD-FEB3D1DF57EA}"/>
              </a:ext>
            </a:extLst>
          </p:cNvPr>
          <p:cNvGrpSpPr/>
          <p:nvPr/>
        </p:nvGrpSpPr>
        <p:grpSpPr>
          <a:xfrm>
            <a:off x="358537" y="2887295"/>
            <a:ext cx="555388" cy="1141693"/>
            <a:chOff x="79181" y="105378"/>
            <a:chExt cx="163881" cy="326690"/>
          </a:xfrm>
        </p:grpSpPr>
        <p:sp>
          <p:nvSpPr>
            <p:cNvPr id="42" name="テキスト ボックス 57">
              <a:extLst>
                <a:ext uri="{FF2B5EF4-FFF2-40B4-BE49-F238E27FC236}">
                  <a16:creationId xmlns:a16="http://schemas.microsoft.com/office/drawing/2014/main" id="{8EC03D8B-B416-49E5-B930-D6623E67DDE6}"/>
                </a:ext>
              </a:extLst>
            </p:cNvPr>
            <p:cNvSpPr txBox="1"/>
            <p:nvPr/>
          </p:nvSpPr>
          <p:spPr>
            <a:xfrm>
              <a:off x="101999" y="229510"/>
              <a:ext cx="130171" cy="20255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000" dirty="0">
                  <a:latin typeface="+mj-ea"/>
                  <a:ea typeface="+mj-ea"/>
                </a:rPr>
                <a:t>3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sp>
          <p:nvSpPr>
            <p:cNvPr id="43" name="テキスト ボックス 58">
              <a:extLst>
                <a:ext uri="{FF2B5EF4-FFF2-40B4-BE49-F238E27FC236}">
                  <a16:creationId xmlns:a16="http://schemas.microsoft.com/office/drawing/2014/main" id="{856655C0-29C3-4563-957F-54BD4EB78DF4}"/>
                </a:ext>
              </a:extLst>
            </p:cNvPr>
            <p:cNvSpPr txBox="1"/>
            <p:nvPr/>
          </p:nvSpPr>
          <p:spPr>
            <a:xfrm>
              <a:off x="98376" y="105378"/>
              <a:ext cx="130171" cy="20255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000" dirty="0">
                  <a:latin typeface="+mj-ea"/>
                  <a:ea typeface="+mj-ea"/>
                </a:rPr>
                <a:t>1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cxnSp>
          <p:nvCxnSpPr>
            <p:cNvPr id="44" name="直線コネクタ 43">
              <a:extLst>
                <a:ext uri="{FF2B5EF4-FFF2-40B4-BE49-F238E27FC236}">
                  <a16:creationId xmlns:a16="http://schemas.microsoft.com/office/drawing/2014/main" id="{DB45075E-9A08-48A6-B9B0-9DF8F005C2E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C4ABC832-D681-41E9-BFBD-EF3FFEA3C4E5}"/>
              </a:ext>
            </a:extLst>
          </p:cNvPr>
          <p:cNvGrpSpPr/>
          <p:nvPr/>
        </p:nvGrpSpPr>
        <p:grpSpPr>
          <a:xfrm>
            <a:off x="1482096" y="2887295"/>
            <a:ext cx="555388" cy="1141693"/>
            <a:chOff x="79181" y="105378"/>
            <a:chExt cx="163881" cy="326690"/>
          </a:xfrm>
        </p:grpSpPr>
        <p:sp>
          <p:nvSpPr>
            <p:cNvPr id="57" name="テキスト ボックス 57">
              <a:extLst>
                <a:ext uri="{FF2B5EF4-FFF2-40B4-BE49-F238E27FC236}">
                  <a16:creationId xmlns:a16="http://schemas.microsoft.com/office/drawing/2014/main" id="{39087DBB-A6A0-472E-97DE-6A07DB5BE872}"/>
                </a:ext>
              </a:extLst>
            </p:cNvPr>
            <p:cNvSpPr txBox="1"/>
            <p:nvPr/>
          </p:nvSpPr>
          <p:spPr>
            <a:xfrm>
              <a:off x="101999" y="229510"/>
              <a:ext cx="130171" cy="20255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000" dirty="0">
                  <a:latin typeface="+mj-ea"/>
                  <a:ea typeface="+mj-ea"/>
                </a:rPr>
                <a:t>6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sp>
          <p:nvSpPr>
            <p:cNvPr id="59" name="テキスト ボックス 58">
              <a:extLst>
                <a:ext uri="{FF2B5EF4-FFF2-40B4-BE49-F238E27FC236}">
                  <a16:creationId xmlns:a16="http://schemas.microsoft.com/office/drawing/2014/main" id="{72500A65-75A2-4AC9-BC59-055AE44E27D8}"/>
                </a:ext>
              </a:extLst>
            </p:cNvPr>
            <p:cNvSpPr txBox="1"/>
            <p:nvPr/>
          </p:nvSpPr>
          <p:spPr>
            <a:xfrm>
              <a:off x="98376" y="105378"/>
              <a:ext cx="130171" cy="20255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000" dirty="0">
                  <a:latin typeface="+mj-ea"/>
                  <a:ea typeface="+mj-ea"/>
                </a:rPr>
                <a:t>1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535326D8-4067-436B-A0A1-0FCBC10BDBED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1" name="タイトル 1">
            <a:extLst>
              <a:ext uri="{FF2B5EF4-FFF2-40B4-BE49-F238E27FC236}">
                <a16:creationId xmlns:a16="http://schemas.microsoft.com/office/drawing/2014/main" id="{5C730E63-E6A0-41AA-AA35-9703CFDA0E90}"/>
              </a:ext>
            </a:extLst>
          </p:cNvPr>
          <p:cNvSpPr txBox="1">
            <a:spLocks/>
          </p:cNvSpPr>
          <p:nvPr/>
        </p:nvSpPr>
        <p:spPr>
          <a:xfrm>
            <a:off x="824279" y="3164680"/>
            <a:ext cx="87186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latin typeface="+mj-ea"/>
                <a:cs typeface="Calibri Light"/>
              </a:rPr>
              <a:t>＋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sp>
        <p:nvSpPr>
          <p:cNvPr id="62" name="タイトル 1">
            <a:extLst>
              <a:ext uri="{FF2B5EF4-FFF2-40B4-BE49-F238E27FC236}">
                <a16:creationId xmlns:a16="http://schemas.microsoft.com/office/drawing/2014/main" id="{AEB76EC4-9D1E-458A-94F8-17E578931B46}"/>
              </a:ext>
            </a:extLst>
          </p:cNvPr>
          <p:cNvSpPr txBox="1">
            <a:spLocks/>
          </p:cNvSpPr>
          <p:nvPr/>
        </p:nvSpPr>
        <p:spPr>
          <a:xfrm>
            <a:off x="1966631" y="3200200"/>
            <a:ext cx="707962" cy="60209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＝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grpSp>
        <p:nvGrpSpPr>
          <p:cNvPr id="63" name="グループ化 62">
            <a:extLst>
              <a:ext uri="{FF2B5EF4-FFF2-40B4-BE49-F238E27FC236}">
                <a16:creationId xmlns:a16="http://schemas.microsoft.com/office/drawing/2014/main" id="{B31268B7-7AFA-4F74-BF93-F41BC9FAC03B}"/>
              </a:ext>
            </a:extLst>
          </p:cNvPr>
          <p:cNvGrpSpPr/>
          <p:nvPr/>
        </p:nvGrpSpPr>
        <p:grpSpPr>
          <a:xfrm>
            <a:off x="2572251" y="2856517"/>
            <a:ext cx="555388" cy="1173964"/>
            <a:chOff x="79181" y="96144"/>
            <a:chExt cx="163881" cy="335924"/>
          </a:xfrm>
        </p:grpSpPr>
        <p:sp>
          <p:nvSpPr>
            <p:cNvPr id="64" name="テキスト ボックス 57">
              <a:extLst>
                <a:ext uri="{FF2B5EF4-FFF2-40B4-BE49-F238E27FC236}">
                  <a16:creationId xmlns:a16="http://schemas.microsoft.com/office/drawing/2014/main" id="{615AC3F9-8CDA-4750-85BA-801BEB2450E5}"/>
                </a:ext>
              </a:extLst>
            </p:cNvPr>
            <p:cNvSpPr txBox="1"/>
            <p:nvPr/>
          </p:nvSpPr>
          <p:spPr>
            <a:xfrm>
              <a:off x="101999" y="229510"/>
              <a:ext cx="130171" cy="20255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000" dirty="0">
                  <a:latin typeface="+mj-ea"/>
                  <a:ea typeface="+mj-ea"/>
                </a:rPr>
                <a:t>6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sp>
          <p:nvSpPr>
            <p:cNvPr id="65" name="テキスト ボックス 64">
              <a:extLst>
                <a:ext uri="{FF2B5EF4-FFF2-40B4-BE49-F238E27FC236}">
                  <a16:creationId xmlns:a16="http://schemas.microsoft.com/office/drawing/2014/main" id="{7208E3DC-8141-43E0-AEE4-1CC8431E98A2}"/>
                </a:ext>
              </a:extLst>
            </p:cNvPr>
            <p:cNvSpPr txBox="1"/>
            <p:nvPr/>
          </p:nvSpPr>
          <p:spPr>
            <a:xfrm>
              <a:off x="98376" y="96144"/>
              <a:ext cx="130171" cy="20255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000" dirty="0">
                  <a:latin typeface="+mj-ea"/>
                  <a:ea typeface="+mj-ea"/>
                </a:rPr>
                <a:t>3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BD7FBD2B-99D8-4E2A-9162-510B6F226F1D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7" name="タイトル 1">
            <a:extLst>
              <a:ext uri="{FF2B5EF4-FFF2-40B4-BE49-F238E27FC236}">
                <a16:creationId xmlns:a16="http://schemas.microsoft.com/office/drawing/2014/main" id="{AA542221-891B-4FBA-810E-716AEE405C95}"/>
              </a:ext>
            </a:extLst>
          </p:cNvPr>
          <p:cNvSpPr txBox="1">
            <a:spLocks/>
          </p:cNvSpPr>
          <p:nvPr/>
        </p:nvSpPr>
        <p:spPr>
          <a:xfrm>
            <a:off x="3022991" y="3189886"/>
            <a:ext cx="707962" cy="60209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＝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grpSp>
        <p:nvGrpSpPr>
          <p:cNvPr id="68" name="グループ化 67">
            <a:extLst>
              <a:ext uri="{FF2B5EF4-FFF2-40B4-BE49-F238E27FC236}">
                <a16:creationId xmlns:a16="http://schemas.microsoft.com/office/drawing/2014/main" id="{F7E01BFA-03D1-439B-837A-2E15DC2ECBE1}"/>
              </a:ext>
            </a:extLst>
          </p:cNvPr>
          <p:cNvGrpSpPr/>
          <p:nvPr/>
        </p:nvGrpSpPr>
        <p:grpSpPr>
          <a:xfrm>
            <a:off x="3570397" y="2858247"/>
            <a:ext cx="555388" cy="1173964"/>
            <a:chOff x="79181" y="96144"/>
            <a:chExt cx="163881" cy="335924"/>
          </a:xfrm>
        </p:grpSpPr>
        <p:sp>
          <p:nvSpPr>
            <p:cNvPr id="69" name="テキスト ボックス 57">
              <a:extLst>
                <a:ext uri="{FF2B5EF4-FFF2-40B4-BE49-F238E27FC236}">
                  <a16:creationId xmlns:a16="http://schemas.microsoft.com/office/drawing/2014/main" id="{BB8DD4BD-DFE6-47CB-A7CC-318D1D6D97FD}"/>
                </a:ext>
              </a:extLst>
            </p:cNvPr>
            <p:cNvSpPr txBox="1"/>
            <p:nvPr/>
          </p:nvSpPr>
          <p:spPr>
            <a:xfrm>
              <a:off x="101999" y="229510"/>
              <a:ext cx="130171" cy="20255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000" dirty="0">
                  <a:latin typeface="+mj-ea"/>
                  <a:ea typeface="+mj-ea"/>
                </a:rPr>
                <a:t>2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sp>
          <p:nvSpPr>
            <p:cNvPr id="70" name="テキスト ボックス 69">
              <a:extLst>
                <a:ext uri="{FF2B5EF4-FFF2-40B4-BE49-F238E27FC236}">
                  <a16:creationId xmlns:a16="http://schemas.microsoft.com/office/drawing/2014/main" id="{D13145AA-1C09-4FEB-AD99-28BC858165C9}"/>
                </a:ext>
              </a:extLst>
            </p:cNvPr>
            <p:cNvSpPr txBox="1"/>
            <p:nvPr/>
          </p:nvSpPr>
          <p:spPr>
            <a:xfrm>
              <a:off x="98376" y="96144"/>
              <a:ext cx="130171" cy="20255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000" dirty="0">
                  <a:latin typeface="+mj-ea"/>
                  <a:ea typeface="+mj-ea"/>
                </a:rPr>
                <a:t>1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cxnSp>
          <p:nvCxnSpPr>
            <p:cNvPr id="71" name="直線コネクタ 70">
              <a:extLst>
                <a:ext uri="{FF2B5EF4-FFF2-40B4-BE49-F238E27FC236}">
                  <a16:creationId xmlns:a16="http://schemas.microsoft.com/office/drawing/2014/main" id="{C611F265-1B3D-4CBB-A441-160AFE77ACB5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2" name="タイトル 1">
            <a:extLst>
              <a:ext uri="{FF2B5EF4-FFF2-40B4-BE49-F238E27FC236}">
                <a16:creationId xmlns:a16="http://schemas.microsoft.com/office/drawing/2014/main" id="{7307163B-C235-418D-A087-EFE5B236AADD}"/>
              </a:ext>
            </a:extLst>
          </p:cNvPr>
          <p:cNvSpPr txBox="1">
            <a:spLocks/>
          </p:cNvSpPr>
          <p:nvPr/>
        </p:nvSpPr>
        <p:spPr>
          <a:xfrm>
            <a:off x="3880577" y="5346938"/>
            <a:ext cx="1135787" cy="60209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grpSp>
        <p:nvGrpSpPr>
          <p:cNvPr id="73" name="グループ化 72">
            <a:extLst>
              <a:ext uri="{FF2B5EF4-FFF2-40B4-BE49-F238E27FC236}">
                <a16:creationId xmlns:a16="http://schemas.microsoft.com/office/drawing/2014/main" id="{D546F0B5-AA03-46F0-9141-B7563304FB66}"/>
              </a:ext>
            </a:extLst>
          </p:cNvPr>
          <p:cNvGrpSpPr/>
          <p:nvPr/>
        </p:nvGrpSpPr>
        <p:grpSpPr>
          <a:xfrm rot="16200000" flipV="1">
            <a:off x="3943196" y="5069480"/>
            <a:ext cx="2049152" cy="1135790"/>
            <a:chOff x="2822462" y="4175279"/>
            <a:chExt cx="2802619" cy="1276351"/>
          </a:xfrm>
        </p:grpSpPr>
        <p:sp>
          <p:nvSpPr>
            <p:cNvPr id="74" name="円弧 73">
              <a:extLst>
                <a:ext uri="{FF2B5EF4-FFF2-40B4-BE49-F238E27FC236}">
                  <a16:creationId xmlns:a16="http://schemas.microsoft.com/office/drawing/2014/main" id="{8738FAEF-CD8D-473B-8785-5BB05D59C85D}"/>
                </a:ext>
              </a:extLst>
            </p:cNvPr>
            <p:cNvSpPr/>
            <p:nvPr/>
          </p:nvSpPr>
          <p:spPr>
            <a:xfrm rot="10800000">
              <a:off x="2822462" y="4175282"/>
              <a:ext cx="1957701" cy="1276348"/>
            </a:xfrm>
            <a:prstGeom prst="arc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75" name="円弧 74">
              <a:extLst>
                <a:ext uri="{FF2B5EF4-FFF2-40B4-BE49-F238E27FC236}">
                  <a16:creationId xmlns:a16="http://schemas.microsoft.com/office/drawing/2014/main" id="{8C7BDA6E-7733-408B-B3FC-9E5743E5F995}"/>
                </a:ext>
              </a:extLst>
            </p:cNvPr>
            <p:cNvSpPr/>
            <p:nvPr/>
          </p:nvSpPr>
          <p:spPr>
            <a:xfrm rot="10800000" flipH="1">
              <a:off x="3869109" y="4175279"/>
              <a:ext cx="1755972" cy="1276348"/>
            </a:xfrm>
            <a:prstGeom prst="arc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grpSp>
        <p:nvGrpSpPr>
          <p:cNvPr id="76" name="グループ化 75">
            <a:extLst>
              <a:ext uri="{FF2B5EF4-FFF2-40B4-BE49-F238E27FC236}">
                <a16:creationId xmlns:a16="http://schemas.microsoft.com/office/drawing/2014/main" id="{319BA744-F225-4E28-813B-69D12B1B12C5}"/>
              </a:ext>
            </a:extLst>
          </p:cNvPr>
          <p:cNvGrpSpPr/>
          <p:nvPr/>
        </p:nvGrpSpPr>
        <p:grpSpPr>
          <a:xfrm>
            <a:off x="8070513" y="3963712"/>
            <a:ext cx="555388" cy="1173964"/>
            <a:chOff x="79181" y="96144"/>
            <a:chExt cx="163881" cy="335924"/>
          </a:xfrm>
        </p:grpSpPr>
        <p:sp>
          <p:nvSpPr>
            <p:cNvPr id="77" name="テキスト ボックス 57">
              <a:extLst>
                <a:ext uri="{FF2B5EF4-FFF2-40B4-BE49-F238E27FC236}">
                  <a16:creationId xmlns:a16="http://schemas.microsoft.com/office/drawing/2014/main" id="{EE3A4E33-6E71-42A5-9576-42F03ABC3065}"/>
                </a:ext>
              </a:extLst>
            </p:cNvPr>
            <p:cNvSpPr txBox="1"/>
            <p:nvPr/>
          </p:nvSpPr>
          <p:spPr>
            <a:xfrm>
              <a:off x="101999" y="229510"/>
              <a:ext cx="130171" cy="20255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000" dirty="0">
                  <a:latin typeface="+mj-ea"/>
                  <a:ea typeface="+mj-ea"/>
                </a:rPr>
                <a:t>2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sp>
          <p:nvSpPr>
            <p:cNvPr id="78" name="テキスト ボックス 77">
              <a:extLst>
                <a:ext uri="{FF2B5EF4-FFF2-40B4-BE49-F238E27FC236}">
                  <a16:creationId xmlns:a16="http://schemas.microsoft.com/office/drawing/2014/main" id="{25694891-069F-43A1-9307-0D1149613F25}"/>
                </a:ext>
              </a:extLst>
            </p:cNvPr>
            <p:cNvSpPr txBox="1"/>
            <p:nvPr/>
          </p:nvSpPr>
          <p:spPr>
            <a:xfrm>
              <a:off x="98376" y="96144"/>
              <a:ext cx="130171" cy="20255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000" dirty="0">
                  <a:latin typeface="+mj-ea"/>
                  <a:ea typeface="+mj-ea"/>
                </a:rPr>
                <a:t>1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cxnSp>
          <p:nvCxnSpPr>
            <p:cNvPr id="79" name="直線コネクタ 78">
              <a:extLst>
                <a:ext uri="{FF2B5EF4-FFF2-40B4-BE49-F238E27FC236}">
                  <a16:creationId xmlns:a16="http://schemas.microsoft.com/office/drawing/2014/main" id="{FCFE16A2-1CD3-4A13-A25F-57101772198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0" name="四角形: 角を丸くする 79">
            <a:extLst>
              <a:ext uri="{FF2B5EF4-FFF2-40B4-BE49-F238E27FC236}">
                <a16:creationId xmlns:a16="http://schemas.microsoft.com/office/drawing/2014/main" id="{7A6E863E-7B20-4B6A-B37C-50671C7C3697}"/>
              </a:ext>
            </a:extLst>
          </p:cNvPr>
          <p:cNvSpPr/>
          <p:nvPr/>
        </p:nvSpPr>
        <p:spPr>
          <a:xfrm>
            <a:off x="7945619" y="4113197"/>
            <a:ext cx="749448" cy="97057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タイトル 1">
            <a:extLst>
              <a:ext uri="{FF2B5EF4-FFF2-40B4-BE49-F238E27FC236}">
                <a16:creationId xmlns:a16="http://schemas.microsoft.com/office/drawing/2014/main" id="{CCA021DB-3732-4294-A0E2-0A6361543BDA}"/>
              </a:ext>
            </a:extLst>
          </p:cNvPr>
          <p:cNvSpPr txBox="1">
            <a:spLocks/>
          </p:cNvSpPr>
          <p:nvPr/>
        </p:nvSpPr>
        <p:spPr>
          <a:xfrm>
            <a:off x="177945" y="4316168"/>
            <a:ext cx="3224073" cy="1308230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ea typeface="ＭＳ Ｐゴシック"/>
                <a:cs typeface="Calibri Light"/>
              </a:rPr>
              <a:t>1</a:t>
            </a:r>
            <a:r>
              <a:rPr lang="ja-JP" altLang="en-US" sz="4000" dirty="0">
                <a:ea typeface="ＭＳ Ｐゴシック"/>
                <a:cs typeface="Calibri Light"/>
              </a:rPr>
              <a:t>分間で全体の</a:t>
            </a:r>
            <a:endParaRPr lang="en-US" altLang="ja-JP" sz="4000" dirty="0">
              <a:ea typeface="ＭＳ Ｐゴシック"/>
              <a:cs typeface="Calibri Light"/>
            </a:endParaRPr>
          </a:p>
          <a:p>
            <a:endParaRPr lang="en-US" altLang="ja-JP" sz="4000" dirty="0">
              <a:ea typeface="ＭＳ Ｐゴシック"/>
              <a:cs typeface="Calibri Light"/>
            </a:endParaRPr>
          </a:p>
          <a:p>
            <a:r>
              <a:rPr lang="ja-JP" altLang="en-US" sz="4000" dirty="0">
                <a:ea typeface="ＭＳ Ｐゴシック"/>
                <a:cs typeface="Calibri Light"/>
              </a:rPr>
              <a:t>　　　　入る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grpSp>
        <p:nvGrpSpPr>
          <p:cNvPr id="82" name="グループ化 81">
            <a:extLst>
              <a:ext uri="{FF2B5EF4-FFF2-40B4-BE49-F238E27FC236}">
                <a16:creationId xmlns:a16="http://schemas.microsoft.com/office/drawing/2014/main" id="{2E62A7B7-C5A6-43E2-8164-5ECE4409FCA1}"/>
              </a:ext>
            </a:extLst>
          </p:cNvPr>
          <p:cNvGrpSpPr/>
          <p:nvPr/>
        </p:nvGrpSpPr>
        <p:grpSpPr>
          <a:xfrm>
            <a:off x="999454" y="4652357"/>
            <a:ext cx="555388" cy="1173964"/>
            <a:chOff x="79181" y="96144"/>
            <a:chExt cx="163881" cy="335924"/>
          </a:xfrm>
        </p:grpSpPr>
        <p:sp>
          <p:nvSpPr>
            <p:cNvPr id="83" name="テキスト ボックス 57">
              <a:extLst>
                <a:ext uri="{FF2B5EF4-FFF2-40B4-BE49-F238E27FC236}">
                  <a16:creationId xmlns:a16="http://schemas.microsoft.com/office/drawing/2014/main" id="{4F951F19-6077-493A-B71D-8A7C29441DB5}"/>
                </a:ext>
              </a:extLst>
            </p:cNvPr>
            <p:cNvSpPr txBox="1"/>
            <p:nvPr/>
          </p:nvSpPr>
          <p:spPr>
            <a:xfrm>
              <a:off x="101999" y="229510"/>
              <a:ext cx="130171" cy="20255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000" dirty="0">
                  <a:latin typeface="+mj-ea"/>
                  <a:ea typeface="+mj-ea"/>
                </a:rPr>
                <a:t>2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sp>
          <p:nvSpPr>
            <p:cNvPr id="84" name="テキスト ボックス 83">
              <a:extLst>
                <a:ext uri="{FF2B5EF4-FFF2-40B4-BE49-F238E27FC236}">
                  <a16:creationId xmlns:a16="http://schemas.microsoft.com/office/drawing/2014/main" id="{EAE440DF-21D3-4070-9084-210977C1AA30}"/>
                </a:ext>
              </a:extLst>
            </p:cNvPr>
            <p:cNvSpPr txBox="1"/>
            <p:nvPr/>
          </p:nvSpPr>
          <p:spPr>
            <a:xfrm>
              <a:off x="98376" y="96144"/>
              <a:ext cx="130171" cy="20255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000" dirty="0">
                  <a:latin typeface="+mj-ea"/>
                  <a:ea typeface="+mj-ea"/>
                </a:rPr>
                <a:t>1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cxnSp>
          <p:nvCxnSpPr>
            <p:cNvPr id="85" name="直線コネクタ 84">
              <a:extLst>
                <a:ext uri="{FF2B5EF4-FFF2-40B4-BE49-F238E27FC236}">
                  <a16:creationId xmlns:a16="http://schemas.microsoft.com/office/drawing/2014/main" id="{6381A8BE-06B0-445C-95B5-266A00EA12F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98116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7" grpId="0"/>
      <p:bldP spid="2" grpId="0" animBg="1"/>
      <p:bldP spid="46" grpId="0"/>
      <p:bldP spid="51" grpId="0"/>
      <p:bldP spid="52" grpId="0"/>
      <p:bldP spid="35" grpId="0" animBg="1"/>
      <p:bldP spid="36" grpId="0" animBg="1"/>
      <p:bldP spid="38" grpId="0"/>
      <p:bldP spid="41" grpId="0"/>
      <p:bldP spid="26" grpId="0" animBg="1"/>
      <p:bldP spid="27" grpId="0" animBg="1"/>
      <p:bldP spid="61" grpId="0"/>
      <p:bldP spid="62" grpId="0"/>
      <p:bldP spid="67" grpId="0"/>
      <p:bldP spid="72" grpId="0"/>
      <p:bldP spid="80" grpId="0" animBg="1"/>
      <p:bldP spid="8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E8C55A9-645A-4EA6-8756-1D95FC97CABA}"/>
              </a:ext>
            </a:extLst>
          </p:cNvPr>
          <p:cNvSpPr/>
          <p:nvPr/>
        </p:nvSpPr>
        <p:spPr>
          <a:xfrm>
            <a:off x="2124949" y="3091331"/>
            <a:ext cx="2772000" cy="3526761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5B624213-8422-4487-8D5B-452D80CB7E27}"/>
              </a:ext>
            </a:extLst>
          </p:cNvPr>
          <p:cNvGrpSpPr/>
          <p:nvPr/>
        </p:nvGrpSpPr>
        <p:grpSpPr>
          <a:xfrm>
            <a:off x="1758051" y="1179191"/>
            <a:ext cx="8893629" cy="5504477"/>
            <a:chOff x="8463659" y="1152434"/>
            <a:chExt cx="8917471" cy="5504477"/>
          </a:xfrm>
        </p:grpSpPr>
        <p:pic>
          <p:nvPicPr>
            <p:cNvPr id="10" name="図 9" descr="ボトル が含まれている画像&#10;&#10;自動的に生成された説明">
              <a:extLst>
                <a:ext uri="{FF2B5EF4-FFF2-40B4-BE49-F238E27FC236}">
                  <a16:creationId xmlns:a16="http://schemas.microsoft.com/office/drawing/2014/main" id="{054A9914-FC03-4FF5-A497-57AF5FF46F8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463659" y="1736148"/>
              <a:ext cx="782362" cy="1529758"/>
            </a:xfrm>
            <a:prstGeom prst="rect">
              <a:avLst/>
            </a:prstGeom>
          </p:spPr>
        </p:pic>
        <p:sp>
          <p:nvSpPr>
            <p:cNvPr id="11" name="タイトル 1">
              <a:extLst>
                <a:ext uri="{FF2B5EF4-FFF2-40B4-BE49-F238E27FC236}">
                  <a16:creationId xmlns:a16="http://schemas.microsoft.com/office/drawing/2014/main" id="{7B3B1316-CC10-4317-B558-98A1437693E8}"/>
                </a:ext>
              </a:extLst>
            </p:cNvPr>
            <p:cNvSpPr txBox="1">
              <a:spLocks/>
            </p:cNvSpPr>
            <p:nvPr/>
          </p:nvSpPr>
          <p:spPr>
            <a:xfrm>
              <a:off x="9115985" y="1152434"/>
              <a:ext cx="8265145" cy="658961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4000" dirty="0">
                  <a:latin typeface="+mj-ea"/>
                  <a:cs typeface="Calibri Light"/>
                </a:rPr>
                <a:t>２分で水そうがいっぱいになる</a:t>
              </a:r>
              <a:r>
                <a:rPr lang="ja-JP" altLang="en-US" sz="4000" dirty="0">
                  <a:latin typeface="+mj-ea"/>
                  <a:ea typeface="ＭＳ Ｐゴシック"/>
                  <a:cs typeface="Calibri Light"/>
                </a:rPr>
                <a:t>じゃ口</a:t>
              </a:r>
              <a:r>
                <a:rPr lang="en-US" altLang="ja-JP" sz="4000" dirty="0">
                  <a:latin typeface="+mj-ea"/>
                  <a:ea typeface="ＭＳ Ｐゴシック"/>
                  <a:cs typeface="Calibri Light"/>
                </a:rPr>
                <a:t>A</a:t>
              </a:r>
              <a:endParaRPr lang="en-US" altLang="ja-JP" sz="4000" dirty="0">
                <a:ea typeface="ＭＳ Ｐゴシック"/>
                <a:cs typeface="Calibri Light"/>
              </a:endParaRPr>
            </a:p>
          </p:txBody>
        </p:sp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3BA89AC5-FA4C-4D41-970A-11DE30823EC6}"/>
                </a:ext>
              </a:extLst>
            </p:cNvPr>
            <p:cNvGrpSpPr/>
            <p:nvPr/>
          </p:nvGrpSpPr>
          <p:grpSpPr>
            <a:xfrm>
              <a:off x="8813724" y="3036898"/>
              <a:ext cx="2813819" cy="3620013"/>
              <a:chOff x="7026434" y="2883314"/>
              <a:chExt cx="2813819" cy="3620013"/>
            </a:xfrm>
          </p:grpSpPr>
          <p:cxnSp>
            <p:nvCxnSpPr>
              <p:cNvPr id="13" name="直線コネクタ 12">
                <a:extLst>
                  <a:ext uri="{FF2B5EF4-FFF2-40B4-BE49-F238E27FC236}">
                    <a16:creationId xmlns:a16="http://schemas.microsoft.com/office/drawing/2014/main" id="{3010FA7E-74B4-4813-A4C4-F3A38C8DED6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26434" y="2883314"/>
                <a:ext cx="0" cy="3600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直線コネクタ 13">
                <a:extLst>
                  <a:ext uri="{FF2B5EF4-FFF2-40B4-BE49-F238E27FC236}">
                    <a16:creationId xmlns:a16="http://schemas.microsoft.com/office/drawing/2014/main" id="{F128E993-6471-48D2-8D65-2D7F0A0849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26434" y="6479441"/>
                <a:ext cx="2797248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直線コネクタ 14">
                <a:extLst>
                  <a:ext uri="{FF2B5EF4-FFF2-40B4-BE49-F238E27FC236}">
                    <a16:creationId xmlns:a16="http://schemas.microsoft.com/office/drawing/2014/main" id="{7D080A28-E0C6-4B06-AE9B-DA25361EC2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40253" y="2903327"/>
                <a:ext cx="0" cy="3600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7C987C26-C911-4879-AAB2-AC42E478D8A6}"/>
              </a:ext>
            </a:extLst>
          </p:cNvPr>
          <p:cNvSpPr/>
          <p:nvPr/>
        </p:nvSpPr>
        <p:spPr>
          <a:xfrm>
            <a:off x="2115847" y="4819495"/>
            <a:ext cx="2772000" cy="1800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DB6B9CE6-B617-480A-A0F1-5EE814492673}"/>
              </a:ext>
            </a:extLst>
          </p:cNvPr>
          <p:cNvSpPr txBox="1">
            <a:spLocks/>
          </p:cNvSpPr>
          <p:nvPr/>
        </p:nvSpPr>
        <p:spPr>
          <a:xfrm>
            <a:off x="678145" y="2798436"/>
            <a:ext cx="872283" cy="61739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2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20" name="タイトル 1">
            <a:extLst>
              <a:ext uri="{FF2B5EF4-FFF2-40B4-BE49-F238E27FC236}">
                <a16:creationId xmlns:a16="http://schemas.microsoft.com/office/drawing/2014/main" id="{0A690570-0F0F-4801-9762-628956265291}"/>
              </a:ext>
            </a:extLst>
          </p:cNvPr>
          <p:cNvSpPr txBox="1">
            <a:spLocks/>
          </p:cNvSpPr>
          <p:nvPr/>
        </p:nvSpPr>
        <p:spPr>
          <a:xfrm>
            <a:off x="574735" y="4368880"/>
            <a:ext cx="872283" cy="6006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0FF9290A-0082-48CF-99A5-4BEF2A57901D}"/>
              </a:ext>
            </a:extLst>
          </p:cNvPr>
          <p:cNvGrpSpPr/>
          <p:nvPr/>
        </p:nvGrpSpPr>
        <p:grpSpPr>
          <a:xfrm>
            <a:off x="5232106" y="4034795"/>
            <a:ext cx="555388" cy="1461509"/>
            <a:chOff x="79181" y="51055"/>
            <a:chExt cx="163881" cy="418205"/>
          </a:xfrm>
        </p:grpSpPr>
        <p:sp>
          <p:nvSpPr>
            <p:cNvPr id="22" name="テキスト ボックス 57">
              <a:extLst>
                <a:ext uri="{FF2B5EF4-FFF2-40B4-BE49-F238E27FC236}">
                  <a16:creationId xmlns:a16="http://schemas.microsoft.com/office/drawing/2014/main" id="{3C77461E-E248-4886-9D0E-5B98264D4FA3}"/>
                </a:ext>
              </a:extLst>
            </p:cNvPr>
            <p:cNvSpPr txBox="1"/>
            <p:nvPr/>
          </p:nvSpPr>
          <p:spPr>
            <a:xfrm>
              <a:off x="91698" y="205053"/>
              <a:ext cx="137739" cy="26420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5400" dirty="0">
                  <a:latin typeface="+mj-ea"/>
                  <a:ea typeface="+mj-ea"/>
                </a:rPr>
                <a:t>2</a:t>
              </a:r>
              <a:endParaRPr kumimoji="1" lang="ja-JP" altLang="en-US" sz="5400" dirty="0">
                <a:latin typeface="+mj-ea"/>
                <a:ea typeface="+mj-ea"/>
              </a:endParaRPr>
            </a:p>
          </p:txBody>
        </p:sp>
        <p:sp>
          <p:nvSpPr>
            <p:cNvPr id="23" name="テキスト ボックス 58">
              <a:extLst>
                <a:ext uri="{FF2B5EF4-FFF2-40B4-BE49-F238E27FC236}">
                  <a16:creationId xmlns:a16="http://schemas.microsoft.com/office/drawing/2014/main" id="{5911AE6E-CEF2-495B-BDB5-2B006CABCB2B}"/>
                </a:ext>
              </a:extLst>
            </p:cNvPr>
            <p:cNvSpPr txBox="1"/>
            <p:nvPr/>
          </p:nvSpPr>
          <p:spPr>
            <a:xfrm>
              <a:off x="84554" y="51055"/>
              <a:ext cx="156660" cy="26420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5400" dirty="0">
                  <a:latin typeface="+mj-ea"/>
                  <a:ea typeface="+mj-ea"/>
                </a:rPr>
                <a:t>1</a:t>
              </a:r>
              <a:endParaRPr kumimoji="1" lang="ja-JP" altLang="en-US" sz="5400" dirty="0">
                <a:latin typeface="+mj-ea"/>
                <a:ea typeface="+mj-ea"/>
              </a:endParaRPr>
            </a:p>
          </p:txBody>
        </p: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24CEA50B-7170-4D86-9C76-334A37D6285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9" name="タイトル 1">
            <a:extLst>
              <a:ext uri="{FF2B5EF4-FFF2-40B4-BE49-F238E27FC236}">
                <a16:creationId xmlns:a16="http://schemas.microsoft.com/office/drawing/2014/main" id="{1C28AF39-ABEF-4F09-92F7-07EB627683E5}"/>
              </a:ext>
            </a:extLst>
          </p:cNvPr>
          <p:cNvSpPr txBox="1">
            <a:spLocks/>
          </p:cNvSpPr>
          <p:nvPr/>
        </p:nvSpPr>
        <p:spPr>
          <a:xfrm>
            <a:off x="7096035" y="2163911"/>
            <a:ext cx="3965448" cy="29879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水そう全体を１と</a:t>
            </a:r>
            <a:endParaRPr lang="en-US" altLang="ja-JP" sz="4000" dirty="0">
              <a:latin typeface="+mj-ea"/>
              <a:cs typeface="Calibri Light"/>
            </a:endParaRPr>
          </a:p>
          <a:p>
            <a:r>
              <a:rPr lang="ja-JP" altLang="en-US" sz="4000" dirty="0">
                <a:latin typeface="+mj-ea"/>
                <a:cs typeface="Calibri Light"/>
              </a:rPr>
              <a:t>したとき</a:t>
            </a:r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分間に</a:t>
            </a:r>
            <a:endParaRPr lang="en-US" altLang="ja-JP" sz="4000" dirty="0">
              <a:latin typeface="+mj-ea"/>
              <a:cs typeface="Calibri Light"/>
            </a:endParaRPr>
          </a:p>
          <a:p>
            <a:r>
              <a:rPr lang="ja-JP" altLang="en-US" sz="4000" dirty="0">
                <a:latin typeface="+mj-ea"/>
                <a:cs typeface="Calibri Light"/>
              </a:rPr>
              <a:t>入る水の量は</a:t>
            </a:r>
            <a:endParaRPr lang="en-US" altLang="ja-JP" sz="4000" dirty="0">
              <a:latin typeface="+mj-ea"/>
              <a:cs typeface="Calibri Light"/>
            </a:endParaRPr>
          </a:p>
          <a:p>
            <a:r>
              <a:rPr lang="ja-JP" altLang="en-US" sz="4000" dirty="0">
                <a:solidFill>
                  <a:srgbClr val="FF0000"/>
                </a:solidFill>
                <a:latin typeface="+mj-ea"/>
                <a:ea typeface="ＭＳ Ｐゴシック"/>
                <a:cs typeface="Calibri Light"/>
              </a:rPr>
              <a:t>全体の何分の</a:t>
            </a:r>
            <a:r>
              <a:rPr lang="en-US" altLang="ja-JP" sz="4000" dirty="0">
                <a:solidFill>
                  <a:srgbClr val="FF0000"/>
                </a:solidFill>
                <a:latin typeface="+mj-ea"/>
                <a:ea typeface="ＭＳ Ｐゴシック"/>
                <a:cs typeface="Calibri Light"/>
              </a:rPr>
              <a:t>1</a:t>
            </a:r>
          </a:p>
          <a:p>
            <a:r>
              <a:rPr lang="ja-JP" altLang="en-US" sz="4000" dirty="0">
                <a:latin typeface="+mj-ea"/>
                <a:ea typeface="ＭＳ Ｐゴシック"/>
                <a:cs typeface="Calibri Light"/>
              </a:rPr>
              <a:t>ですか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30" name="タイトル 1">
            <a:extLst>
              <a:ext uri="{FF2B5EF4-FFF2-40B4-BE49-F238E27FC236}">
                <a16:creationId xmlns:a16="http://schemas.microsoft.com/office/drawing/2014/main" id="{2FB01004-B3B7-4D04-8B41-47BBB2636DFA}"/>
              </a:ext>
            </a:extLst>
          </p:cNvPr>
          <p:cNvSpPr txBox="1">
            <a:spLocks/>
          </p:cNvSpPr>
          <p:nvPr/>
        </p:nvSpPr>
        <p:spPr>
          <a:xfrm>
            <a:off x="545483" y="-5202"/>
            <a:ext cx="11307746" cy="102026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b="1" dirty="0">
                <a:latin typeface="+mj-ea"/>
                <a:cs typeface="Calibri Light"/>
              </a:rPr>
              <a:t>A</a:t>
            </a:r>
            <a:r>
              <a:rPr lang="ja-JP" altLang="en-US" sz="3200" dirty="0">
                <a:ea typeface="ＭＳ Ｐゴシック"/>
                <a:cs typeface="Calibri Light"/>
              </a:rPr>
              <a:t>のじゃ口で水そうに</a:t>
            </a:r>
            <a:r>
              <a:rPr lang="ja-JP" altLang="en-US" sz="3200" dirty="0">
                <a:solidFill>
                  <a:srgbClr val="FF0000"/>
                </a:solidFill>
                <a:ea typeface="ＭＳ Ｐゴシック"/>
                <a:cs typeface="Calibri Light"/>
              </a:rPr>
              <a:t>１分間</a:t>
            </a:r>
            <a:r>
              <a:rPr lang="ja-JP" altLang="en-US" sz="3200" dirty="0">
                <a:ea typeface="ＭＳ Ｐゴシック"/>
                <a:cs typeface="Calibri Light"/>
              </a:rPr>
              <a:t>水を入れました。お風呂の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どこまで水が入ったでしょう。入ったところに</a:t>
            </a:r>
            <a:r>
              <a:rPr lang="ja-JP" altLang="en-US" sz="3200" dirty="0">
                <a:solidFill>
                  <a:srgbClr val="FF0000"/>
                </a:solidFill>
                <a:ea typeface="ＭＳ Ｐゴシック"/>
                <a:cs typeface="Calibri Light"/>
              </a:rPr>
              <a:t>赤線</a:t>
            </a:r>
            <a:r>
              <a:rPr lang="ja-JP" altLang="en-US" sz="3200" dirty="0">
                <a:ea typeface="ＭＳ Ｐゴシック"/>
                <a:cs typeface="Calibri Light"/>
              </a:rPr>
              <a:t>を引きましょう。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C5CBCB39-BC73-46E6-B385-B870E4AE2FD0}"/>
              </a:ext>
            </a:extLst>
          </p:cNvPr>
          <p:cNvCxnSpPr>
            <a:cxnSpLocks/>
          </p:cNvCxnSpPr>
          <p:nvPr/>
        </p:nvCxnSpPr>
        <p:spPr>
          <a:xfrm>
            <a:off x="2130509" y="4843552"/>
            <a:ext cx="2772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0D0CEB88-9A8F-4BBE-A604-555CC919995B}"/>
              </a:ext>
            </a:extLst>
          </p:cNvPr>
          <p:cNvCxnSpPr>
            <a:cxnSpLocks/>
          </p:cNvCxnSpPr>
          <p:nvPr/>
        </p:nvCxnSpPr>
        <p:spPr>
          <a:xfrm>
            <a:off x="2112036" y="3091363"/>
            <a:ext cx="280144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D8C8CCB3-ED6B-4E74-94D8-512DD704CFDB}"/>
              </a:ext>
            </a:extLst>
          </p:cNvPr>
          <p:cNvCxnSpPr>
            <a:cxnSpLocks/>
          </p:cNvCxnSpPr>
          <p:nvPr/>
        </p:nvCxnSpPr>
        <p:spPr>
          <a:xfrm>
            <a:off x="2124949" y="4849459"/>
            <a:ext cx="2772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8" name="タイトル 1">
            <a:extLst>
              <a:ext uri="{FF2B5EF4-FFF2-40B4-BE49-F238E27FC236}">
                <a16:creationId xmlns:a16="http://schemas.microsoft.com/office/drawing/2014/main" id="{5DF87A94-9E76-44E2-8B43-E6FBC11D180E}"/>
              </a:ext>
            </a:extLst>
          </p:cNvPr>
          <p:cNvSpPr txBox="1">
            <a:spLocks/>
          </p:cNvSpPr>
          <p:nvPr/>
        </p:nvSpPr>
        <p:spPr>
          <a:xfrm>
            <a:off x="1366075" y="4353734"/>
            <a:ext cx="872283" cy="6006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㋐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39" name="タイトル 1">
            <a:extLst>
              <a:ext uri="{FF2B5EF4-FFF2-40B4-BE49-F238E27FC236}">
                <a16:creationId xmlns:a16="http://schemas.microsoft.com/office/drawing/2014/main" id="{C1200740-E793-462C-8012-6EE75E9A4413}"/>
              </a:ext>
            </a:extLst>
          </p:cNvPr>
          <p:cNvSpPr txBox="1">
            <a:spLocks/>
          </p:cNvSpPr>
          <p:nvPr/>
        </p:nvSpPr>
        <p:spPr>
          <a:xfrm>
            <a:off x="1408223" y="2774333"/>
            <a:ext cx="872283" cy="6006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㋑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8104F06D-0B22-4B42-A733-F6283908BF2E}"/>
              </a:ext>
            </a:extLst>
          </p:cNvPr>
          <p:cNvSpPr/>
          <p:nvPr/>
        </p:nvSpPr>
        <p:spPr>
          <a:xfrm>
            <a:off x="5022143" y="4186600"/>
            <a:ext cx="1109821" cy="129262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タイトル 1">
            <a:extLst>
              <a:ext uri="{FF2B5EF4-FFF2-40B4-BE49-F238E27FC236}">
                <a16:creationId xmlns:a16="http://schemas.microsoft.com/office/drawing/2014/main" id="{45BB1CB8-5A69-4092-B2E9-CD626702E302}"/>
              </a:ext>
            </a:extLst>
          </p:cNvPr>
          <p:cNvSpPr txBox="1">
            <a:spLocks/>
          </p:cNvSpPr>
          <p:nvPr/>
        </p:nvSpPr>
        <p:spPr>
          <a:xfrm>
            <a:off x="1815248" y="1048257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A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90D3D09B-0465-4F78-AD84-55A3CC2EA6FD}"/>
              </a:ext>
            </a:extLst>
          </p:cNvPr>
          <p:cNvSpPr/>
          <p:nvPr/>
        </p:nvSpPr>
        <p:spPr>
          <a:xfrm>
            <a:off x="844951" y="6685240"/>
            <a:ext cx="11008272" cy="1576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C0125B15-B636-4ED1-B0C9-14A2D5EEF2ED}"/>
              </a:ext>
            </a:extLst>
          </p:cNvPr>
          <p:cNvSpPr txBox="1">
            <a:spLocks/>
          </p:cNvSpPr>
          <p:nvPr/>
        </p:nvSpPr>
        <p:spPr>
          <a:xfrm>
            <a:off x="1254000" y="6295126"/>
            <a:ext cx="872283" cy="4311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0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34" name="テキスト ボックス 58">
            <a:extLst>
              <a:ext uri="{FF2B5EF4-FFF2-40B4-BE49-F238E27FC236}">
                <a16:creationId xmlns:a16="http://schemas.microsoft.com/office/drawing/2014/main" id="{3FE6BEC5-F835-4644-A74C-017ABD3271CC}"/>
              </a:ext>
            </a:extLst>
          </p:cNvPr>
          <p:cNvSpPr txBox="1"/>
          <p:nvPr/>
        </p:nvSpPr>
        <p:spPr>
          <a:xfrm>
            <a:off x="4887847" y="2405704"/>
            <a:ext cx="607859" cy="110799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6600" dirty="0">
                <a:latin typeface="+mj-ea"/>
                <a:ea typeface="+mj-ea"/>
              </a:rPr>
              <a:t>1</a:t>
            </a:r>
            <a:endParaRPr kumimoji="1" lang="ja-JP" altLang="en-US" sz="66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372543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6" grpId="0" animBg="1"/>
      <p:bldP spid="19" grpId="0"/>
      <p:bldP spid="20" grpId="0"/>
      <p:bldP spid="29" grpId="0"/>
      <p:bldP spid="30" grpId="0"/>
      <p:bldP spid="38" grpId="0"/>
      <p:bldP spid="39" grpId="0"/>
      <p:bldP spid="25" grpId="0" animBg="1"/>
      <p:bldP spid="18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9C1EF95D-C0D7-4980-A648-60712B662253}"/>
              </a:ext>
            </a:extLst>
          </p:cNvPr>
          <p:cNvCxnSpPr/>
          <p:nvPr/>
        </p:nvCxnSpPr>
        <p:spPr>
          <a:xfrm>
            <a:off x="2151529" y="3582297"/>
            <a:ext cx="7200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タイトル 1">
            <a:extLst>
              <a:ext uri="{FF2B5EF4-FFF2-40B4-BE49-F238E27FC236}">
                <a16:creationId xmlns:a16="http://schemas.microsoft.com/office/drawing/2014/main" id="{CFDB4996-EE9C-4217-8231-5CC983F50AAE}"/>
              </a:ext>
            </a:extLst>
          </p:cNvPr>
          <p:cNvSpPr txBox="1">
            <a:spLocks/>
          </p:cNvSpPr>
          <p:nvPr/>
        </p:nvSpPr>
        <p:spPr>
          <a:xfrm>
            <a:off x="1518381" y="279710"/>
            <a:ext cx="6096000" cy="74640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全体を１とみると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F12B2552-A5EA-420D-BD59-D7CCFC80663A}"/>
              </a:ext>
            </a:extLst>
          </p:cNvPr>
          <p:cNvCxnSpPr/>
          <p:nvPr/>
        </p:nvCxnSpPr>
        <p:spPr>
          <a:xfrm>
            <a:off x="2151529" y="3173506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2AC75B1B-2651-41C6-A2DF-794EE53AB4EF}"/>
              </a:ext>
            </a:extLst>
          </p:cNvPr>
          <p:cNvCxnSpPr/>
          <p:nvPr/>
        </p:nvCxnSpPr>
        <p:spPr>
          <a:xfrm>
            <a:off x="9351529" y="3173506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DAE5561D-3DC9-43C6-9DAC-9A9DD4B27854}"/>
              </a:ext>
            </a:extLst>
          </p:cNvPr>
          <p:cNvCxnSpPr>
            <a:cxnSpLocks/>
          </p:cNvCxnSpPr>
          <p:nvPr/>
        </p:nvCxnSpPr>
        <p:spPr>
          <a:xfrm>
            <a:off x="57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69C64CC0-2858-43A3-9287-708B34B876D5}"/>
              </a:ext>
            </a:extLst>
          </p:cNvPr>
          <p:cNvGrpSpPr/>
          <p:nvPr/>
        </p:nvGrpSpPr>
        <p:grpSpPr>
          <a:xfrm flipV="1">
            <a:off x="2173045" y="1581374"/>
            <a:ext cx="7178484" cy="3184262"/>
            <a:chOff x="2822461" y="4175280"/>
            <a:chExt cx="2802620" cy="1276350"/>
          </a:xfrm>
        </p:grpSpPr>
        <p:sp>
          <p:nvSpPr>
            <p:cNvPr id="10" name="円弧 9">
              <a:extLst>
                <a:ext uri="{FF2B5EF4-FFF2-40B4-BE49-F238E27FC236}">
                  <a16:creationId xmlns:a16="http://schemas.microsoft.com/office/drawing/2014/main" id="{BDFE45A9-7CD6-491A-A0FF-C47DCA3AA582}"/>
                </a:ext>
              </a:extLst>
            </p:cNvPr>
            <p:cNvSpPr/>
            <p:nvPr/>
          </p:nvSpPr>
          <p:spPr>
            <a:xfrm rot="10800000">
              <a:off x="2822461" y="4175282"/>
              <a:ext cx="2379995" cy="1276348"/>
            </a:xfrm>
            <a:prstGeom prst="arc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1" name="円弧 10">
              <a:extLst>
                <a:ext uri="{FF2B5EF4-FFF2-40B4-BE49-F238E27FC236}">
                  <a16:creationId xmlns:a16="http://schemas.microsoft.com/office/drawing/2014/main" id="{4032CD4A-A53A-464D-8D1F-8DFF2A512A16}"/>
                </a:ext>
              </a:extLst>
            </p:cNvPr>
            <p:cNvSpPr/>
            <p:nvPr/>
          </p:nvSpPr>
          <p:spPr>
            <a:xfrm rot="10800000" flipH="1">
              <a:off x="3204661" y="4175280"/>
              <a:ext cx="2420420" cy="1276348"/>
            </a:xfrm>
            <a:prstGeom prst="arc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sp>
        <p:nvSpPr>
          <p:cNvPr id="13" name="テキスト ボックス 18">
            <a:extLst>
              <a:ext uri="{FF2B5EF4-FFF2-40B4-BE49-F238E27FC236}">
                <a16:creationId xmlns:a16="http://schemas.microsoft.com/office/drawing/2014/main" id="{B048D3C5-9ED6-417E-9CF9-24BC8F22F82B}"/>
              </a:ext>
            </a:extLst>
          </p:cNvPr>
          <p:cNvSpPr txBox="1"/>
          <p:nvPr/>
        </p:nvSpPr>
        <p:spPr>
          <a:xfrm>
            <a:off x="5516529" y="1166935"/>
            <a:ext cx="470000" cy="76944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4400" dirty="0"/>
              <a:t>1</a:t>
            </a: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4D5281A4-BE10-4314-B906-6A815202454B}"/>
              </a:ext>
            </a:extLst>
          </p:cNvPr>
          <p:cNvGrpSpPr/>
          <p:nvPr/>
        </p:nvGrpSpPr>
        <p:grpSpPr>
          <a:xfrm>
            <a:off x="5473835" y="2077193"/>
            <a:ext cx="555388" cy="1047866"/>
            <a:chOff x="79181" y="114612"/>
            <a:chExt cx="163881" cy="299842"/>
          </a:xfrm>
        </p:grpSpPr>
        <p:sp>
          <p:nvSpPr>
            <p:cNvPr id="15" name="テキスト ボックス 57">
              <a:extLst>
                <a:ext uri="{FF2B5EF4-FFF2-40B4-BE49-F238E27FC236}">
                  <a16:creationId xmlns:a16="http://schemas.microsoft.com/office/drawing/2014/main" id="{6B1A0C45-CFF6-406F-BDB6-493CD86E47CF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6" name="テキスト ボックス 58">
              <a:extLst>
                <a:ext uri="{FF2B5EF4-FFF2-40B4-BE49-F238E27FC236}">
                  <a16:creationId xmlns:a16="http://schemas.microsoft.com/office/drawing/2014/main" id="{DA9A022A-C01C-45B8-A09A-CBCCF1BFD95F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522E208F-AC9E-4144-BB7B-21F6B400D5BB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16FDF5C1-2CB8-43EC-A457-251F79FF8838}"/>
              </a:ext>
            </a:extLst>
          </p:cNvPr>
          <p:cNvSpPr/>
          <p:nvPr/>
        </p:nvSpPr>
        <p:spPr>
          <a:xfrm>
            <a:off x="5346551" y="2116859"/>
            <a:ext cx="749448" cy="97057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A0A4787D-73FB-4A12-91F6-F84AB62375A5}"/>
              </a:ext>
            </a:extLst>
          </p:cNvPr>
          <p:cNvSpPr txBox="1">
            <a:spLocks/>
          </p:cNvSpPr>
          <p:nvPr/>
        </p:nvSpPr>
        <p:spPr>
          <a:xfrm>
            <a:off x="4618839" y="4171570"/>
            <a:ext cx="3671713" cy="79048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「何分の一」</a:t>
            </a:r>
            <a:r>
              <a:rPr lang="en-US" altLang="ja-JP" sz="4000" dirty="0">
                <a:latin typeface="+mj-ea"/>
                <a:cs typeface="Calibri Light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67253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18" grpId="0" animBg="1"/>
      <p:bldP spid="19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9C1EF95D-C0D7-4980-A648-60712B662253}"/>
              </a:ext>
            </a:extLst>
          </p:cNvPr>
          <p:cNvCxnSpPr/>
          <p:nvPr/>
        </p:nvCxnSpPr>
        <p:spPr>
          <a:xfrm>
            <a:off x="2151529" y="3582297"/>
            <a:ext cx="7200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タイトル 1">
            <a:extLst>
              <a:ext uri="{FF2B5EF4-FFF2-40B4-BE49-F238E27FC236}">
                <a16:creationId xmlns:a16="http://schemas.microsoft.com/office/drawing/2014/main" id="{CFDB4996-EE9C-4217-8231-5CC983F50AAE}"/>
              </a:ext>
            </a:extLst>
          </p:cNvPr>
          <p:cNvSpPr txBox="1">
            <a:spLocks/>
          </p:cNvSpPr>
          <p:nvPr/>
        </p:nvSpPr>
        <p:spPr>
          <a:xfrm>
            <a:off x="1518381" y="436616"/>
            <a:ext cx="6096000" cy="12763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全体を１とみると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F12B2552-A5EA-420D-BD59-D7CCFC80663A}"/>
              </a:ext>
            </a:extLst>
          </p:cNvPr>
          <p:cNvCxnSpPr>
            <a:cxnSpLocks/>
          </p:cNvCxnSpPr>
          <p:nvPr/>
        </p:nvCxnSpPr>
        <p:spPr>
          <a:xfrm>
            <a:off x="21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2AC75B1B-2651-41C6-A2DF-794EE53AB4EF}"/>
              </a:ext>
            </a:extLst>
          </p:cNvPr>
          <p:cNvCxnSpPr>
            <a:cxnSpLocks/>
          </p:cNvCxnSpPr>
          <p:nvPr/>
        </p:nvCxnSpPr>
        <p:spPr>
          <a:xfrm>
            <a:off x="93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DAE5561D-3DC9-43C6-9DAC-9A9DD4B27854}"/>
              </a:ext>
            </a:extLst>
          </p:cNvPr>
          <p:cNvCxnSpPr>
            <a:cxnSpLocks/>
          </p:cNvCxnSpPr>
          <p:nvPr/>
        </p:nvCxnSpPr>
        <p:spPr>
          <a:xfrm>
            <a:off x="45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69C64CC0-2858-43A3-9287-708B34B876D5}"/>
              </a:ext>
            </a:extLst>
          </p:cNvPr>
          <p:cNvGrpSpPr/>
          <p:nvPr/>
        </p:nvGrpSpPr>
        <p:grpSpPr>
          <a:xfrm flipV="1">
            <a:off x="2173045" y="1581374"/>
            <a:ext cx="7178484" cy="3184262"/>
            <a:chOff x="2822461" y="4175280"/>
            <a:chExt cx="2802620" cy="1276350"/>
          </a:xfrm>
        </p:grpSpPr>
        <p:sp>
          <p:nvSpPr>
            <p:cNvPr id="10" name="円弧 9">
              <a:extLst>
                <a:ext uri="{FF2B5EF4-FFF2-40B4-BE49-F238E27FC236}">
                  <a16:creationId xmlns:a16="http://schemas.microsoft.com/office/drawing/2014/main" id="{BDFE45A9-7CD6-491A-A0FF-C47DCA3AA582}"/>
                </a:ext>
              </a:extLst>
            </p:cNvPr>
            <p:cNvSpPr/>
            <p:nvPr/>
          </p:nvSpPr>
          <p:spPr>
            <a:xfrm rot="10800000">
              <a:off x="2822461" y="4175282"/>
              <a:ext cx="2379995" cy="1276348"/>
            </a:xfrm>
            <a:prstGeom prst="arc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1" name="円弧 10">
              <a:extLst>
                <a:ext uri="{FF2B5EF4-FFF2-40B4-BE49-F238E27FC236}">
                  <a16:creationId xmlns:a16="http://schemas.microsoft.com/office/drawing/2014/main" id="{4032CD4A-A53A-464D-8D1F-8DFF2A512A16}"/>
                </a:ext>
              </a:extLst>
            </p:cNvPr>
            <p:cNvSpPr/>
            <p:nvPr/>
          </p:nvSpPr>
          <p:spPr>
            <a:xfrm rot="10800000" flipH="1">
              <a:off x="3204661" y="4175280"/>
              <a:ext cx="2420420" cy="1276348"/>
            </a:xfrm>
            <a:prstGeom prst="arc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sp>
        <p:nvSpPr>
          <p:cNvPr id="13" name="テキスト ボックス 18">
            <a:extLst>
              <a:ext uri="{FF2B5EF4-FFF2-40B4-BE49-F238E27FC236}">
                <a16:creationId xmlns:a16="http://schemas.microsoft.com/office/drawing/2014/main" id="{B048D3C5-9ED6-417E-9CF9-24BC8F22F82B}"/>
              </a:ext>
            </a:extLst>
          </p:cNvPr>
          <p:cNvSpPr txBox="1"/>
          <p:nvPr/>
        </p:nvSpPr>
        <p:spPr>
          <a:xfrm>
            <a:off x="5516529" y="1166935"/>
            <a:ext cx="470000" cy="76944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4400" dirty="0"/>
              <a:t>1</a:t>
            </a: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4D5281A4-BE10-4314-B906-6A815202454B}"/>
              </a:ext>
            </a:extLst>
          </p:cNvPr>
          <p:cNvGrpSpPr/>
          <p:nvPr/>
        </p:nvGrpSpPr>
        <p:grpSpPr>
          <a:xfrm>
            <a:off x="4288687" y="2125637"/>
            <a:ext cx="555388" cy="1047870"/>
            <a:chOff x="79181" y="114612"/>
            <a:chExt cx="163881" cy="299843"/>
          </a:xfrm>
        </p:grpSpPr>
        <p:sp>
          <p:nvSpPr>
            <p:cNvPr id="15" name="テキスト ボックス 57">
              <a:extLst>
                <a:ext uri="{FF2B5EF4-FFF2-40B4-BE49-F238E27FC236}">
                  <a16:creationId xmlns:a16="http://schemas.microsoft.com/office/drawing/2014/main" id="{6B1A0C45-CFF6-406F-BDB6-493CD86E47CF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3</a:t>
              </a:r>
            </a:p>
          </p:txBody>
        </p:sp>
        <p:sp>
          <p:nvSpPr>
            <p:cNvPr id="16" name="テキスト ボックス 58">
              <a:extLst>
                <a:ext uri="{FF2B5EF4-FFF2-40B4-BE49-F238E27FC236}">
                  <a16:creationId xmlns:a16="http://schemas.microsoft.com/office/drawing/2014/main" id="{DA9A022A-C01C-45B8-A09A-CBCCF1BFD95F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522E208F-AC9E-4144-BB7B-21F6B400D5BB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A38FDAE1-1F6D-483A-B32C-6F0359A3DA6D}"/>
              </a:ext>
            </a:extLst>
          </p:cNvPr>
          <p:cNvCxnSpPr>
            <a:cxnSpLocks/>
          </p:cNvCxnSpPr>
          <p:nvPr/>
        </p:nvCxnSpPr>
        <p:spPr>
          <a:xfrm>
            <a:off x="69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6A87FA51-333A-4190-A866-8C54213AF82A}"/>
              </a:ext>
            </a:extLst>
          </p:cNvPr>
          <p:cNvSpPr/>
          <p:nvPr/>
        </p:nvSpPr>
        <p:spPr>
          <a:xfrm>
            <a:off x="4189886" y="2156644"/>
            <a:ext cx="749448" cy="97057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955CE0AF-2083-450F-AF43-C5BAD86EF5DC}"/>
              </a:ext>
            </a:extLst>
          </p:cNvPr>
          <p:cNvSpPr txBox="1">
            <a:spLocks/>
          </p:cNvSpPr>
          <p:nvPr/>
        </p:nvSpPr>
        <p:spPr>
          <a:xfrm>
            <a:off x="3462174" y="4211355"/>
            <a:ext cx="3671713" cy="79048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「何分の一」</a:t>
            </a:r>
            <a:r>
              <a:rPr lang="en-US" altLang="ja-JP" sz="4000" dirty="0">
                <a:latin typeface="+mj-ea"/>
                <a:cs typeface="Calibri Light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160037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24" grpId="0" animBg="1"/>
      <p:bldP spid="25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9C1EF95D-C0D7-4980-A648-60712B662253}"/>
              </a:ext>
            </a:extLst>
          </p:cNvPr>
          <p:cNvCxnSpPr/>
          <p:nvPr/>
        </p:nvCxnSpPr>
        <p:spPr>
          <a:xfrm>
            <a:off x="2151529" y="3582297"/>
            <a:ext cx="7200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タイトル 1">
            <a:extLst>
              <a:ext uri="{FF2B5EF4-FFF2-40B4-BE49-F238E27FC236}">
                <a16:creationId xmlns:a16="http://schemas.microsoft.com/office/drawing/2014/main" id="{CFDB4996-EE9C-4217-8231-5CC983F50AAE}"/>
              </a:ext>
            </a:extLst>
          </p:cNvPr>
          <p:cNvSpPr txBox="1">
            <a:spLocks/>
          </p:cNvSpPr>
          <p:nvPr/>
        </p:nvSpPr>
        <p:spPr>
          <a:xfrm>
            <a:off x="1518381" y="436616"/>
            <a:ext cx="6096000" cy="12763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全体を１とみると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F12B2552-A5EA-420D-BD59-D7CCFC80663A}"/>
              </a:ext>
            </a:extLst>
          </p:cNvPr>
          <p:cNvCxnSpPr>
            <a:cxnSpLocks/>
          </p:cNvCxnSpPr>
          <p:nvPr/>
        </p:nvCxnSpPr>
        <p:spPr>
          <a:xfrm>
            <a:off x="21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2AC75B1B-2651-41C6-A2DF-794EE53AB4EF}"/>
              </a:ext>
            </a:extLst>
          </p:cNvPr>
          <p:cNvCxnSpPr>
            <a:cxnSpLocks/>
          </p:cNvCxnSpPr>
          <p:nvPr/>
        </p:nvCxnSpPr>
        <p:spPr>
          <a:xfrm>
            <a:off x="93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DAE5561D-3DC9-43C6-9DAC-9A9DD4B27854}"/>
              </a:ext>
            </a:extLst>
          </p:cNvPr>
          <p:cNvCxnSpPr>
            <a:cxnSpLocks/>
          </p:cNvCxnSpPr>
          <p:nvPr/>
        </p:nvCxnSpPr>
        <p:spPr>
          <a:xfrm>
            <a:off x="39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69C64CC0-2858-43A3-9287-708B34B876D5}"/>
              </a:ext>
            </a:extLst>
          </p:cNvPr>
          <p:cNvGrpSpPr/>
          <p:nvPr/>
        </p:nvGrpSpPr>
        <p:grpSpPr>
          <a:xfrm flipV="1">
            <a:off x="2173045" y="1581374"/>
            <a:ext cx="7178484" cy="3184262"/>
            <a:chOff x="2822461" y="4175280"/>
            <a:chExt cx="2802620" cy="1276350"/>
          </a:xfrm>
        </p:grpSpPr>
        <p:sp>
          <p:nvSpPr>
            <p:cNvPr id="10" name="円弧 9">
              <a:extLst>
                <a:ext uri="{FF2B5EF4-FFF2-40B4-BE49-F238E27FC236}">
                  <a16:creationId xmlns:a16="http://schemas.microsoft.com/office/drawing/2014/main" id="{BDFE45A9-7CD6-491A-A0FF-C47DCA3AA582}"/>
                </a:ext>
              </a:extLst>
            </p:cNvPr>
            <p:cNvSpPr/>
            <p:nvPr/>
          </p:nvSpPr>
          <p:spPr>
            <a:xfrm rot="10800000">
              <a:off x="2822461" y="4175282"/>
              <a:ext cx="2379995" cy="1276348"/>
            </a:xfrm>
            <a:prstGeom prst="arc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1" name="円弧 10">
              <a:extLst>
                <a:ext uri="{FF2B5EF4-FFF2-40B4-BE49-F238E27FC236}">
                  <a16:creationId xmlns:a16="http://schemas.microsoft.com/office/drawing/2014/main" id="{4032CD4A-A53A-464D-8D1F-8DFF2A512A16}"/>
                </a:ext>
              </a:extLst>
            </p:cNvPr>
            <p:cNvSpPr/>
            <p:nvPr/>
          </p:nvSpPr>
          <p:spPr>
            <a:xfrm rot="10800000" flipH="1">
              <a:off x="3204661" y="4175280"/>
              <a:ext cx="2420420" cy="1276348"/>
            </a:xfrm>
            <a:prstGeom prst="arc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sp>
        <p:nvSpPr>
          <p:cNvPr id="13" name="テキスト ボックス 18">
            <a:extLst>
              <a:ext uri="{FF2B5EF4-FFF2-40B4-BE49-F238E27FC236}">
                <a16:creationId xmlns:a16="http://schemas.microsoft.com/office/drawing/2014/main" id="{B048D3C5-9ED6-417E-9CF9-24BC8F22F82B}"/>
              </a:ext>
            </a:extLst>
          </p:cNvPr>
          <p:cNvSpPr txBox="1"/>
          <p:nvPr/>
        </p:nvSpPr>
        <p:spPr>
          <a:xfrm>
            <a:off x="5516529" y="1166935"/>
            <a:ext cx="470000" cy="76944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4400" dirty="0"/>
              <a:t>1</a:t>
            </a: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4D5281A4-BE10-4314-B906-6A815202454B}"/>
              </a:ext>
            </a:extLst>
          </p:cNvPr>
          <p:cNvGrpSpPr/>
          <p:nvPr/>
        </p:nvGrpSpPr>
        <p:grpSpPr>
          <a:xfrm>
            <a:off x="3623951" y="2045421"/>
            <a:ext cx="555388" cy="1047870"/>
            <a:chOff x="79181" y="114612"/>
            <a:chExt cx="163881" cy="299843"/>
          </a:xfrm>
        </p:grpSpPr>
        <p:sp>
          <p:nvSpPr>
            <p:cNvPr id="15" name="テキスト ボックス 57">
              <a:extLst>
                <a:ext uri="{FF2B5EF4-FFF2-40B4-BE49-F238E27FC236}">
                  <a16:creationId xmlns:a16="http://schemas.microsoft.com/office/drawing/2014/main" id="{6B1A0C45-CFF6-406F-BDB6-493CD86E47CF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4</a:t>
              </a:r>
            </a:p>
          </p:txBody>
        </p:sp>
        <p:sp>
          <p:nvSpPr>
            <p:cNvPr id="16" name="テキスト ボックス 58">
              <a:extLst>
                <a:ext uri="{FF2B5EF4-FFF2-40B4-BE49-F238E27FC236}">
                  <a16:creationId xmlns:a16="http://schemas.microsoft.com/office/drawing/2014/main" id="{DA9A022A-C01C-45B8-A09A-CBCCF1BFD95F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522E208F-AC9E-4144-BB7B-21F6B400D5BB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A38FDAE1-1F6D-483A-B32C-6F0359A3DA6D}"/>
              </a:ext>
            </a:extLst>
          </p:cNvPr>
          <p:cNvCxnSpPr>
            <a:cxnSpLocks/>
          </p:cNvCxnSpPr>
          <p:nvPr/>
        </p:nvCxnSpPr>
        <p:spPr>
          <a:xfrm>
            <a:off x="57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6A87FA51-333A-4190-A866-8C54213AF82A}"/>
              </a:ext>
            </a:extLst>
          </p:cNvPr>
          <p:cNvSpPr/>
          <p:nvPr/>
        </p:nvSpPr>
        <p:spPr>
          <a:xfrm>
            <a:off x="3525150" y="2076428"/>
            <a:ext cx="749448" cy="97057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955CE0AF-2083-450F-AF43-C5BAD86EF5DC}"/>
              </a:ext>
            </a:extLst>
          </p:cNvPr>
          <p:cNvSpPr txBox="1">
            <a:spLocks/>
          </p:cNvSpPr>
          <p:nvPr/>
        </p:nvSpPr>
        <p:spPr>
          <a:xfrm>
            <a:off x="2797438" y="4131139"/>
            <a:ext cx="3671713" cy="79048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「何分の一」</a:t>
            </a:r>
            <a:r>
              <a:rPr lang="en-US" altLang="ja-JP" sz="4000" dirty="0">
                <a:latin typeface="+mj-ea"/>
                <a:cs typeface="Calibri Light"/>
              </a:rPr>
              <a:t>?</a:t>
            </a:r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8037A199-1767-4DC5-B86C-D8C5290DFD39}"/>
              </a:ext>
            </a:extLst>
          </p:cNvPr>
          <p:cNvCxnSpPr>
            <a:cxnSpLocks/>
          </p:cNvCxnSpPr>
          <p:nvPr/>
        </p:nvCxnSpPr>
        <p:spPr>
          <a:xfrm>
            <a:off x="75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3003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24" grpId="0" animBg="1"/>
      <p:bldP spid="25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9C1EF95D-C0D7-4980-A648-60712B662253}"/>
              </a:ext>
            </a:extLst>
          </p:cNvPr>
          <p:cNvCxnSpPr/>
          <p:nvPr/>
        </p:nvCxnSpPr>
        <p:spPr>
          <a:xfrm>
            <a:off x="2151529" y="3582297"/>
            <a:ext cx="7200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タイトル 1">
            <a:extLst>
              <a:ext uri="{FF2B5EF4-FFF2-40B4-BE49-F238E27FC236}">
                <a16:creationId xmlns:a16="http://schemas.microsoft.com/office/drawing/2014/main" id="{CFDB4996-EE9C-4217-8231-5CC983F50AAE}"/>
              </a:ext>
            </a:extLst>
          </p:cNvPr>
          <p:cNvSpPr txBox="1">
            <a:spLocks/>
          </p:cNvSpPr>
          <p:nvPr/>
        </p:nvSpPr>
        <p:spPr>
          <a:xfrm>
            <a:off x="1518381" y="436616"/>
            <a:ext cx="6096000" cy="12763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全体を１とみると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F12B2552-A5EA-420D-BD59-D7CCFC80663A}"/>
              </a:ext>
            </a:extLst>
          </p:cNvPr>
          <p:cNvCxnSpPr>
            <a:cxnSpLocks/>
          </p:cNvCxnSpPr>
          <p:nvPr/>
        </p:nvCxnSpPr>
        <p:spPr>
          <a:xfrm>
            <a:off x="21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2AC75B1B-2651-41C6-A2DF-794EE53AB4EF}"/>
              </a:ext>
            </a:extLst>
          </p:cNvPr>
          <p:cNvCxnSpPr>
            <a:cxnSpLocks/>
          </p:cNvCxnSpPr>
          <p:nvPr/>
        </p:nvCxnSpPr>
        <p:spPr>
          <a:xfrm>
            <a:off x="93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DAE5561D-3DC9-43C6-9DAC-9A9DD4B27854}"/>
              </a:ext>
            </a:extLst>
          </p:cNvPr>
          <p:cNvCxnSpPr>
            <a:cxnSpLocks/>
          </p:cNvCxnSpPr>
          <p:nvPr/>
        </p:nvCxnSpPr>
        <p:spPr>
          <a:xfrm>
            <a:off x="39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69C64CC0-2858-43A3-9287-708B34B876D5}"/>
              </a:ext>
            </a:extLst>
          </p:cNvPr>
          <p:cNvGrpSpPr/>
          <p:nvPr/>
        </p:nvGrpSpPr>
        <p:grpSpPr>
          <a:xfrm flipV="1">
            <a:off x="2173045" y="1581374"/>
            <a:ext cx="7178484" cy="3184262"/>
            <a:chOff x="2822461" y="4175280"/>
            <a:chExt cx="2802620" cy="1276350"/>
          </a:xfrm>
        </p:grpSpPr>
        <p:sp>
          <p:nvSpPr>
            <p:cNvPr id="10" name="円弧 9">
              <a:extLst>
                <a:ext uri="{FF2B5EF4-FFF2-40B4-BE49-F238E27FC236}">
                  <a16:creationId xmlns:a16="http://schemas.microsoft.com/office/drawing/2014/main" id="{BDFE45A9-7CD6-491A-A0FF-C47DCA3AA582}"/>
                </a:ext>
              </a:extLst>
            </p:cNvPr>
            <p:cNvSpPr/>
            <p:nvPr/>
          </p:nvSpPr>
          <p:spPr>
            <a:xfrm rot="10800000">
              <a:off x="2822461" y="4175282"/>
              <a:ext cx="2379995" cy="1276348"/>
            </a:xfrm>
            <a:prstGeom prst="arc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1" name="円弧 10">
              <a:extLst>
                <a:ext uri="{FF2B5EF4-FFF2-40B4-BE49-F238E27FC236}">
                  <a16:creationId xmlns:a16="http://schemas.microsoft.com/office/drawing/2014/main" id="{4032CD4A-A53A-464D-8D1F-8DFF2A512A16}"/>
                </a:ext>
              </a:extLst>
            </p:cNvPr>
            <p:cNvSpPr/>
            <p:nvPr/>
          </p:nvSpPr>
          <p:spPr>
            <a:xfrm rot="10800000" flipH="1">
              <a:off x="3204661" y="4175280"/>
              <a:ext cx="2420420" cy="1276348"/>
            </a:xfrm>
            <a:prstGeom prst="arc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sp>
        <p:nvSpPr>
          <p:cNvPr id="13" name="テキスト ボックス 18">
            <a:extLst>
              <a:ext uri="{FF2B5EF4-FFF2-40B4-BE49-F238E27FC236}">
                <a16:creationId xmlns:a16="http://schemas.microsoft.com/office/drawing/2014/main" id="{B048D3C5-9ED6-417E-9CF9-24BC8F22F82B}"/>
              </a:ext>
            </a:extLst>
          </p:cNvPr>
          <p:cNvSpPr txBox="1"/>
          <p:nvPr/>
        </p:nvSpPr>
        <p:spPr>
          <a:xfrm>
            <a:off x="5516529" y="1166935"/>
            <a:ext cx="470000" cy="76944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4400" dirty="0"/>
              <a:t>1</a:t>
            </a: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4D5281A4-BE10-4314-B906-6A815202454B}"/>
              </a:ext>
            </a:extLst>
          </p:cNvPr>
          <p:cNvGrpSpPr/>
          <p:nvPr/>
        </p:nvGrpSpPr>
        <p:grpSpPr>
          <a:xfrm>
            <a:off x="3623951" y="2045421"/>
            <a:ext cx="555388" cy="1047870"/>
            <a:chOff x="79181" y="114612"/>
            <a:chExt cx="163881" cy="299843"/>
          </a:xfrm>
        </p:grpSpPr>
        <p:sp>
          <p:nvSpPr>
            <p:cNvPr id="15" name="テキスト ボックス 57">
              <a:extLst>
                <a:ext uri="{FF2B5EF4-FFF2-40B4-BE49-F238E27FC236}">
                  <a16:creationId xmlns:a16="http://schemas.microsoft.com/office/drawing/2014/main" id="{6B1A0C45-CFF6-406F-BDB6-493CD86E47CF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4</a:t>
              </a:r>
            </a:p>
          </p:txBody>
        </p:sp>
        <p:sp>
          <p:nvSpPr>
            <p:cNvPr id="16" name="テキスト ボックス 58">
              <a:extLst>
                <a:ext uri="{FF2B5EF4-FFF2-40B4-BE49-F238E27FC236}">
                  <a16:creationId xmlns:a16="http://schemas.microsoft.com/office/drawing/2014/main" id="{DA9A022A-C01C-45B8-A09A-CBCCF1BFD95F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522E208F-AC9E-4144-BB7B-21F6B400D5BB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A38FDAE1-1F6D-483A-B32C-6F0359A3DA6D}"/>
              </a:ext>
            </a:extLst>
          </p:cNvPr>
          <p:cNvCxnSpPr>
            <a:cxnSpLocks/>
          </p:cNvCxnSpPr>
          <p:nvPr/>
        </p:nvCxnSpPr>
        <p:spPr>
          <a:xfrm>
            <a:off x="57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6A87FA51-333A-4190-A866-8C54213AF82A}"/>
              </a:ext>
            </a:extLst>
          </p:cNvPr>
          <p:cNvSpPr/>
          <p:nvPr/>
        </p:nvSpPr>
        <p:spPr>
          <a:xfrm>
            <a:off x="3525150" y="2076428"/>
            <a:ext cx="749448" cy="97057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955CE0AF-2083-450F-AF43-C5BAD86EF5DC}"/>
              </a:ext>
            </a:extLst>
          </p:cNvPr>
          <p:cNvSpPr txBox="1">
            <a:spLocks/>
          </p:cNvSpPr>
          <p:nvPr/>
        </p:nvSpPr>
        <p:spPr>
          <a:xfrm>
            <a:off x="2797438" y="4131139"/>
            <a:ext cx="3671713" cy="79048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「何分の一」</a:t>
            </a:r>
            <a:r>
              <a:rPr lang="en-US" altLang="ja-JP" sz="4000" dirty="0">
                <a:latin typeface="+mj-ea"/>
                <a:cs typeface="Calibri Light"/>
              </a:rPr>
              <a:t>?</a:t>
            </a:r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8037A199-1767-4DC5-B86C-D8C5290DFD39}"/>
              </a:ext>
            </a:extLst>
          </p:cNvPr>
          <p:cNvCxnSpPr>
            <a:cxnSpLocks/>
          </p:cNvCxnSpPr>
          <p:nvPr/>
        </p:nvCxnSpPr>
        <p:spPr>
          <a:xfrm>
            <a:off x="75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CD8F315C-13CF-4DB7-BC1E-5ED6AFCFF9FD}"/>
              </a:ext>
            </a:extLst>
          </p:cNvPr>
          <p:cNvSpPr/>
          <p:nvPr/>
        </p:nvSpPr>
        <p:spPr>
          <a:xfrm>
            <a:off x="7144868" y="2122716"/>
            <a:ext cx="749448" cy="97057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B6DBA460-E445-4F73-9EEF-2FF39F9F6E5F}"/>
              </a:ext>
            </a:extLst>
          </p:cNvPr>
          <p:cNvGrpSpPr/>
          <p:nvPr/>
        </p:nvGrpSpPr>
        <p:grpSpPr>
          <a:xfrm>
            <a:off x="5509146" y="2060193"/>
            <a:ext cx="542835" cy="1047870"/>
            <a:chOff x="79181" y="114612"/>
            <a:chExt cx="163881" cy="299843"/>
          </a:xfrm>
        </p:grpSpPr>
        <p:sp>
          <p:nvSpPr>
            <p:cNvPr id="26" name="テキスト ボックス 57">
              <a:extLst>
                <a:ext uri="{FF2B5EF4-FFF2-40B4-BE49-F238E27FC236}">
                  <a16:creationId xmlns:a16="http://schemas.microsoft.com/office/drawing/2014/main" id="{E023CB67-0F08-4803-A0CB-D971D2984276}"/>
                </a:ext>
              </a:extLst>
            </p:cNvPr>
            <p:cNvSpPr txBox="1"/>
            <p:nvPr/>
          </p:nvSpPr>
          <p:spPr>
            <a:xfrm>
              <a:off x="92476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4</a:t>
              </a:r>
            </a:p>
          </p:txBody>
        </p:sp>
        <p:sp>
          <p:nvSpPr>
            <p:cNvPr id="27" name="テキスト ボックス 58">
              <a:extLst>
                <a:ext uri="{FF2B5EF4-FFF2-40B4-BE49-F238E27FC236}">
                  <a16:creationId xmlns:a16="http://schemas.microsoft.com/office/drawing/2014/main" id="{B3B52780-6B48-42EE-BE00-83DCA5DC1589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28" name="直線コネクタ 27">
              <a:extLst>
                <a:ext uri="{FF2B5EF4-FFF2-40B4-BE49-F238E27FC236}">
                  <a16:creationId xmlns:a16="http://schemas.microsoft.com/office/drawing/2014/main" id="{60B4CC2B-DA62-4E52-9A43-51AE74E8CAA5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21B004D6-9ABF-4A42-B985-9F216549E080}"/>
              </a:ext>
            </a:extLst>
          </p:cNvPr>
          <p:cNvGrpSpPr/>
          <p:nvPr/>
        </p:nvGrpSpPr>
        <p:grpSpPr>
          <a:xfrm>
            <a:off x="7241898" y="2060193"/>
            <a:ext cx="555388" cy="1047870"/>
            <a:chOff x="79181" y="114612"/>
            <a:chExt cx="163881" cy="299843"/>
          </a:xfrm>
        </p:grpSpPr>
        <p:sp>
          <p:nvSpPr>
            <p:cNvPr id="30" name="テキスト ボックス 57">
              <a:extLst>
                <a:ext uri="{FF2B5EF4-FFF2-40B4-BE49-F238E27FC236}">
                  <a16:creationId xmlns:a16="http://schemas.microsoft.com/office/drawing/2014/main" id="{6C670367-30BA-4A4C-9A4D-CF44553842FA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4</a:t>
              </a:r>
            </a:p>
          </p:txBody>
        </p:sp>
        <p:sp>
          <p:nvSpPr>
            <p:cNvPr id="31" name="テキスト ボックス 58">
              <a:extLst>
                <a:ext uri="{FF2B5EF4-FFF2-40B4-BE49-F238E27FC236}">
                  <a16:creationId xmlns:a16="http://schemas.microsoft.com/office/drawing/2014/main" id="{3F953017-A17D-4EB0-878E-037A3754437C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8141B2DB-2D59-447F-8F38-12FB6E489D55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55238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24" grpId="0" animBg="1"/>
      <p:bldP spid="25" grpId="0"/>
      <p:bldP spid="21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9C1EF95D-C0D7-4980-A648-60712B662253}"/>
              </a:ext>
            </a:extLst>
          </p:cNvPr>
          <p:cNvCxnSpPr/>
          <p:nvPr/>
        </p:nvCxnSpPr>
        <p:spPr>
          <a:xfrm>
            <a:off x="2151529" y="3582297"/>
            <a:ext cx="7200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タイトル 1">
            <a:extLst>
              <a:ext uri="{FF2B5EF4-FFF2-40B4-BE49-F238E27FC236}">
                <a16:creationId xmlns:a16="http://schemas.microsoft.com/office/drawing/2014/main" id="{CFDB4996-EE9C-4217-8231-5CC983F50AAE}"/>
              </a:ext>
            </a:extLst>
          </p:cNvPr>
          <p:cNvSpPr txBox="1">
            <a:spLocks/>
          </p:cNvSpPr>
          <p:nvPr/>
        </p:nvSpPr>
        <p:spPr>
          <a:xfrm>
            <a:off x="1518381" y="436616"/>
            <a:ext cx="6096000" cy="12763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全体を１とみると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F12B2552-A5EA-420D-BD59-D7CCFC80663A}"/>
              </a:ext>
            </a:extLst>
          </p:cNvPr>
          <p:cNvCxnSpPr>
            <a:cxnSpLocks/>
          </p:cNvCxnSpPr>
          <p:nvPr/>
        </p:nvCxnSpPr>
        <p:spPr>
          <a:xfrm>
            <a:off x="2151529" y="3173505"/>
            <a:ext cx="0" cy="81758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2AC75B1B-2651-41C6-A2DF-794EE53AB4EF}"/>
              </a:ext>
            </a:extLst>
          </p:cNvPr>
          <p:cNvCxnSpPr>
            <a:cxnSpLocks/>
          </p:cNvCxnSpPr>
          <p:nvPr/>
        </p:nvCxnSpPr>
        <p:spPr>
          <a:xfrm>
            <a:off x="93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DAE5561D-3DC9-43C6-9DAC-9A9DD4B27854}"/>
              </a:ext>
            </a:extLst>
          </p:cNvPr>
          <p:cNvCxnSpPr>
            <a:cxnSpLocks/>
          </p:cNvCxnSpPr>
          <p:nvPr/>
        </p:nvCxnSpPr>
        <p:spPr>
          <a:xfrm>
            <a:off x="287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69C64CC0-2858-43A3-9287-708B34B876D5}"/>
              </a:ext>
            </a:extLst>
          </p:cNvPr>
          <p:cNvGrpSpPr/>
          <p:nvPr/>
        </p:nvGrpSpPr>
        <p:grpSpPr>
          <a:xfrm flipV="1">
            <a:off x="2173045" y="1581374"/>
            <a:ext cx="7178484" cy="3184262"/>
            <a:chOff x="2822461" y="4175280"/>
            <a:chExt cx="2802620" cy="1276350"/>
          </a:xfrm>
        </p:grpSpPr>
        <p:sp>
          <p:nvSpPr>
            <p:cNvPr id="10" name="円弧 9">
              <a:extLst>
                <a:ext uri="{FF2B5EF4-FFF2-40B4-BE49-F238E27FC236}">
                  <a16:creationId xmlns:a16="http://schemas.microsoft.com/office/drawing/2014/main" id="{BDFE45A9-7CD6-491A-A0FF-C47DCA3AA582}"/>
                </a:ext>
              </a:extLst>
            </p:cNvPr>
            <p:cNvSpPr/>
            <p:nvPr/>
          </p:nvSpPr>
          <p:spPr>
            <a:xfrm rot="10800000">
              <a:off x="2822461" y="4175282"/>
              <a:ext cx="2379995" cy="1276348"/>
            </a:xfrm>
            <a:prstGeom prst="arc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1" name="円弧 10">
              <a:extLst>
                <a:ext uri="{FF2B5EF4-FFF2-40B4-BE49-F238E27FC236}">
                  <a16:creationId xmlns:a16="http://schemas.microsoft.com/office/drawing/2014/main" id="{4032CD4A-A53A-464D-8D1F-8DFF2A512A16}"/>
                </a:ext>
              </a:extLst>
            </p:cNvPr>
            <p:cNvSpPr/>
            <p:nvPr/>
          </p:nvSpPr>
          <p:spPr>
            <a:xfrm rot="10800000" flipH="1">
              <a:off x="3204661" y="4175280"/>
              <a:ext cx="2420420" cy="1276348"/>
            </a:xfrm>
            <a:prstGeom prst="arc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sp>
        <p:nvSpPr>
          <p:cNvPr id="13" name="テキスト ボックス 18">
            <a:extLst>
              <a:ext uri="{FF2B5EF4-FFF2-40B4-BE49-F238E27FC236}">
                <a16:creationId xmlns:a16="http://schemas.microsoft.com/office/drawing/2014/main" id="{B048D3C5-9ED6-417E-9CF9-24BC8F22F82B}"/>
              </a:ext>
            </a:extLst>
          </p:cNvPr>
          <p:cNvSpPr txBox="1"/>
          <p:nvPr/>
        </p:nvSpPr>
        <p:spPr>
          <a:xfrm>
            <a:off x="5516529" y="1166935"/>
            <a:ext cx="470000" cy="76944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4400" dirty="0"/>
              <a:t>1</a:t>
            </a: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4D5281A4-BE10-4314-B906-6A815202454B}"/>
              </a:ext>
            </a:extLst>
          </p:cNvPr>
          <p:cNvGrpSpPr/>
          <p:nvPr/>
        </p:nvGrpSpPr>
        <p:grpSpPr>
          <a:xfrm>
            <a:off x="2599830" y="2057903"/>
            <a:ext cx="646331" cy="1047870"/>
            <a:chOff x="67079" y="114612"/>
            <a:chExt cx="190716" cy="299843"/>
          </a:xfrm>
        </p:grpSpPr>
        <p:sp>
          <p:nvSpPr>
            <p:cNvPr id="15" name="テキスト ボックス 57">
              <a:extLst>
                <a:ext uri="{FF2B5EF4-FFF2-40B4-BE49-F238E27FC236}">
                  <a16:creationId xmlns:a16="http://schemas.microsoft.com/office/drawing/2014/main" id="{6B1A0C45-CFF6-406F-BDB6-493CD86E47CF}"/>
                </a:ext>
              </a:extLst>
            </p:cNvPr>
            <p:cNvSpPr txBox="1"/>
            <p:nvPr/>
          </p:nvSpPr>
          <p:spPr>
            <a:xfrm>
              <a:off x="67079" y="229510"/>
              <a:ext cx="190716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10</a:t>
              </a:r>
            </a:p>
          </p:txBody>
        </p:sp>
        <p:sp>
          <p:nvSpPr>
            <p:cNvPr id="16" name="テキスト ボックス 58">
              <a:extLst>
                <a:ext uri="{FF2B5EF4-FFF2-40B4-BE49-F238E27FC236}">
                  <a16:creationId xmlns:a16="http://schemas.microsoft.com/office/drawing/2014/main" id="{DA9A022A-C01C-45B8-A09A-CBCCF1BFD95F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522E208F-AC9E-4144-BB7B-21F6B400D5BB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A38FDAE1-1F6D-483A-B32C-6F0359A3DA6D}"/>
              </a:ext>
            </a:extLst>
          </p:cNvPr>
          <p:cNvCxnSpPr>
            <a:cxnSpLocks/>
          </p:cNvCxnSpPr>
          <p:nvPr/>
        </p:nvCxnSpPr>
        <p:spPr>
          <a:xfrm>
            <a:off x="431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6A87FA51-333A-4190-A866-8C54213AF82A}"/>
              </a:ext>
            </a:extLst>
          </p:cNvPr>
          <p:cNvSpPr/>
          <p:nvPr/>
        </p:nvSpPr>
        <p:spPr>
          <a:xfrm>
            <a:off x="2557381" y="2096550"/>
            <a:ext cx="749448" cy="97057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955CE0AF-2083-450F-AF43-C5BAD86EF5DC}"/>
              </a:ext>
            </a:extLst>
          </p:cNvPr>
          <p:cNvSpPr txBox="1">
            <a:spLocks/>
          </p:cNvSpPr>
          <p:nvPr/>
        </p:nvSpPr>
        <p:spPr>
          <a:xfrm>
            <a:off x="1836734" y="4551742"/>
            <a:ext cx="3671713" cy="79048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「何分の一」</a:t>
            </a:r>
            <a:r>
              <a:rPr lang="en-US" altLang="ja-JP" sz="4000" dirty="0">
                <a:latin typeface="+mj-ea"/>
                <a:cs typeface="Calibri Light"/>
              </a:rPr>
              <a:t>?</a:t>
            </a:r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8037A199-1767-4DC5-B86C-D8C5290DFD39}"/>
              </a:ext>
            </a:extLst>
          </p:cNvPr>
          <p:cNvCxnSpPr>
            <a:cxnSpLocks/>
          </p:cNvCxnSpPr>
          <p:nvPr/>
        </p:nvCxnSpPr>
        <p:spPr>
          <a:xfrm>
            <a:off x="57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42AF17A3-A850-49D2-A6A9-EE51163CD903}"/>
              </a:ext>
            </a:extLst>
          </p:cNvPr>
          <p:cNvCxnSpPr>
            <a:cxnSpLocks/>
          </p:cNvCxnSpPr>
          <p:nvPr/>
        </p:nvCxnSpPr>
        <p:spPr>
          <a:xfrm>
            <a:off x="359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693E054A-34FB-4784-9B85-124DC3700528}"/>
              </a:ext>
            </a:extLst>
          </p:cNvPr>
          <p:cNvCxnSpPr>
            <a:cxnSpLocks/>
          </p:cNvCxnSpPr>
          <p:nvPr/>
        </p:nvCxnSpPr>
        <p:spPr>
          <a:xfrm>
            <a:off x="503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DF0AAE99-C837-4A3C-AB39-69BA08700C83}"/>
              </a:ext>
            </a:extLst>
          </p:cNvPr>
          <p:cNvCxnSpPr>
            <a:cxnSpLocks/>
          </p:cNvCxnSpPr>
          <p:nvPr/>
        </p:nvCxnSpPr>
        <p:spPr>
          <a:xfrm>
            <a:off x="719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D94A0C56-B24A-4D67-9114-EE2459C830DC}"/>
              </a:ext>
            </a:extLst>
          </p:cNvPr>
          <p:cNvCxnSpPr>
            <a:cxnSpLocks/>
          </p:cNvCxnSpPr>
          <p:nvPr/>
        </p:nvCxnSpPr>
        <p:spPr>
          <a:xfrm>
            <a:off x="647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93341E4A-4D9E-40F7-9A4E-712EAF7BEEEC}"/>
              </a:ext>
            </a:extLst>
          </p:cNvPr>
          <p:cNvCxnSpPr>
            <a:cxnSpLocks/>
          </p:cNvCxnSpPr>
          <p:nvPr/>
        </p:nvCxnSpPr>
        <p:spPr>
          <a:xfrm>
            <a:off x="791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360EC214-39F5-4E41-A7C6-EB077BF3D823}"/>
              </a:ext>
            </a:extLst>
          </p:cNvPr>
          <p:cNvCxnSpPr>
            <a:cxnSpLocks/>
          </p:cNvCxnSpPr>
          <p:nvPr/>
        </p:nvCxnSpPr>
        <p:spPr>
          <a:xfrm>
            <a:off x="863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四角形: 角を丸くする 38">
            <a:extLst>
              <a:ext uri="{FF2B5EF4-FFF2-40B4-BE49-F238E27FC236}">
                <a16:creationId xmlns:a16="http://schemas.microsoft.com/office/drawing/2014/main" id="{9A81C496-E134-4EAE-9BFE-1C41578A1FF5}"/>
              </a:ext>
            </a:extLst>
          </p:cNvPr>
          <p:cNvSpPr/>
          <p:nvPr/>
        </p:nvSpPr>
        <p:spPr>
          <a:xfrm>
            <a:off x="5376805" y="2110559"/>
            <a:ext cx="749448" cy="97057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51DA76DF-CD46-493F-8C80-21D6F1229C14}"/>
              </a:ext>
            </a:extLst>
          </p:cNvPr>
          <p:cNvGrpSpPr/>
          <p:nvPr/>
        </p:nvGrpSpPr>
        <p:grpSpPr>
          <a:xfrm>
            <a:off x="6299255" y="2054784"/>
            <a:ext cx="478058" cy="1047866"/>
            <a:chOff x="92477" y="114612"/>
            <a:chExt cx="141063" cy="299842"/>
          </a:xfrm>
        </p:grpSpPr>
        <p:sp>
          <p:nvSpPr>
            <p:cNvPr id="41" name="テキスト ボックス 57">
              <a:extLst>
                <a:ext uri="{FF2B5EF4-FFF2-40B4-BE49-F238E27FC236}">
                  <a16:creationId xmlns:a16="http://schemas.microsoft.com/office/drawing/2014/main" id="{0C3725DC-13BE-4F1E-9FFC-AC459EE49BEB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42" name="テキスト ボックス 58">
              <a:extLst>
                <a:ext uri="{FF2B5EF4-FFF2-40B4-BE49-F238E27FC236}">
                  <a16:creationId xmlns:a16="http://schemas.microsoft.com/office/drawing/2014/main" id="{EC62DE09-84B3-49DC-AB60-F3994498D605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EA6E2356-2E23-4543-83F6-47D30604E72E}"/>
                </a:ext>
              </a:extLst>
            </p:cNvPr>
            <p:cNvCxnSpPr>
              <a:cxnSpLocks/>
            </p:cNvCxnSpPr>
            <p:nvPr/>
          </p:nvCxnSpPr>
          <p:spPr>
            <a:xfrm>
              <a:off x="92477" y="274320"/>
              <a:ext cx="141063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8D43EF54-EBB1-448E-B36A-A14314AEC5DC}"/>
              </a:ext>
            </a:extLst>
          </p:cNvPr>
          <p:cNvGrpSpPr/>
          <p:nvPr/>
        </p:nvGrpSpPr>
        <p:grpSpPr>
          <a:xfrm>
            <a:off x="5449669" y="2057903"/>
            <a:ext cx="646331" cy="1047870"/>
            <a:chOff x="67079" y="114612"/>
            <a:chExt cx="190716" cy="299843"/>
          </a:xfrm>
        </p:grpSpPr>
        <p:sp>
          <p:nvSpPr>
            <p:cNvPr id="45" name="テキスト ボックス 57">
              <a:extLst>
                <a:ext uri="{FF2B5EF4-FFF2-40B4-BE49-F238E27FC236}">
                  <a16:creationId xmlns:a16="http://schemas.microsoft.com/office/drawing/2014/main" id="{4EDB2E42-DD3A-4E48-861F-A7B851B6118D}"/>
                </a:ext>
              </a:extLst>
            </p:cNvPr>
            <p:cNvSpPr txBox="1"/>
            <p:nvPr/>
          </p:nvSpPr>
          <p:spPr>
            <a:xfrm>
              <a:off x="67079" y="229510"/>
              <a:ext cx="190716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10</a:t>
              </a:r>
            </a:p>
          </p:txBody>
        </p:sp>
        <p:sp>
          <p:nvSpPr>
            <p:cNvPr id="46" name="テキスト ボックス 58">
              <a:extLst>
                <a:ext uri="{FF2B5EF4-FFF2-40B4-BE49-F238E27FC236}">
                  <a16:creationId xmlns:a16="http://schemas.microsoft.com/office/drawing/2014/main" id="{2C39F2EB-953A-49BF-8298-FD124E6BD77C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5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86D49C59-2E85-4C0F-9FCA-BD1314248D75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8" name="テキスト ボックス 18">
            <a:extLst>
              <a:ext uri="{FF2B5EF4-FFF2-40B4-BE49-F238E27FC236}">
                <a16:creationId xmlns:a16="http://schemas.microsoft.com/office/drawing/2014/main" id="{6D83F88F-8AEE-4155-ABD8-69FD2942291A}"/>
              </a:ext>
            </a:extLst>
          </p:cNvPr>
          <p:cNvSpPr txBox="1"/>
          <p:nvPr/>
        </p:nvSpPr>
        <p:spPr>
          <a:xfrm>
            <a:off x="5872458" y="2354846"/>
            <a:ext cx="647147" cy="52322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800" dirty="0">
                <a:latin typeface="+mj-ea"/>
                <a:ea typeface="+mj-ea"/>
              </a:rPr>
              <a:t>＝</a:t>
            </a:r>
            <a:endParaRPr kumimoji="1" lang="en-US" altLang="ja-JP" sz="2800" dirty="0"/>
          </a:p>
        </p:txBody>
      </p: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A103281E-83DD-4455-AB94-4AAA85C10181}"/>
              </a:ext>
            </a:extLst>
          </p:cNvPr>
          <p:cNvCxnSpPr>
            <a:cxnSpLocks/>
          </p:cNvCxnSpPr>
          <p:nvPr/>
        </p:nvCxnSpPr>
        <p:spPr>
          <a:xfrm>
            <a:off x="9351529" y="3173506"/>
            <a:ext cx="0" cy="81758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9774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24" grpId="0" animBg="1"/>
      <p:bldP spid="25" grpId="0"/>
      <p:bldP spid="39" grpId="0" animBg="1"/>
      <p:bldP spid="48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タイトル 1">
            <a:extLst>
              <a:ext uri="{FF2B5EF4-FFF2-40B4-BE49-F238E27FC236}">
                <a16:creationId xmlns:a16="http://schemas.microsoft.com/office/drawing/2014/main" id="{4C46F2EC-8E4E-4600-A1B7-BA14A9025481}"/>
              </a:ext>
            </a:extLst>
          </p:cNvPr>
          <p:cNvSpPr txBox="1">
            <a:spLocks/>
          </p:cNvSpPr>
          <p:nvPr/>
        </p:nvSpPr>
        <p:spPr>
          <a:xfrm>
            <a:off x="714574" y="185343"/>
            <a:ext cx="8782917" cy="12763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ひかりさんは，家から学校まで行くのに，</a:t>
            </a:r>
            <a:endParaRPr lang="en-US" altLang="ja-JP" sz="4000" dirty="0">
              <a:ea typeface="ＭＳ Ｐゴシック"/>
              <a:cs typeface="Calibri Light"/>
            </a:endParaRPr>
          </a:p>
          <a:p>
            <a:r>
              <a:rPr lang="ja-JP" altLang="en-US" sz="4000" dirty="0">
                <a:ea typeface="ＭＳ Ｐゴシック"/>
                <a:cs typeface="Calibri Light"/>
              </a:rPr>
              <a:t>歩けば</a:t>
            </a:r>
            <a:r>
              <a:rPr lang="en-US" altLang="ja-JP" sz="4000" dirty="0">
                <a:latin typeface="+mj-ea"/>
                <a:cs typeface="Calibri Light"/>
              </a:rPr>
              <a:t>6</a:t>
            </a:r>
            <a:r>
              <a:rPr lang="ja-JP" altLang="en-US" sz="4000" dirty="0">
                <a:ea typeface="ＭＳ Ｐゴシック"/>
                <a:cs typeface="Calibri Light"/>
              </a:rPr>
              <a:t>分かかります。</a:t>
            </a: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209E3E7B-4991-41E7-94DB-377D93F950E9}"/>
              </a:ext>
            </a:extLst>
          </p:cNvPr>
          <p:cNvGrpSpPr/>
          <p:nvPr/>
        </p:nvGrpSpPr>
        <p:grpSpPr>
          <a:xfrm>
            <a:off x="2628823" y="1985429"/>
            <a:ext cx="2834894" cy="1276350"/>
            <a:chOff x="0" y="0"/>
            <a:chExt cx="7075714" cy="1276643"/>
          </a:xfrm>
        </p:grpSpPr>
        <p:sp>
          <p:nvSpPr>
            <p:cNvPr id="48" name="円弧 47">
              <a:extLst>
                <a:ext uri="{FF2B5EF4-FFF2-40B4-BE49-F238E27FC236}">
                  <a16:creationId xmlns:a16="http://schemas.microsoft.com/office/drawing/2014/main" id="{237030F7-8026-4221-86F2-B98A12C07D83}"/>
                </a:ext>
              </a:extLst>
            </p:cNvPr>
            <p:cNvSpPr/>
            <p:nvPr/>
          </p:nvSpPr>
          <p:spPr>
            <a:xfrm rot="10800000">
              <a:off x="0" y="2"/>
              <a:ext cx="423924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49" name="円弧 48">
              <a:extLst>
                <a:ext uri="{FF2B5EF4-FFF2-40B4-BE49-F238E27FC236}">
                  <a16:creationId xmlns:a16="http://schemas.microsoft.com/office/drawing/2014/main" id="{9D08657B-74ED-41FE-829A-2DD96FA56055}"/>
                </a:ext>
              </a:extLst>
            </p:cNvPr>
            <p:cNvSpPr/>
            <p:nvPr/>
          </p:nvSpPr>
          <p:spPr>
            <a:xfrm rot="10800000" flipH="1">
              <a:off x="2002694" y="0"/>
              <a:ext cx="5073020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sp>
        <p:nvSpPr>
          <p:cNvPr id="50" name="テキスト ボックス 18">
            <a:extLst>
              <a:ext uri="{FF2B5EF4-FFF2-40B4-BE49-F238E27FC236}">
                <a16:creationId xmlns:a16="http://schemas.microsoft.com/office/drawing/2014/main" id="{FC19C525-A51C-41D0-9A7F-F1C7DAE4FBB9}"/>
              </a:ext>
            </a:extLst>
          </p:cNvPr>
          <p:cNvSpPr txBox="1"/>
          <p:nvPr/>
        </p:nvSpPr>
        <p:spPr>
          <a:xfrm>
            <a:off x="3438147" y="2906913"/>
            <a:ext cx="1034257" cy="76944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4400" dirty="0"/>
              <a:t>6</a:t>
            </a:r>
            <a:r>
              <a:rPr kumimoji="1" lang="ja-JP" altLang="en-US" sz="4400" dirty="0"/>
              <a:t>分</a:t>
            </a:r>
          </a:p>
        </p:txBody>
      </p: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46335737-4742-4DAB-8392-C52D7107A42E}"/>
              </a:ext>
            </a:extLst>
          </p:cNvPr>
          <p:cNvCxnSpPr>
            <a:cxnSpLocks/>
          </p:cNvCxnSpPr>
          <p:nvPr/>
        </p:nvCxnSpPr>
        <p:spPr>
          <a:xfrm>
            <a:off x="2605592" y="2628900"/>
            <a:ext cx="2880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C176AA37-EE64-4AD8-ACDA-97FC662B612D}"/>
              </a:ext>
            </a:extLst>
          </p:cNvPr>
          <p:cNvCxnSpPr>
            <a:cxnSpLocks/>
          </p:cNvCxnSpPr>
          <p:nvPr/>
        </p:nvCxnSpPr>
        <p:spPr>
          <a:xfrm>
            <a:off x="4033974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" name="図 71">
            <a:extLst>
              <a:ext uri="{FF2B5EF4-FFF2-40B4-BE49-F238E27FC236}">
                <a16:creationId xmlns:a16="http://schemas.microsoft.com/office/drawing/2014/main" id="{B0B9A7D3-582D-49FC-B9D8-6B15149066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4870" y="1702035"/>
            <a:ext cx="946680" cy="568008"/>
          </a:xfrm>
          <a:prstGeom prst="rect">
            <a:avLst/>
          </a:prstGeom>
        </p:spPr>
      </p:pic>
      <p:pic>
        <p:nvPicPr>
          <p:cNvPr id="73" name="図 72">
            <a:extLst>
              <a:ext uri="{FF2B5EF4-FFF2-40B4-BE49-F238E27FC236}">
                <a16:creationId xmlns:a16="http://schemas.microsoft.com/office/drawing/2014/main" id="{804D561B-359E-42DB-9275-DB27CC3403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7980" y="1731777"/>
            <a:ext cx="811440" cy="568008"/>
          </a:xfrm>
          <a:prstGeom prst="rect">
            <a:avLst/>
          </a:prstGeom>
        </p:spPr>
      </p:pic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3F66598B-CC5A-45A7-8D7F-CE688F1C04D5}"/>
              </a:ext>
            </a:extLst>
          </p:cNvPr>
          <p:cNvCxnSpPr>
            <a:cxnSpLocks/>
          </p:cNvCxnSpPr>
          <p:nvPr/>
        </p:nvCxnSpPr>
        <p:spPr>
          <a:xfrm>
            <a:off x="2614263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DF273B7E-A86C-409D-8D38-7C6E1FFA5006}"/>
              </a:ext>
            </a:extLst>
          </p:cNvPr>
          <p:cNvCxnSpPr>
            <a:cxnSpLocks/>
          </p:cNvCxnSpPr>
          <p:nvPr/>
        </p:nvCxnSpPr>
        <p:spPr>
          <a:xfrm>
            <a:off x="5461750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タイトル 1">
            <a:extLst>
              <a:ext uri="{FF2B5EF4-FFF2-40B4-BE49-F238E27FC236}">
                <a16:creationId xmlns:a16="http://schemas.microsoft.com/office/drawing/2014/main" id="{0CB0768E-81CE-42F5-8051-9BA4A1A9858F}"/>
              </a:ext>
            </a:extLst>
          </p:cNvPr>
          <p:cNvSpPr txBox="1">
            <a:spLocks/>
          </p:cNvSpPr>
          <p:nvPr/>
        </p:nvSpPr>
        <p:spPr>
          <a:xfrm>
            <a:off x="2206870" y="3954366"/>
            <a:ext cx="6096000" cy="12763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家を出て</a:t>
            </a:r>
            <a:r>
              <a:rPr lang="en-US" altLang="ja-JP" sz="4000" dirty="0">
                <a:latin typeface="+mj-ea"/>
                <a:cs typeface="Calibri Light"/>
              </a:rPr>
              <a:t>3</a:t>
            </a:r>
            <a:r>
              <a:rPr lang="ja-JP" altLang="en-US" sz="4000" dirty="0">
                <a:ea typeface="ＭＳ Ｐゴシック"/>
                <a:cs typeface="Calibri Light"/>
              </a:rPr>
              <a:t>分たちました。</a:t>
            </a:r>
            <a:endParaRPr lang="en-US" altLang="ja-JP" sz="4000" dirty="0">
              <a:ea typeface="ＭＳ Ｐゴシック"/>
              <a:cs typeface="Calibri Light"/>
            </a:endParaRPr>
          </a:p>
          <a:p>
            <a:r>
              <a:rPr lang="ja-JP" altLang="en-US" sz="4000" dirty="0">
                <a:ea typeface="ＭＳ Ｐゴシック"/>
                <a:cs typeface="Calibri Light"/>
              </a:rPr>
              <a:t>ひかりさんはどこ？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280393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50" grpId="0"/>
      <p:bldP spid="23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タイトル 1">
            <a:extLst>
              <a:ext uri="{FF2B5EF4-FFF2-40B4-BE49-F238E27FC236}">
                <a16:creationId xmlns:a16="http://schemas.microsoft.com/office/drawing/2014/main" id="{4C46F2EC-8E4E-4600-A1B7-BA14A9025481}"/>
              </a:ext>
            </a:extLst>
          </p:cNvPr>
          <p:cNvSpPr txBox="1">
            <a:spLocks/>
          </p:cNvSpPr>
          <p:nvPr/>
        </p:nvSpPr>
        <p:spPr>
          <a:xfrm>
            <a:off x="714574" y="185343"/>
            <a:ext cx="8782917" cy="12763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あやかさんは，家から学校まで行くのに，</a:t>
            </a:r>
            <a:endParaRPr lang="en-US" altLang="ja-JP" sz="4000" dirty="0">
              <a:ea typeface="ＭＳ Ｐゴシック"/>
              <a:cs typeface="Calibri Light"/>
            </a:endParaRPr>
          </a:p>
          <a:p>
            <a:r>
              <a:rPr lang="ja-JP" altLang="en-US" sz="4000" dirty="0">
                <a:ea typeface="ＭＳ Ｐゴシック"/>
                <a:cs typeface="Calibri Light"/>
              </a:rPr>
              <a:t>歩けば</a:t>
            </a:r>
            <a:r>
              <a:rPr lang="en-US" altLang="ja-JP" sz="4000" dirty="0">
                <a:latin typeface="+mj-ea"/>
                <a:cs typeface="Calibri Light"/>
              </a:rPr>
              <a:t>6</a:t>
            </a:r>
            <a:r>
              <a:rPr lang="ja-JP" altLang="en-US" sz="4000" dirty="0">
                <a:ea typeface="ＭＳ Ｐゴシック"/>
                <a:cs typeface="Calibri Light"/>
              </a:rPr>
              <a:t>分かかります。</a:t>
            </a: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209E3E7B-4991-41E7-94DB-377D93F950E9}"/>
              </a:ext>
            </a:extLst>
          </p:cNvPr>
          <p:cNvGrpSpPr/>
          <p:nvPr/>
        </p:nvGrpSpPr>
        <p:grpSpPr>
          <a:xfrm>
            <a:off x="2628823" y="1985429"/>
            <a:ext cx="2802620" cy="1276350"/>
            <a:chOff x="0" y="0"/>
            <a:chExt cx="6995160" cy="1276643"/>
          </a:xfrm>
        </p:grpSpPr>
        <p:sp>
          <p:nvSpPr>
            <p:cNvPr id="48" name="円弧 47">
              <a:extLst>
                <a:ext uri="{FF2B5EF4-FFF2-40B4-BE49-F238E27FC236}">
                  <a16:creationId xmlns:a16="http://schemas.microsoft.com/office/drawing/2014/main" id="{237030F7-8026-4221-86F2-B98A12C07D83}"/>
                </a:ext>
              </a:extLst>
            </p:cNvPr>
            <p:cNvSpPr/>
            <p:nvPr/>
          </p:nvSpPr>
          <p:spPr>
            <a:xfrm rot="10800000">
              <a:off x="0" y="2"/>
              <a:ext cx="423924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49" name="円弧 48">
              <a:extLst>
                <a:ext uri="{FF2B5EF4-FFF2-40B4-BE49-F238E27FC236}">
                  <a16:creationId xmlns:a16="http://schemas.microsoft.com/office/drawing/2014/main" id="{9D08657B-74ED-41FE-829A-2DD96FA56055}"/>
                </a:ext>
              </a:extLst>
            </p:cNvPr>
            <p:cNvSpPr/>
            <p:nvPr/>
          </p:nvSpPr>
          <p:spPr>
            <a:xfrm rot="10800000" flipH="1">
              <a:off x="1922139" y="0"/>
              <a:ext cx="5073021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sp>
        <p:nvSpPr>
          <p:cNvPr id="50" name="テキスト ボックス 18">
            <a:extLst>
              <a:ext uri="{FF2B5EF4-FFF2-40B4-BE49-F238E27FC236}">
                <a16:creationId xmlns:a16="http://schemas.microsoft.com/office/drawing/2014/main" id="{FC19C525-A51C-41D0-9A7F-F1C7DAE4FBB9}"/>
              </a:ext>
            </a:extLst>
          </p:cNvPr>
          <p:cNvSpPr txBox="1"/>
          <p:nvPr/>
        </p:nvSpPr>
        <p:spPr>
          <a:xfrm>
            <a:off x="3438147" y="2906913"/>
            <a:ext cx="1034257" cy="76944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4400" dirty="0"/>
              <a:t>6</a:t>
            </a:r>
            <a:r>
              <a:rPr kumimoji="1" lang="ja-JP" altLang="en-US" sz="4400" dirty="0"/>
              <a:t>分</a:t>
            </a:r>
          </a:p>
        </p:txBody>
      </p: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46335737-4742-4DAB-8392-C52D7107A42E}"/>
              </a:ext>
            </a:extLst>
          </p:cNvPr>
          <p:cNvCxnSpPr>
            <a:cxnSpLocks/>
          </p:cNvCxnSpPr>
          <p:nvPr/>
        </p:nvCxnSpPr>
        <p:spPr>
          <a:xfrm>
            <a:off x="2605592" y="2628900"/>
            <a:ext cx="2880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2" name="図 71">
            <a:extLst>
              <a:ext uri="{FF2B5EF4-FFF2-40B4-BE49-F238E27FC236}">
                <a16:creationId xmlns:a16="http://schemas.microsoft.com/office/drawing/2014/main" id="{B0B9A7D3-582D-49FC-B9D8-6B15149066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4870" y="1702035"/>
            <a:ext cx="946680" cy="568008"/>
          </a:xfrm>
          <a:prstGeom prst="rect">
            <a:avLst/>
          </a:prstGeom>
        </p:spPr>
      </p:pic>
      <p:pic>
        <p:nvPicPr>
          <p:cNvPr id="73" name="図 72">
            <a:extLst>
              <a:ext uri="{FF2B5EF4-FFF2-40B4-BE49-F238E27FC236}">
                <a16:creationId xmlns:a16="http://schemas.microsoft.com/office/drawing/2014/main" id="{804D561B-359E-42DB-9275-DB27CC3403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7980" y="1731777"/>
            <a:ext cx="811440" cy="568008"/>
          </a:xfrm>
          <a:prstGeom prst="rect">
            <a:avLst/>
          </a:prstGeom>
        </p:spPr>
      </p:pic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3F66598B-CC5A-45A7-8D7F-CE688F1C04D5}"/>
              </a:ext>
            </a:extLst>
          </p:cNvPr>
          <p:cNvCxnSpPr>
            <a:cxnSpLocks/>
          </p:cNvCxnSpPr>
          <p:nvPr/>
        </p:nvCxnSpPr>
        <p:spPr>
          <a:xfrm>
            <a:off x="2614263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DF273B7E-A86C-409D-8D38-7C6E1FFA5006}"/>
              </a:ext>
            </a:extLst>
          </p:cNvPr>
          <p:cNvCxnSpPr>
            <a:cxnSpLocks/>
          </p:cNvCxnSpPr>
          <p:nvPr/>
        </p:nvCxnSpPr>
        <p:spPr>
          <a:xfrm>
            <a:off x="5461750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タイトル 1">
            <a:extLst>
              <a:ext uri="{FF2B5EF4-FFF2-40B4-BE49-F238E27FC236}">
                <a16:creationId xmlns:a16="http://schemas.microsoft.com/office/drawing/2014/main" id="{8B4B387F-4986-45F7-B8DC-CCAD73BA5183}"/>
              </a:ext>
            </a:extLst>
          </p:cNvPr>
          <p:cNvSpPr txBox="1">
            <a:spLocks/>
          </p:cNvSpPr>
          <p:nvPr/>
        </p:nvSpPr>
        <p:spPr>
          <a:xfrm>
            <a:off x="2628823" y="3954366"/>
            <a:ext cx="6096000" cy="12763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家を出て</a:t>
            </a:r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ea typeface="ＭＳ Ｐゴシック"/>
                <a:cs typeface="Calibri Light"/>
              </a:rPr>
              <a:t>分たちました。</a:t>
            </a:r>
            <a:endParaRPr lang="en-US" altLang="ja-JP" sz="4000" dirty="0">
              <a:ea typeface="ＭＳ Ｐゴシック"/>
              <a:cs typeface="Calibri Light"/>
            </a:endParaRPr>
          </a:p>
          <a:p>
            <a:r>
              <a:rPr lang="ja-JP" altLang="en-US" sz="4000" dirty="0">
                <a:ea typeface="ＭＳ Ｐゴシック"/>
                <a:cs typeface="Calibri Light"/>
              </a:rPr>
              <a:t>ひかりさんはどこ？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202903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50" grpId="0"/>
      <p:bldP spid="14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タイトル 1">
            <a:extLst>
              <a:ext uri="{FF2B5EF4-FFF2-40B4-BE49-F238E27FC236}">
                <a16:creationId xmlns:a16="http://schemas.microsoft.com/office/drawing/2014/main" id="{4C46F2EC-8E4E-4600-A1B7-BA14A9025481}"/>
              </a:ext>
            </a:extLst>
          </p:cNvPr>
          <p:cNvSpPr txBox="1">
            <a:spLocks/>
          </p:cNvSpPr>
          <p:nvPr/>
        </p:nvSpPr>
        <p:spPr>
          <a:xfrm>
            <a:off x="1069330" y="107997"/>
            <a:ext cx="9076994" cy="12763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あやかさんは，家から学校まで行くのに，</a:t>
            </a:r>
            <a:endParaRPr lang="en-US" altLang="ja-JP" sz="4000" dirty="0">
              <a:ea typeface="ＭＳ Ｐゴシック"/>
              <a:cs typeface="Calibri Light"/>
            </a:endParaRPr>
          </a:p>
          <a:p>
            <a:r>
              <a:rPr lang="ja-JP" altLang="en-US" sz="4000" dirty="0">
                <a:ea typeface="ＭＳ Ｐゴシック"/>
                <a:cs typeface="Calibri Light"/>
              </a:rPr>
              <a:t>歩けば</a:t>
            </a:r>
            <a:r>
              <a:rPr lang="en-US" altLang="ja-JP" sz="4000" dirty="0">
                <a:latin typeface="+mj-ea"/>
                <a:cs typeface="Calibri Light"/>
              </a:rPr>
              <a:t>6</a:t>
            </a:r>
            <a:r>
              <a:rPr lang="ja-JP" altLang="en-US" sz="4000" dirty="0">
                <a:ea typeface="ＭＳ Ｐゴシック"/>
                <a:cs typeface="Calibri Light"/>
              </a:rPr>
              <a:t>分かかります。</a:t>
            </a: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209E3E7B-4991-41E7-94DB-377D93F950E9}"/>
              </a:ext>
            </a:extLst>
          </p:cNvPr>
          <p:cNvGrpSpPr/>
          <p:nvPr/>
        </p:nvGrpSpPr>
        <p:grpSpPr>
          <a:xfrm>
            <a:off x="2628823" y="1985429"/>
            <a:ext cx="2802620" cy="1276350"/>
            <a:chOff x="0" y="0"/>
            <a:chExt cx="6995160" cy="1276643"/>
          </a:xfrm>
        </p:grpSpPr>
        <p:sp>
          <p:nvSpPr>
            <p:cNvPr id="48" name="円弧 47">
              <a:extLst>
                <a:ext uri="{FF2B5EF4-FFF2-40B4-BE49-F238E27FC236}">
                  <a16:creationId xmlns:a16="http://schemas.microsoft.com/office/drawing/2014/main" id="{237030F7-8026-4221-86F2-B98A12C07D83}"/>
                </a:ext>
              </a:extLst>
            </p:cNvPr>
            <p:cNvSpPr/>
            <p:nvPr/>
          </p:nvSpPr>
          <p:spPr>
            <a:xfrm rot="10800000">
              <a:off x="0" y="2"/>
              <a:ext cx="423924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49" name="円弧 48">
              <a:extLst>
                <a:ext uri="{FF2B5EF4-FFF2-40B4-BE49-F238E27FC236}">
                  <a16:creationId xmlns:a16="http://schemas.microsoft.com/office/drawing/2014/main" id="{9D08657B-74ED-41FE-829A-2DD96FA56055}"/>
                </a:ext>
              </a:extLst>
            </p:cNvPr>
            <p:cNvSpPr/>
            <p:nvPr/>
          </p:nvSpPr>
          <p:spPr>
            <a:xfrm rot="10800000" flipH="1">
              <a:off x="1922139" y="0"/>
              <a:ext cx="5073021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sp>
        <p:nvSpPr>
          <p:cNvPr id="50" name="テキスト ボックス 18">
            <a:extLst>
              <a:ext uri="{FF2B5EF4-FFF2-40B4-BE49-F238E27FC236}">
                <a16:creationId xmlns:a16="http://schemas.microsoft.com/office/drawing/2014/main" id="{FC19C525-A51C-41D0-9A7F-F1C7DAE4FBB9}"/>
              </a:ext>
            </a:extLst>
          </p:cNvPr>
          <p:cNvSpPr txBox="1"/>
          <p:nvPr/>
        </p:nvSpPr>
        <p:spPr>
          <a:xfrm>
            <a:off x="3553565" y="2963410"/>
            <a:ext cx="957313" cy="70788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4000" dirty="0"/>
              <a:t>6</a:t>
            </a:r>
            <a:r>
              <a:rPr kumimoji="1" lang="ja-JP" altLang="en-US" sz="4000" dirty="0"/>
              <a:t>分</a:t>
            </a:r>
          </a:p>
        </p:txBody>
      </p: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46335737-4742-4DAB-8392-C52D7107A42E}"/>
              </a:ext>
            </a:extLst>
          </p:cNvPr>
          <p:cNvCxnSpPr>
            <a:cxnSpLocks/>
          </p:cNvCxnSpPr>
          <p:nvPr/>
        </p:nvCxnSpPr>
        <p:spPr>
          <a:xfrm>
            <a:off x="2605593" y="2628900"/>
            <a:ext cx="283464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3B87C636-C2C3-49D5-93B8-00BFC48EF02A}"/>
              </a:ext>
            </a:extLst>
          </p:cNvPr>
          <p:cNvCxnSpPr>
            <a:cxnSpLocks/>
          </p:cNvCxnSpPr>
          <p:nvPr/>
        </p:nvCxnSpPr>
        <p:spPr>
          <a:xfrm>
            <a:off x="3083914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550CA100-510F-4360-8700-36A2756A0635}"/>
              </a:ext>
            </a:extLst>
          </p:cNvPr>
          <p:cNvCxnSpPr>
            <a:cxnSpLocks/>
          </p:cNvCxnSpPr>
          <p:nvPr/>
        </p:nvCxnSpPr>
        <p:spPr>
          <a:xfrm>
            <a:off x="3553565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C176AA37-EE64-4AD8-ACDA-97FC662B612D}"/>
              </a:ext>
            </a:extLst>
          </p:cNvPr>
          <p:cNvCxnSpPr>
            <a:cxnSpLocks/>
          </p:cNvCxnSpPr>
          <p:nvPr/>
        </p:nvCxnSpPr>
        <p:spPr>
          <a:xfrm>
            <a:off x="4023216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D618BDFB-DDCF-42AE-AF66-E2A371910AA8}"/>
              </a:ext>
            </a:extLst>
          </p:cNvPr>
          <p:cNvCxnSpPr>
            <a:cxnSpLocks/>
          </p:cNvCxnSpPr>
          <p:nvPr/>
        </p:nvCxnSpPr>
        <p:spPr>
          <a:xfrm>
            <a:off x="4492867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04F4A3F1-C35C-4052-92D4-FACD503BD538}"/>
              </a:ext>
            </a:extLst>
          </p:cNvPr>
          <p:cNvCxnSpPr>
            <a:cxnSpLocks/>
          </p:cNvCxnSpPr>
          <p:nvPr/>
        </p:nvCxnSpPr>
        <p:spPr>
          <a:xfrm>
            <a:off x="4962518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" name="図 71">
            <a:extLst>
              <a:ext uri="{FF2B5EF4-FFF2-40B4-BE49-F238E27FC236}">
                <a16:creationId xmlns:a16="http://schemas.microsoft.com/office/drawing/2014/main" id="{B0B9A7D3-582D-49FC-B9D8-6B15149066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4870" y="1563121"/>
            <a:ext cx="1178202" cy="706921"/>
          </a:xfrm>
          <a:prstGeom prst="rect">
            <a:avLst/>
          </a:prstGeom>
        </p:spPr>
      </p:pic>
      <p:pic>
        <p:nvPicPr>
          <p:cNvPr id="73" name="図 72">
            <a:extLst>
              <a:ext uri="{FF2B5EF4-FFF2-40B4-BE49-F238E27FC236}">
                <a16:creationId xmlns:a16="http://schemas.microsoft.com/office/drawing/2014/main" id="{804D561B-359E-42DB-9275-DB27CC3403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4608" y="1679883"/>
            <a:ext cx="951669" cy="666168"/>
          </a:xfrm>
          <a:prstGeom prst="rect">
            <a:avLst/>
          </a:prstGeom>
        </p:spPr>
      </p:pic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3F66598B-CC5A-45A7-8D7F-CE688F1C04D5}"/>
              </a:ext>
            </a:extLst>
          </p:cNvPr>
          <p:cNvCxnSpPr>
            <a:cxnSpLocks/>
          </p:cNvCxnSpPr>
          <p:nvPr/>
        </p:nvCxnSpPr>
        <p:spPr>
          <a:xfrm>
            <a:off x="2614263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DF273B7E-A86C-409D-8D38-7C6E1FFA5006}"/>
              </a:ext>
            </a:extLst>
          </p:cNvPr>
          <p:cNvCxnSpPr>
            <a:cxnSpLocks/>
          </p:cNvCxnSpPr>
          <p:nvPr/>
        </p:nvCxnSpPr>
        <p:spPr>
          <a:xfrm>
            <a:off x="5440234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タイトル 1">
            <a:extLst>
              <a:ext uri="{FF2B5EF4-FFF2-40B4-BE49-F238E27FC236}">
                <a16:creationId xmlns:a16="http://schemas.microsoft.com/office/drawing/2014/main" id="{4E5D9654-20EF-4EEC-9919-E7ACDB704FDD}"/>
              </a:ext>
            </a:extLst>
          </p:cNvPr>
          <p:cNvSpPr txBox="1">
            <a:spLocks/>
          </p:cNvSpPr>
          <p:nvPr/>
        </p:nvSpPr>
        <p:spPr>
          <a:xfrm>
            <a:off x="2756489" y="3905247"/>
            <a:ext cx="2166241" cy="77521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ea typeface="ＭＳ Ｐゴシック"/>
                <a:cs typeface="Calibri Light"/>
              </a:rPr>
              <a:t>分歩くと</a:t>
            </a: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0CB0768E-81CE-42F5-8051-9BA4A1A9858F}"/>
              </a:ext>
            </a:extLst>
          </p:cNvPr>
          <p:cNvSpPr txBox="1">
            <a:spLocks/>
          </p:cNvSpPr>
          <p:nvPr/>
        </p:nvSpPr>
        <p:spPr>
          <a:xfrm>
            <a:off x="2392233" y="4792731"/>
            <a:ext cx="6364487" cy="174791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全体を１とみたとき，</a:t>
            </a:r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ea typeface="ＭＳ Ｐゴシック"/>
                <a:cs typeface="Calibri Light"/>
              </a:rPr>
              <a:t>分で</a:t>
            </a:r>
            <a:endParaRPr lang="en-US" altLang="ja-JP" sz="4000" dirty="0">
              <a:ea typeface="ＭＳ Ｐゴシック"/>
              <a:cs typeface="Calibri Light"/>
            </a:endParaRPr>
          </a:p>
          <a:p>
            <a:r>
              <a:rPr lang="ja-JP" altLang="en-US" sz="4000" dirty="0">
                <a:ea typeface="ＭＳ Ｐゴシック"/>
                <a:cs typeface="Calibri Light"/>
              </a:rPr>
              <a:t>「何分の一」　歩いたの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82CCDF4A-B126-430E-9182-87690E1FBC27}"/>
              </a:ext>
            </a:extLst>
          </p:cNvPr>
          <p:cNvGrpSpPr/>
          <p:nvPr/>
        </p:nvGrpSpPr>
        <p:grpSpPr>
          <a:xfrm>
            <a:off x="2836201" y="1273153"/>
            <a:ext cx="555388" cy="1047866"/>
            <a:chOff x="79181" y="114612"/>
            <a:chExt cx="163881" cy="299842"/>
          </a:xfrm>
        </p:grpSpPr>
        <p:sp>
          <p:nvSpPr>
            <p:cNvPr id="25" name="テキスト ボックス 57">
              <a:extLst>
                <a:ext uri="{FF2B5EF4-FFF2-40B4-BE49-F238E27FC236}">
                  <a16:creationId xmlns:a16="http://schemas.microsoft.com/office/drawing/2014/main" id="{D3006ACA-F267-413B-8EED-8140CB6A1720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26" name="テキスト ボックス 58">
              <a:extLst>
                <a:ext uri="{FF2B5EF4-FFF2-40B4-BE49-F238E27FC236}">
                  <a16:creationId xmlns:a16="http://schemas.microsoft.com/office/drawing/2014/main" id="{8533B776-06BE-4531-BF8B-75938C7B7104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27" name="直線コネクタ 26">
              <a:extLst>
                <a:ext uri="{FF2B5EF4-FFF2-40B4-BE49-F238E27FC236}">
                  <a16:creationId xmlns:a16="http://schemas.microsoft.com/office/drawing/2014/main" id="{94C645B2-A65E-4981-9B85-D9FEA63C7B87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F10F58DB-A80D-4B75-9085-CE3663B74205}"/>
              </a:ext>
            </a:extLst>
          </p:cNvPr>
          <p:cNvSpPr/>
          <p:nvPr/>
        </p:nvSpPr>
        <p:spPr>
          <a:xfrm>
            <a:off x="2805894" y="1427094"/>
            <a:ext cx="647310" cy="84294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642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50" grpId="0"/>
      <p:bldP spid="79" grpId="0"/>
      <p:bldP spid="23" grpId="0"/>
      <p:bldP spid="2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タイトル 1">
            <a:extLst>
              <a:ext uri="{FF2B5EF4-FFF2-40B4-BE49-F238E27FC236}">
                <a16:creationId xmlns:a16="http://schemas.microsoft.com/office/drawing/2014/main" id="{4C46F2EC-8E4E-4600-A1B7-BA14A9025481}"/>
              </a:ext>
            </a:extLst>
          </p:cNvPr>
          <p:cNvSpPr txBox="1">
            <a:spLocks/>
          </p:cNvSpPr>
          <p:nvPr/>
        </p:nvSpPr>
        <p:spPr>
          <a:xfrm>
            <a:off x="339568" y="196358"/>
            <a:ext cx="11033439" cy="12763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あやかさんは，家から学校まで行くのに，歩けば</a:t>
            </a:r>
            <a:r>
              <a:rPr lang="en-US" altLang="ja-JP" sz="4000" dirty="0">
                <a:ea typeface="ＭＳ Ｐゴシック"/>
                <a:cs typeface="Calibri Light"/>
              </a:rPr>
              <a:t>6</a:t>
            </a:r>
            <a:r>
              <a:rPr lang="ja-JP" altLang="en-US" sz="4000" dirty="0">
                <a:ea typeface="ＭＳ Ｐゴシック"/>
                <a:cs typeface="Calibri Light"/>
              </a:rPr>
              <a:t>分かかります。</a:t>
            </a: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209E3E7B-4991-41E7-94DB-377D93F950E9}"/>
              </a:ext>
            </a:extLst>
          </p:cNvPr>
          <p:cNvGrpSpPr/>
          <p:nvPr/>
        </p:nvGrpSpPr>
        <p:grpSpPr>
          <a:xfrm>
            <a:off x="2628823" y="1985429"/>
            <a:ext cx="2802620" cy="1276350"/>
            <a:chOff x="0" y="0"/>
            <a:chExt cx="6995160" cy="1276643"/>
          </a:xfrm>
        </p:grpSpPr>
        <p:sp>
          <p:nvSpPr>
            <p:cNvPr id="48" name="円弧 47">
              <a:extLst>
                <a:ext uri="{FF2B5EF4-FFF2-40B4-BE49-F238E27FC236}">
                  <a16:creationId xmlns:a16="http://schemas.microsoft.com/office/drawing/2014/main" id="{237030F7-8026-4221-86F2-B98A12C07D83}"/>
                </a:ext>
              </a:extLst>
            </p:cNvPr>
            <p:cNvSpPr/>
            <p:nvPr/>
          </p:nvSpPr>
          <p:spPr>
            <a:xfrm rot="10800000">
              <a:off x="0" y="2"/>
              <a:ext cx="423924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49" name="円弧 48">
              <a:extLst>
                <a:ext uri="{FF2B5EF4-FFF2-40B4-BE49-F238E27FC236}">
                  <a16:creationId xmlns:a16="http://schemas.microsoft.com/office/drawing/2014/main" id="{9D08657B-74ED-41FE-829A-2DD96FA56055}"/>
                </a:ext>
              </a:extLst>
            </p:cNvPr>
            <p:cNvSpPr/>
            <p:nvPr/>
          </p:nvSpPr>
          <p:spPr>
            <a:xfrm rot="10800000" flipH="1">
              <a:off x="1922139" y="0"/>
              <a:ext cx="5073021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sp>
        <p:nvSpPr>
          <p:cNvPr id="50" name="テキスト ボックス 18">
            <a:extLst>
              <a:ext uri="{FF2B5EF4-FFF2-40B4-BE49-F238E27FC236}">
                <a16:creationId xmlns:a16="http://schemas.microsoft.com/office/drawing/2014/main" id="{FC19C525-A51C-41D0-9A7F-F1C7DAE4FBB9}"/>
              </a:ext>
            </a:extLst>
          </p:cNvPr>
          <p:cNvSpPr txBox="1"/>
          <p:nvPr/>
        </p:nvSpPr>
        <p:spPr>
          <a:xfrm>
            <a:off x="3553565" y="2963410"/>
            <a:ext cx="803425" cy="58477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200" dirty="0"/>
              <a:t>6</a:t>
            </a:r>
            <a:r>
              <a:rPr kumimoji="1" lang="ja-JP" altLang="en-US" sz="3200" dirty="0"/>
              <a:t>分</a:t>
            </a:r>
          </a:p>
        </p:txBody>
      </p: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46335737-4742-4DAB-8392-C52D7107A42E}"/>
              </a:ext>
            </a:extLst>
          </p:cNvPr>
          <p:cNvCxnSpPr>
            <a:cxnSpLocks/>
          </p:cNvCxnSpPr>
          <p:nvPr/>
        </p:nvCxnSpPr>
        <p:spPr>
          <a:xfrm>
            <a:off x="2605593" y="2628900"/>
            <a:ext cx="283464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3B87C636-C2C3-49D5-93B8-00BFC48EF02A}"/>
              </a:ext>
            </a:extLst>
          </p:cNvPr>
          <p:cNvCxnSpPr>
            <a:cxnSpLocks/>
          </p:cNvCxnSpPr>
          <p:nvPr/>
        </p:nvCxnSpPr>
        <p:spPr>
          <a:xfrm>
            <a:off x="3083914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550CA100-510F-4360-8700-36A2756A0635}"/>
              </a:ext>
            </a:extLst>
          </p:cNvPr>
          <p:cNvCxnSpPr>
            <a:cxnSpLocks/>
          </p:cNvCxnSpPr>
          <p:nvPr/>
        </p:nvCxnSpPr>
        <p:spPr>
          <a:xfrm>
            <a:off x="3553565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C176AA37-EE64-4AD8-ACDA-97FC662B612D}"/>
              </a:ext>
            </a:extLst>
          </p:cNvPr>
          <p:cNvCxnSpPr>
            <a:cxnSpLocks/>
          </p:cNvCxnSpPr>
          <p:nvPr/>
        </p:nvCxnSpPr>
        <p:spPr>
          <a:xfrm>
            <a:off x="4023216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D618BDFB-DDCF-42AE-AF66-E2A371910AA8}"/>
              </a:ext>
            </a:extLst>
          </p:cNvPr>
          <p:cNvCxnSpPr>
            <a:cxnSpLocks/>
          </p:cNvCxnSpPr>
          <p:nvPr/>
        </p:nvCxnSpPr>
        <p:spPr>
          <a:xfrm>
            <a:off x="4492867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04F4A3F1-C35C-4052-92D4-FACD503BD538}"/>
              </a:ext>
            </a:extLst>
          </p:cNvPr>
          <p:cNvCxnSpPr>
            <a:cxnSpLocks/>
          </p:cNvCxnSpPr>
          <p:nvPr/>
        </p:nvCxnSpPr>
        <p:spPr>
          <a:xfrm>
            <a:off x="4962518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" name="図 71">
            <a:extLst>
              <a:ext uri="{FF2B5EF4-FFF2-40B4-BE49-F238E27FC236}">
                <a16:creationId xmlns:a16="http://schemas.microsoft.com/office/drawing/2014/main" id="{B0B9A7D3-582D-49FC-B9D8-6B15149066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5058" y="1551508"/>
            <a:ext cx="1178202" cy="706921"/>
          </a:xfrm>
          <a:prstGeom prst="rect">
            <a:avLst/>
          </a:prstGeom>
        </p:spPr>
      </p:pic>
      <p:pic>
        <p:nvPicPr>
          <p:cNvPr id="73" name="図 72">
            <a:extLst>
              <a:ext uri="{FF2B5EF4-FFF2-40B4-BE49-F238E27FC236}">
                <a16:creationId xmlns:a16="http://schemas.microsoft.com/office/drawing/2014/main" id="{804D561B-359E-42DB-9275-DB27CC3403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4608" y="1679883"/>
            <a:ext cx="951669" cy="666168"/>
          </a:xfrm>
          <a:prstGeom prst="rect">
            <a:avLst/>
          </a:prstGeom>
        </p:spPr>
      </p:pic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3F66598B-CC5A-45A7-8D7F-CE688F1C04D5}"/>
              </a:ext>
            </a:extLst>
          </p:cNvPr>
          <p:cNvCxnSpPr>
            <a:cxnSpLocks/>
          </p:cNvCxnSpPr>
          <p:nvPr/>
        </p:nvCxnSpPr>
        <p:spPr>
          <a:xfrm>
            <a:off x="2614263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DF273B7E-A86C-409D-8D38-7C6E1FFA5006}"/>
              </a:ext>
            </a:extLst>
          </p:cNvPr>
          <p:cNvCxnSpPr>
            <a:cxnSpLocks/>
          </p:cNvCxnSpPr>
          <p:nvPr/>
        </p:nvCxnSpPr>
        <p:spPr>
          <a:xfrm>
            <a:off x="5440234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タイトル 1">
            <a:extLst>
              <a:ext uri="{FF2B5EF4-FFF2-40B4-BE49-F238E27FC236}">
                <a16:creationId xmlns:a16="http://schemas.microsoft.com/office/drawing/2014/main" id="{4E5D9654-20EF-4EEC-9919-E7ACDB704FDD}"/>
              </a:ext>
            </a:extLst>
          </p:cNvPr>
          <p:cNvSpPr txBox="1">
            <a:spLocks/>
          </p:cNvSpPr>
          <p:nvPr/>
        </p:nvSpPr>
        <p:spPr>
          <a:xfrm>
            <a:off x="2796278" y="3515494"/>
            <a:ext cx="1878126" cy="77521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ea typeface="ＭＳ Ｐゴシック"/>
                <a:cs typeface="Calibri Light"/>
              </a:rPr>
              <a:t>1</a:t>
            </a:r>
            <a:r>
              <a:rPr lang="ja-JP" altLang="en-US" sz="3200" dirty="0">
                <a:ea typeface="ＭＳ Ｐゴシック"/>
                <a:cs typeface="Calibri Light"/>
              </a:rPr>
              <a:t>分歩くと</a:t>
            </a:r>
          </a:p>
        </p:txBody>
      </p:sp>
      <p:sp>
        <p:nvSpPr>
          <p:cNvPr id="80" name="タイトル 1">
            <a:extLst>
              <a:ext uri="{FF2B5EF4-FFF2-40B4-BE49-F238E27FC236}">
                <a16:creationId xmlns:a16="http://schemas.microsoft.com/office/drawing/2014/main" id="{D6BF5D12-A979-48D5-B3A3-923546A1CD39}"/>
              </a:ext>
            </a:extLst>
          </p:cNvPr>
          <p:cNvSpPr txBox="1">
            <a:spLocks/>
          </p:cNvSpPr>
          <p:nvPr/>
        </p:nvSpPr>
        <p:spPr>
          <a:xfrm>
            <a:off x="3273994" y="4016326"/>
            <a:ext cx="1876846" cy="508069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ea typeface="ＭＳ Ｐゴシック"/>
                <a:cs typeface="Calibri Light"/>
              </a:rPr>
              <a:t>2</a:t>
            </a:r>
            <a:r>
              <a:rPr lang="ja-JP" altLang="en-US" sz="3200" dirty="0">
                <a:ea typeface="ＭＳ Ｐゴシック"/>
                <a:cs typeface="Calibri Light"/>
              </a:rPr>
              <a:t>分歩くと</a:t>
            </a:r>
          </a:p>
        </p:txBody>
      </p:sp>
      <p:sp>
        <p:nvSpPr>
          <p:cNvPr id="81" name="タイトル 1">
            <a:extLst>
              <a:ext uri="{FF2B5EF4-FFF2-40B4-BE49-F238E27FC236}">
                <a16:creationId xmlns:a16="http://schemas.microsoft.com/office/drawing/2014/main" id="{3DC1370E-1DD1-46E7-9F7E-5935181CC118}"/>
              </a:ext>
            </a:extLst>
          </p:cNvPr>
          <p:cNvSpPr txBox="1">
            <a:spLocks/>
          </p:cNvSpPr>
          <p:nvPr/>
        </p:nvSpPr>
        <p:spPr>
          <a:xfrm>
            <a:off x="3851763" y="4379165"/>
            <a:ext cx="1811424" cy="58006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ea typeface="ＭＳ Ｐゴシック"/>
                <a:cs typeface="Calibri Light"/>
              </a:rPr>
              <a:t>3</a:t>
            </a:r>
            <a:r>
              <a:rPr lang="ja-JP" altLang="en-US" sz="3200" dirty="0">
                <a:ea typeface="ＭＳ Ｐゴシック"/>
                <a:cs typeface="Calibri Light"/>
              </a:rPr>
              <a:t>分歩くと</a:t>
            </a:r>
          </a:p>
        </p:txBody>
      </p:sp>
      <p:sp>
        <p:nvSpPr>
          <p:cNvPr id="82" name="タイトル 1">
            <a:extLst>
              <a:ext uri="{FF2B5EF4-FFF2-40B4-BE49-F238E27FC236}">
                <a16:creationId xmlns:a16="http://schemas.microsoft.com/office/drawing/2014/main" id="{09D8B2B1-28E9-4AF2-A454-560C56CF1747}"/>
              </a:ext>
            </a:extLst>
          </p:cNvPr>
          <p:cNvSpPr txBox="1">
            <a:spLocks/>
          </p:cNvSpPr>
          <p:nvPr/>
        </p:nvSpPr>
        <p:spPr>
          <a:xfrm>
            <a:off x="4375069" y="4786665"/>
            <a:ext cx="1811424" cy="511784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ea typeface="ＭＳ Ｐゴシック"/>
                <a:cs typeface="Calibri Light"/>
              </a:rPr>
              <a:t>4</a:t>
            </a:r>
            <a:r>
              <a:rPr lang="ja-JP" altLang="en-US" sz="3200" dirty="0">
                <a:ea typeface="ＭＳ Ｐゴシック"/>
                <a:cs typeface="Calibri Light"/>
              </a:rPr>
              <a:t>分歩くと</a:t>
            </a:r>
          </a:p>
        </p:txBody>
      </p:sp>
      <p:sp>
        <p:nvSpPr>
          <p:cNvPr id="83" name="タイトル 1">
            <a:extLst>
              <a:ext uri="{FF2B5EF4-FFF2-40B4-BE49-F238E27FC236}">
                <a16:creationId xmlns:a16="http://schemas.microsoft.com/office/drawing/2014/main" id="{6364B840-CECB-4C1A-9615-5109B5D64D00}"/>
              </a:ext>
            </a:extLst>
          </p:cNvPr>
          <p:cNvSpPr txBox="1">
            <a:spLocks/>
          </p:cNvSpPr>
          <p:nvPr/>
        </p:nvSpPr>
        <p:spPr>
          <a:xfrm>
            <a:off x="4892481" y="5165849"/>
            <a:ext cx="1817318" cy="46134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ea typeface="ＭＳ Ｐゴシック"/>
                <a:cs typeface="Calibri Light"/>
              </a:rPr>
              <a:t>5</a:t>
            </a:r>
            <a:r>
              <a:rPr lang="ja-JP" altLang="en-US" sz="3200" dirty="0">
                <a:ea typeface="ＭＳ Ｐゴシック"/>
                <a:cs typeface="Calibri Light"/>
              </a:rPr>
              <a:t>分歩くと</a:t>
            </a:r>
          </a:p>
        </p:txBody>
      </p:sp>
      <p:sp>
        <p:nvSpPr>
          <p:cNvPr id="84" name="タイトル 1">
            <a:extLst>
              <a:ext uri="{FF2B5EF4-FFF2-40B4-BE49-F238E27FC236}">
                <a16:creationId xmlns:a16="http://schemas.microsoft.com/office/drawing/2014/main" id="{351914AE-9E38-4A24-BA78-B733A6C6A0EF}"/>
              </a:ext>
            </a:extLst>
          </p:cNvPr>
          <p:cNvSpPr txBox="1">
            <a:spLocks/>
          </p:cNvSpPr>
          <p:nvPr/>
        </p:nvSpPr>
        <p:spPr>
          <a:xfrm>
            <a:off x="5280781" y="5546896"/>
            <a:ext cx="2085443" cy="511783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ea typeface="ＭＳ Ｐゴシック"/>
                <a:cs typeface="Calibri Light"/>
              </a:rPr>
              <a:t>6</a:t>
            </a:r>
            <a:r>
              <a:rPr lang="ja-JP" altLang="en-US" sz="3200" dirty="0">
                <a:ea typeface="ＭＳ Ｐゴシック"/>
                <a:cs typeface="Calibri Light"/>
              </a:rPr>
              <a:t>分学校着</a:t>
            </a:r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BB02A7CB-B810-4C93-83B0-CC1BD68AA4F2}"/>
              </a:ext>
            </a:extLst>
          </p:cNvPr>
          <p:cNvGrpSpPr/>
          <p:nvPr/>
        </p:nvGrpSpPr>
        <p:grpSpPr>
          <a:xfrm>
            <a:off x="2891448" y="1497652"/>
            <a:ext cx="405643" cy="942345"/>
            <a:chOff x="97339" y="132224"/>
            <a:chExt cx="119695" cy="269648"/>
          </a:xfrm>
        </p:grpSpPr>
        <p:sp>
          <p:nvSpPr>
            <p:cNvPr id="24" name="テキスト ボックス 57">
              <a:extLst>
                <a:ext uri="{FF2B5EF4-FFF2-40B4-BE49-F238E27FC236}">
                  <a16:creationId xmlns:a16="http://schemas.microsoft.com/office/drawing/2014/main" id="{7F6DB6DD-FBCC-4487-A396-FDF079DD1DAA}"/>
                </a:ext>
              </a:extLst>
            </p:cNvPr>
            <p:cNvSpPr txBox="1"/>
            <p:nvPr/>
          </p:nvSpPr>
          <p:spPr>
            <a:xfrm>
              <a:off x="101999" y="234542"/>
              <a:ext cx="115035" cy="16733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25" name="テキスト ボックス 58">
              <a:extLst>
                <a:ext uri="{FF2B5EF4-FFF2-40B4-BE49-F238E27FC236}">
                  <a16:creationId xmlns:a16="http://schemas.microsoft.com/office/drawing/2014/main" id="{1AB2928D-C0E5-450A-A907-E05F86D775B0}"/>
                </a:ext>
              </a:extLst>
            </p:cNvPr>
            <p:cNvSpPr txBox="1"/>
            <p:nvPr/>
          </p:nvSpPr>
          <p:spPr>
            <a:xfrm>
              <a:off x="98376" y="132224"/>
              <a:ext cx="115035" cy="16733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1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8321CAF5-51AA-4EF2-A08F-7B4C48EC8045}"/>
                </a:ext>
              </a:extLst>
            </p:cNvPr>
            <p:cNvCxnSpPr>
              <a:cxnSpLocks/>
            </p:cNvCxnSpPr>
            <p:nvPr/>
          </p:nvCxnSpPr>
          <p:spPr>
            <a:xfrm>
              <a:off x="97339" y="274320"/>
              <a:ext cx="11685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C540C89D-CC43-4288-9B2D-679C17A701D3}"/>
              </a:ext>
            </a:extLst>
          </p:cNvPr>
          <p:cNvGrpSpPr/>
          <p:nvPr/>
        </p:nvGrpSpPr>
        <p:grpSpPr>
          <a:xfrm>
            <a:off x="3363437" y="1520233"/>
            <a:ext cx="405643" cy="942345"/>
            <a:chOff x="97339" y="132224"/>
            <a:chExt cx="119695" cy="269648"/>
          </a:xfrm>
        </p:grpSpPr>
        <p:sp>
          <p:nvSpPr>
            <p:cNvPr id="28" name="テキスト ボックス 57">
              <a:extLst>
                <a:ext uri="{FF2B5EF4-FFF2-40B4-BE49-F238E27FC236}">
                  <a16:creationId xmlns:a16="http://schemas.microsoft.com/office/drawing/2014/main" id="{4F32FB27-8912-41A6-B57C-120E3A21F0E5}"/>
                </a:ext>
              </a:extLst>
            </p:cNvPr>
            <p:cNvSpPr txBox="1"/>
            <p:nvPr/>
          </p:nvSpPr>
          <p:spPr>
            <a:xfrm>
              <a:off x="101999" y="234542"/>
              <a:ext cx="115035" cy="16733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29" name="テキスト ボックス 58">
              <a:extLst>
                <a:ext uri="{FF2B5EF4-FFF2-40B4-BE49-F238E27FC236}">
                  <a16:creationId xmlns:a16="http://schemas.microsoft.com/office/drawing/2014/main" id="{88214E9A-C0FD-41C3-8880-BD69E1FE72F6}"/>
                </a:ext>
              </a:extLst>
            </p:cNvPr>
            <p:cNvSpPr txBox="1"/>
            <p:nvPr/>
          </p:nvSpPr>
          <p:spPr>
            <a:xfrm>
              <a:off x="98376" y="132224"/>
              <a:ext cx="115035" cy="16733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2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30" name="直線コネクタ 29">
              <a:extLst>
                <a:ext uri="{FF2B5EF4-FFF2-40B4-BE49-F238E27FC236}">
                  <a16:creationId xmlns:a16="http://schemas.microsoft.com/office/drawing/2014/main" id="{8F6675D0-C0EB-48D1-A9BF-D9A1FDD0321B}"/>
                </a:ext>
              </a:extLst>
            </p:cNvPr>
            <p:cNvCxnSpPr>
              <a:cxnSpLocks/>
            </p:cNvCxnSpPr>
            <p:nvPr/>
          </p:nvCxnSpPr>
          <p:spPr>
            <a:xfrm>
              <a:off x="97339" y="274320"/>
              <a:ext cx="11685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7F77E16C-7298-4C53-9B5C-266849927C7A}"/>
              </a:ext>
            </a:extLst>
          </p:cNvPr>
          <p:cNvGrpSpPr/>
          <p:nvPr/>
        </p:nvGrpSpPr>
        <p:grpSpPr>
          <a:xfrm>
            <a:off x="3827343" y="1512305"/>
            <a:ext cx="405643" cy="942345"/>
            <a:chOff x="97339" y="132224"/>
            <a:chExt cx="119695" cy="269648"/>
          </a:xfrm>
        </p:grpSpPr>
        <p:sp>
          <p:nvSpPr>
            <p:cNvPr id="32" name="テキスト ボックス 57">
              <a:extLst>
                <a:ext uri="{FF2B5EF4-FFF2-40B4-BE49-F238E27FC236}">
                  <a16:creationId xmlns:a16="http://schemas.microsoft.com/office/drawing/2014/main" id="{805A8CA8-6505-408D-BE5A-EAD0B3EBC6CA}"/>
                </a:ext>
              </a:extLst>
            </p:cNvPr>
            <p:cNvSpPr txBox="1"/>
            <p:nvPr/>
          </p:nvSpPr>
          <p:spPr>
            <a:xfrm>
              <a:off x="101999" y="234542"/>
              <a:ext cx="115035" cy="16733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33" name="テキスト ボックス 58">
              <a:extLst>
                <a:ext uri="{FF2B5EF4-FFF2-40B4-BE49-F238E27FC236}">
                  <a16:creationId xmlns:a16="http://schemas.microsoft.com/office/drawing/2014/main" id="{8BF9DEC9-4265-4347-98AD-4AF6D9B6DD11}"/>
                </a:ext>
              </a:extLst>
            </p:cNvPr>
            <p:cNvSpPr txBox="1"/>
            <p:nvPr/>
          </p:nvSpPr>
          <p:spPr>
            <a:xfrm>
              <a:off x="98376" y="132224"/>
              <a:ext cx="115035" cy="16733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3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D324175B-EAE1-4BC3-B788-930E652A1AC3}"/>
                </a:ext>
              </a:extLst>
            </p:cNvPr>
            <p:cNvCxnSpPr>
              <a:cxnSpLocks/>
            </p:cNvCxnSpPr>
            <p:nvPr/>
          </p:nvCxnSpPr>
          <p:spPr>
            <a:xfrm>
              <a:off x="97339" y="274320"/>
              <a:ext cx="11685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5120793C-C6F9-4AF4-9193-870C78407C92}"/>
              </a:ext>
            </a:extLst>
          </p:cNvPr>
          <p:cNvGrpSpPr/>
          <p:nvPr/>
        </p:nvGrpSpPr>
        <p:grpSpPr>
          <a:xfrm>
            <a:off x="4281039" y="1520233"/>
            <a:ext cx="405643" cy="942345"/>
            <a:chOff x="97339" y="132224"/>
            <a:chExt cx="119695" cy="269648"/>
          </a:xfrm>
        </p:grpSpPr>
        <p:sp>
          <p:nvSpPr>
            <p:cNvPr id="36" name="テキスト ボックス 57">
              <a:extLst>
                <a:ext uri="{FF2B5EF4-FFF2-40B4-BE49-F238E27FC236}">
                  <a16:creationId xmlns:a16="http://schemas.microsoft.com/office/drawing/2014/main" id="{0A90DD91-C7F0-4E96-9639-F745500D48B4}"/>
                </a:ext>
              </a:extLst>
            </p:cNvPr>
            <p:cNvSpPr txBox="1"/>
            <p:nvPr/>
          </p:nvSpPr>
          <p:spPr>
            <a:xfrm>
              <a:off x="101999" y="234542"/>
              <a:ext cx="115035" cy="16733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37" name="テキスト ボックス 58">
              <a:extLst>
                <a:ext uri="{FF2B5EF4-FFF2-40B4-BE49-F238E27FC236}">
                  <a16:creationId xmlns:a16="http://schemas.microsoft.com/office/drawing/2014/main" id="{E22C81A1-CD26-4125-A6B2-60119149CE10}"/>
                </a:ext>
              </a:extLst>
            </p:cNvPr>
            <p:cNvSpPr txBox="1"/>
            <p:nvPr/>
          </p:nvSpPr>
          <p:spPr>
            <a:xfrm>
              <a:off x="98376" y="132224"/>
              <a:ext cx="115035" cy="16733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4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611FFA6E-662E-46CB-8328-076A05B473C7}"/>
                </a:ext>
              </a:extLst>
            </p:cNvPr>
            <p:cNvCxnSpPr>
              <a:cxnSpLocks/>
            </p:cNvCxnSpPr>
            <p:nvPr/>
          </p:nvCxnSpPr>
          <p:spPr>
            <a:xfrm>
              <a:off x="97339" y="274320"/>
              <a:ext cx="11685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B41CDF24-2A4A-4701-9BA4-E7C62454ACE7}"/>
              </a:ext>
            </a:extLst>
          </p:cNvPr>
          <p:cNvGrpSpPr/>
          <p:nvPr/>
        </p:nvGrpSpPr>
        <p:grpSpPr>
          <a:xfrm>
            <a:off x="4757475" y="1523065"/>
            <a:ext cx="405643" cy="942345"/>
            <a:chOff x="97339" y="132224"/>
            <a:chExt cx="119695" cy="269648"/>
          </a:xfrm>
        </p:grpSpPr>
        <p:sp>
          <p:nvSpPr>
            <p:cNvPr id="40" name="テキスト ボックス 57">
              <a:extLst>
                <a:ext uri="{FF2B5EF4-FFF2-40B4-BE49-F238E27FC236}">
                  <a16:creationId xmlns:a16="http://schemas.microsoft.com/office/drawing/2014/main" id="{DCF3EC93-7D7E-4399-AA6B-E805F19694E5}"/>
                </a:ext>
              </a:extLst>
            </p:cNvPr>
            <p:cNvSpPr txBox="1"/>
            <p:nvPr/>
          </p:nvSpPr>
          <p:spPr>
            <a:xfrm>
              <a:off x="101999" y="234542"/>
              <a:ext cx="115035" cy="16733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41" name="テキスト ボックス 58">
              <a:extLst>
                <a:ext uri="{FF2B5EF4-FFF2-40B4-BE49-F238E27FC236}">
                  <a16:creationId xmlns:a16="http://schemas.microsoft.com/office/drawing/2014/main" id="{6BAA8E64-EEB3-49E9-BA82-F62A53AEA727}"/>
                </a:ext>
              </a:extLst>
            </p:cNvPr>
            <p:cNvSpPr txBox="1"/>
            <p:nvPr/>
          </p:nvSpPr>
          <p:spPr>
            <a:xfrm>
              <a:off x="98376" y="132224"/>
              <a:ext cx="115035" cy="16733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5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99F29041-EFE8-4844-BE6B-01794E62CB88}"/>
                </a:ext>
              </a:extLst>
            </p:cNvPr>
            <p:cNvCxnSpPr>
              <a:cxnSpLocks/>
            </p:cNvCxnSpPr>
            <p:nvPr/>
          </p:nvCxnSpPr>
          <p:spPr>
            <a:xfrm>
              <a:off x="97339" y="274320"/>
              <a:ext cx="11685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25805C25-5CA3-4D67-B797-A1BB2E1AB8BB}"/>
              </a:ext>
            </a:extLst>
          </p:cNvPr>
          <p:cNvGrpSpPr/>
          <p:nvPr/>
        </p:nvGrpSpPr>
        <p:grpSpPr>
          <a:xfrm>
            <a:off x="5231259" y="1515007"/>
            <a:ext cx="405643" cy="942345"/>
            <a:chOff x="97339" y="132224"/>
            <a:chExt cx="119695" cy="269648"/>
          </a:xfrm>
        </p:grpSpPr>
        <p:sp>
          <p:nvSpPr>
            <p:cNvPr id="44" name="テキスト ボックス 57">
              <a:extLst>
                <a:ext uri="{FF2B5EF4-FFF2-40B4-BE49-F238E27FC236}">
                  <a16:creationId xmlns:a16="http://schemas.microsoft.com/office/drawing/2014/main" id="{65416A25-FD78-4237-BEBA-CAAA9E0347DB}"/>
                </a:ext>
              </a:extLst>
            </p:cNvPr>
            <p:cNvSpPr txBox="1"/>
            <p:nvPr/>
          </p:nvSpPr>
          <p:spPr>
            <a:xfrm>
              <a:off x="101999" y="234542"/>
              <a:ext cx="115035" cy="16733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45" name="テキスト ボックス 58">
              <a:extLst>
                <a:ext uri="{FF2B5EF4-FFF2-40B4-BE49-F238E27FC236}">
                  <a16:creationId xmlns:a16="http://schemas.microsoft.com/office/drawing/2014/main" id="{072B90D0-4427-49D5-BC00-536820321253}"/>
                </a:ext>
              </a:extLst>
            </p:cNvPr>
            <p:cNvSpPr txBox="1"/>
            <p:nvPr/>
          </p:nvSpPr>
          <p:spPr>
            <a:xfrm>
              <a:off x="98376" y="132224"/>
              <a:ext cx="115035" cy="16733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69D7926C-7E54-476A-8FA3-525E78408EDE}"/>
                </a:ext>
              </a:extLst>
            </p:cNvPr>
            <p:cNvCxnSpPr>
              <a:cxnSpLocks/>
            </p:cNvCxnSpPr>
            <p:nvPr/>
          </p:nvCxnSpPr>
          <p:spPr>
            <a:xfrm>
              <a:off x="97339" y="274320"/>
              <a:ext cx="11685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04130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50" grpId="0"/>
      <p:bldP spid="79" grpId="0"/>
      <p:bldP spid="80" grpId="0"/>
      <p:bldP spid="81" grpId="0"/>
      <p:bldP spid="82" grpId="0"/>
      <p:bldP spid="83" grpId="0"/>
      <p:bldP spid="84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タイトル 1">
            <a:extLst>
              <a:ext uri="{FF2B5EF4-FFF2-40B4-BE49-F238E27FC236}">
                <a16:creationId xmlns:a16="http://schemas.microsoft.com/office/drawing/2014/main" id="{4C46F2EC-8E4E-4600-A1B7-BA14A9025481}"/>
              </a:ext>
            </a:extLst>
          </p:cNvPr>
          <p:cNvSpPr txBox="1">
            <a:spLocks/>
          </p:cNvSpPr>
          <p:nvPr/>
        </p:nvSpPr>
        <p:spPr>
          <a:xfrm>
            <a:off x="339568" y="196358"/>
            <a:ext cx="11033439" cy="12763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あやかさんは，家から学校まで行くのに，歩けば</a:t>
            </a:r>
            <a:r>
              <a:rPr lang="en-US" altLang="ja-JP" sz="4000" dirty="0">
                <a:ea typeface="ＭＳ Ｐゴシック"/>
                <a:cs typeface="Calibri Light"/>
              </a:rPr>
              <a:t>6</a:t>
            </a:r>
            <a:r>
              <a:rPr lang="ja-JP" altLang="en-US" sz="4000" dirty="0">
                <a:ea typeface="ＭＳ Ｐゴシック"/>
                <a:cs typeface="Calibri Light"/>
              </a:rPr>
              <a:t>分かかります。</a:t>
            </a: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209E3E7B-4991-41E7-94DB-377D93F950E9}"/>
              </a:ext>
            </a:extLst>
          </p:cNvPr>
          <p:cNvGrpSpPr/>
          <p:nvPr/>
        </p:nvGrpSpPr>
        <p:grpSpPr>
          <a:xfrm>
            <a:off x="2628823" y="1985429"/>
            <a:ext cx="2802620" cy="1276350"/>
            <a:chOff x="0" y="0"/>
            <a:chExt cx="6995160" cy="1276643"/>
          </a:xfrm>
        </p:grpSpPr>
        <p:sp>
          <p:nvSpPr>
            <p:cNvPr id="48" name="円弧 47">
              <a:extLst>
                <a:ext uri="{FF2B5EF4-FFF2-40B4-BE49-F238E27FC236}">
                  <a16:creationId xmlns:a16="http://schemas.microsoft.com/office/drawing/2014/main" id="{237030F7-8026-4221-86F2-B98A12C07D83}"/>
                </a:ext>
              </a:extLst>
            </p:cNvPr>
            <p:cNvSpPr/>
            <p:nvPr/>
          </p:nvSpPr>
          <p:spPr>
            <a:xfrm rot="10800000">
              <a:off x="0" y="2"/>
              <a:ext cx="423924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49" name="円弧 48">
              <a:extLst>
                <a:ext uri="{FF2B5EF4-FFF2-40B4-BE49-F238E27FC236}">
                  <a16:creationId xmlns:a16="http://schemas.microsoft.com/office/drawing/2014/main" id="{9D08657B-74ED-41FE-829A-2DD96FA56055}"/>
                </a:ext>
              </a:extLst>
            </p:cNvPr>
            <p:cNvSpPr/>
            <p:nvPr/>
          </p:nvSpPr>
          <p:spPr>
            <a:xfrm rot="10800000" flipH="1">
              <a:off x="1922139" y="0"/>
              <a:ext cx="5073021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sp>
        <p:nvSpPr>
          <p:cNvPr id="50" name="テキスト ボックス 18">
            <a:extLst>
              <a:ext uri="{FF2B5EF4-FFF2-40B4-BE49-F238E27FC236}">
                <a16:creationId xmlns:a16="http://schemas.microsoft.com/office/drawing/2014/main" id="{FC19C525-A51C-41D0-9A7F-F1C7DAE4FBB9}"/>
              </a:ext>
            </a:extLst>
          </p:cNvPr>
          <p:cNvSpPr txBox="1"/>
          <p:nvPr/>
        </p:nvSpPr>
        <p:spPr>
          <a:xfrm>
            <a:off x="3575586" y="2987758"/>
            <a:ext cx="803425" cy="58477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200" dirty="0"/>
              <a:t>6</a:t>
            </a:r>
            <a:r>
              <a:rPr kumimoji="1" lang="ja-JP" altLang="en-US" sz="3200" dirty="0"/>
              <a:t>分</a:t>
            </a:r>
          </a:p>
        </p:txBody>
      </p: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46335737-4742-4DAB-8392-C52D7107A42E}"/>
              </a:ext>
            </a:extLst>
          </p:cNvPr>
          <p:cNvCxnSpPr>
            <a:cxnSpLocks/>
          </p:cNvCxnSpPr>
          <p:nvPr/>
        </p:nvCxnSpPr>
        <p:spPr>
          <a:xfrm>
            <a:off x="2605593" y="2628900"/>
            <a:ext cx="283464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3B87C636-C2C3-49D5-93B8-00BFC48EF02A}"/>
              </a:ext>
            </a:extLst>
          </p:cNvPr>
          <p:cNvCxnSpPr>
            <a:cxnSpLocks/>
          </p:cNvCxnSpPr>
          <p:nvPr/>
        </p:nvCxnSpPr>
        <p:spPr>
          <a:xfrm>
            <a:off x="3083914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550CA100-510F-4360-8700-36A2756A0635}"/>
              </a:ext>
            </a:extLst>
          </p:cNvPr>
          <p:cNvCxnSpPr>
            <a:cxnSpLocks/>
          </p:cNvCxnSpPr>
          <p:nvPr/>
        </p:nvCxnSpPr>
        <p:spPr>
          <a:xfrm>
            <a:off x="3553565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C176AA37-EE64-4AD8-ACDA-97FC662B612D}"/>
              </a:ext>
            </a:extLst>
          </p:cNvPr>
          <p:cNvCxnSpPr>
            <a:cxnSpLocks/>
          </p:cNvCxnSpPr>
          <p:nvPr/>
        </p:nvCxnSpPr>
        <p:spPr>
          <a:xfrm>
            <a:off x="4023216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D618BDFB-DDCF-42AE-AF66-E2A371910AA8}"/>
              </a:ext>
            </a:extLst>
          </p:cNvPr>
          <p:cNvCxnSpPr>
            <a:cxnSpLocks/>
          </p:cNvCxnSpPr>
          <p:nvPr/>
        </p:nvCxnSpPr>
        <p:spPr>
          <a:xfrm>
            <a:off x="4492867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04F4A3F1-C35C-4052-92D4-FACD503BD538}"/>
              </a:ext>
            </a:extLst>
          </p:cNvPr>
          <p:cNvCxnSpPr>
            <a:cxnSpLocks/>
          </p:cNvCxnSpPr>
          <p:nvPr/>
        </p:nvCxnSpPr>
        <p:spPr>
          <a:xfrm>
            <a:off x="4962518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" name="図 71">
            <a:extLst>
              <a:ext uri="{FF2B5EF4-FFF2-40B4-BE49-F238E27FC236}">
                <a16:creationId xmlns:a16="http://schemas.microsoft.com/office/drawing/2014/main" id="{B0B9A7D3-582D-49FC-B9D8-6B15149066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4870" y="1605919"/>
            <a:ext cx="1106871" cy="664123"/>
          </a:xfrm>
          <a:prstGeom prst="rect">
            <a:avLst/>
          </a:prstGeom>
        </p:spPr>
      </p:pic>
      <p:pic>
        <p:nvPicPr>
          <p:cNvPr id="73" name="図 72">
            <a:extLst>
              <a:ext uri="{FF2B5EF4-FFF2-40B4-BE49-F238E27FC236}">
                <a16:creationId xmlns:a16="http://schemas.microsoft.com/office/drawing/2014/main" id="{804D561B-359E-42DB-9275-DB27CC3403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070" y="1561129"/>
            <a:ext cx="1075624" cy="752937"/>
          </a:xfrm>
          <a:prstGeom prst="rect">
            <a:avLst/>
          </a:prstGeom>
        </p:spPr>
      </p:pic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3F66598B-CC5A-45A7-8D7F-CE688F1C04D5}"/>
              </a:ext>
            </a:extLst>
          </p:cNvPr>
          <p:cNvCxnSpPr>
            <a:cxnSpLocks/>
          </p:cNvCxnSpPr>
          <p:nvPr/>
        </p:nvCxnSpPr>
        <p:spPr>
          <a:xfrm>
            <a:off x="2614263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DF273B7E-A86C-409D-8D38-7C6E1FFA5006}"/>
              </a:ext>
            </a:extLst>
          </p:cNvPr>
          <p:cNvCxnSpPr>
            <a:cxnSpLocks/>
          </p:cNvCxnSpPr>
          <p:nvPr/>
        </p:nvCxnSpPr>
        <p:spPr>
          <a:xfrm>
            <a:off x="5440234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タイトル 1">
            <a:extLst>
              <a:ext uri="{FF2B5EF4-FFF2-40B4-BE49-F238E27FC236}">
                <a16:creationId xmlns:a16="http://schemas.microsoft.com/office/drawing/2014/main" id="{4BF3B5A2-DA2A-484D-AFC3-867C102F34F6}"/>
              </a:ext>
            </a:extLst>
          </p:cNvPr>
          <p:cNvSpPr txBox="1">
            <a:spLocks/>
          </p:cNvSpPr>
          <p:nvPr/>
        </p:nvSpPr>
        <p:spPr>
          <a:xfrm>
            <a:off x="6514392" y="823608"/>
            <a:ext cx="5628721" cy="1991687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全体のきょりを１とみたとき</a:t>
            </a:r>
            <a:endParaRPr lang="en-US" altLang="ja-JP" sz="4000" dirty="0">
              <a:ea typeface="ＭＳ Ｐゴシック"/>
              <a:cs typeface="Calibri Light"/>
            </a:endParaRPr>
          </a:p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ea typeface="ＭＳ Ｐゴシック"/>
                <a:cs typeface="Calibri Light"/>
              </a:rPr>
              <a:t>分で 「何分の</a:t>
            </a:r>
            <a:r>
              <a:rPr lang="ja-JP" altLang="en-US" sz="4000" dirty="0">
                <a:latin typeface="+mj-ea"/>
                <a:cs typeface="Calibri Light"/>
              </a:rPr>
              <a:t>一」　</a:t>
            </a:r>
            <a:r>
              <a:rPr lang="ja-JP" altLang="en-US" sz="4000" dirty="0">
                <a:ea typeface="ＭＳ Ｐゴシック"/>
                <a:cs typeface="Calibri Light"/>
              </a:rPr>
              <a:t>歩いたといえるの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6BEE4841-38E9-414A-AE59-972C95D86940}"/>
              </a:ext>
            </a:extLst>
          </p:cNvPr>
          <p:cNvGrpSpPr/>
          <p:nvPr/>
        </p:nvGrpSpPr>
        <p:grpSpPr>
          <a:xfrm>
            <a:off x="3498237" y="3572533"/>
            <a:ext cx="555388" cy="1135796"/>
            <a:chOff x="79181" y="114612"/>
            <a:chExt cx="163881" cy="325002"/>
          </a:xfrm>
        </p:grpSpPr>
        <p:sp>
          <p:nvSpPr>
            <p:cNvPr id="26" name="テキスト ボックス 57">
              <a:extLst>
                <a:ext uri="{FF2B5EF4-FFF2-40B4-BE49-F238E27FC236}">
                  <a16:creationId xmlns:a16="http://schemas.microsoft.com/office/drawing/2014/main" id="{CF6DBBBD-3FCA-45FF-9421-018C5BCF3924}"/>
                </a:ext>
              </a:extLst>
            </p:cNvPr>
            <p:cNvSpPr txBox="1"/>
            <p:nvPr/>
          </p:nvSpPr>
          <p:spPr>
            <a:xfrm>
              <a:off x="101999" y="25467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27" name="テキスト ボックス 58">
              <a:extLst>
                <a:ext uri="{FF2B5EF4-FFF2-40B4-BE49-F238E27FC236}">
                  <a16:creationId xmlns:a16="http://schemas.microsoft.com/office/drawing/2014/main" id="{B73D1F6F-3EAE-42FE-BCD4-1104184C7FBB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28" name="直線コネクタ 27">
              <a:extLst>
                <a:ext uri="{FF2B5EF4-FFF2-40B4-BE49-F238E27FC236}">
                  <a16:creationId xmlns:a16="http://schemas.microsoft.com/office/drawing/2014/main" id="{EF5E40CE-0FB3-42D3-B1D9-DCB3F3ED72ED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0" name="テキスト ボックス 18">
            <a:extLst>
              <a:ext uri="{FF2B5EF4-FFF2-40B4-BE49-F238E27FC236}">
                <a16:creationId xmlns:a16="http://schemas.microsoft.com/office/drawing/2014/main" id="{1AAE0E62-EDD0-47B7-A635-EE9260D2C8F3}"/>
              </a:ext>
            </a:extLst>
          </p:cNvPr>
          <p:cNvSpPr txBox="1"/>
          <p:nvPr/>
        </p:nvSpPr>
        <p:spPr>
          <a:xfrm>
            <a:off x="810141" y="3807504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/>
              <a:t>1</a:t>
            </a:r>
            <a:r>
              <a:rPr kumimoji="1" lang="ja-JP" altLang="en-US" sz="3600" dirty="0"/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856AC03B-6CE7-47E8-8C4E-D5F30FA65C80}"/>
              </a:ext>
            </a:extLst>
          </p:cNvPr>
          <p:cNvGrpSpPr/>
          <p:nvPr/>
        </p:nvGrpSpPr>
        <p:grpSpPr>
          <a:xfrm>
            <a:off x="3513255" y="4629897"/>
            <a:ext cx="555388" cy="1071254"/>
            <a:chOff x="79181" y="114612"/>
            <a:chExt cx="163881" cy="306534"/>
          </a:xfrm>
        </p:grpSpPr>
        <p:sp>
          <p:nvSpPr>
            <p:cNvPr id="33" name="テキスト ボックス 57">
              <a:extLst>
                <a:ext uri="{FF2B5EF4-FFF2-40B4-BE49-F238E27FC236}">
                  <a16:creationId xmlns:a16="http://schemas.microsoft.com/office/drawing/2014/main" id="{C844BD56-C8F3-4FC8-A3B4-9CCFCFE16524}"/>
                </a:ext>
              </a:extLst>
            </p:cNvPr>
            <p:cNvSpPr txBox="1"/>
            <p:nvPr/>
          </p:nvSpPr>
          <p:spPr>
            <a:xfrm>
              <a:off x="101999" y="236202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34" name="テキスト ボックス 58">
              <a:extLst>
                <a:ext uri="{FF2B5EF4-FFF2-40B4-BE49-F238E27FC236}">
                  <a16:creationId xmlns:a16="http://schemas.microsoft.com/office/drawing/2014/main" id="{3BB9D5BB-A030-4B51-870B-1F5BA993A4AE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62BF0CA9-69FF-4346-B7AC-956C87065B3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6" name="テキスト ボックス 18">
            <a:extLst>
              <a:ext uri="{FF2B5EF4-FFF2-40B4-BE49-F238E27FC236}">
                <a16:creationId xmlns:a16="http://schemas.microsoft.com/office/drawing/2014/main" id="{3FC6756F-5BF8-4074-B7F0-771E3672D61B}"/>
              </a:ext>
            </a:extLst>
          </p:cNvPr>
          <p:cNvSpPr txBox="1"/>
          <p:nvPr/>
        </p:nvSpPr>
        <p:spPr>
          <a:xfrm>
            <a:off x="810141" y="4836606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>
                <a:latin typeface="+mj-ea"/>
                <a:ea typeface="+mj-ea"/>
              </a:rPr>
              <a:t>2</a:t>
            </a:r>
            <a:r>
              <a:rPr kumimoji="1" lang="ja-JP" altLang="en-US" sz="3600" dirty="0"/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sp>
        <p:nvSpPr>
          <p:cNvPr id="37" name="テキスト ボックス 18">
            <a:extLst>
              <a:ext uri="{FF2B5EF4-FFF2-40B4-BE49-F238E27FC236}">
                <a16:creationId xmlns:a16="http://schemas.microsoft.com/office/drawing/2014/main" id="{45B15184-57FF-4623-8911-8964E2527379}"/>
              </a:ext>
            </a:extLst>
          </p:cNvPr>
          <p:cNvSpPr txBox="1"/>
          <p:nvPr/>
        </p:nvSpPr>
        <p:spPr>
          <a:xfrm>
            <a:off x="4021568" y="4841273"/>
            <a:ext cx="647147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3600" dirty="0">
                <a:latin typeface="+mj-ea"/>
                <a:ea typeface="+mj-ea"/>
              </a:rPr>
              <a:t>＝</a:t>
            </a:r>
            <a:endParaRPr kumimoji="1" lang="en-US" altLang="ja-JP" sz="3600" dirty="0"/>
          </a:p>
        </p:txBody>
      </p: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1CDB01A8-9384-4D2D-A323-44F898553789}"/>
              </a:ext>
            </a:extLst>
          </p:cNvPr>
          <p:cNvGrpSpPr/>
          <p:nvPr/>
        </p:nvGrpSpPr>
        <p:grpSpPr>
          <a:xfrm>
            <a:off x="4712103" y="4620136"/>
            <a:ext cx="555388" cy="1071254"/>
            <a:chOff x="79181" y="114612"/>
            <a:chExt cx="163881" cy="306534"/>
          </a:xfrm>
        </p:grpSpPr>
        <p:sp>
          <p:nvSpPr>
            <p:cNvPr id="39" name="テキスト ボックス 57">
              <a:extLst>
                <a:ext uri="{FF2B5EF4-FFF2-40B4-BE49-F238E27FC236}">
                  <a16:creationId xmlns:a16="http://schemas.microsoft.com/office/drawing/2014/main" id="{4577C6A5-E3F0-443C-A4F6-882D0CEABAFB}"/>
                </a:ext>
              </a:extLst>
            </p:cNvPr>
            <p:cNvSpPr txBox="1"/>
            <p:nvPr/>
          </p:nvSpPr>
          <p:spPr>
            <a:xfrm>
              <a:off x="101999" y="236202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40" name="テキスト ボックス 58">
              <a:extLst>
                <a:ext uri="{FF2B5EF4-FFF2-40B4-BE49-F238E27FC236}">
                  <a16:creationId xmlns:a16="http://schemas.microsoft.com/office/drawing/2014/main" id="{2675BE1E-8776-4075-833E-BA3BE02FA4A4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B787D528-364B-4F46-92BA-4FDCB4A8B280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18FC0271-D871-4F26-8918-DA2076C4A86F}"/>
              </a:ext>
            </a:extLst>
          </p:cNvPr>
          <p:cNvCxnSpPr/>
          <p:nvPr/>
        </p:nvCxnSpPr>
        <p:spPr>
          <a:xfrm>
            <a:off x="2614263" y="2623603"/>
            <a:ext cx="469651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8914F3AB-FFA7-457B-8795-9BEF372E03F5}"/>
              </a:ext>
            </a:extLst>
          </p:cNvPr>
          <p:cNvCxnSpPr>
            <a:cxnSpLocks/>
          </p:cNvCxnSpPr>
          <p:nvPr/>
        </p:nvCxnSpPr>
        <p:spPr>
          <a:xfrm>
            <a:off x="2605593" y="2623603"/>
            <a:ext cx="92474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テキスト ボックス 18">
            <a:extLst>
              <a:ext uri="{FF2B5EF4-FFF2-40B4-BE49-F238E27FC236}">
                <a16:creationId xmlns:a16="http://schemas.microsoft.com/office/drawing/2014/main" id="{27BF7C0E-0E44-45ED-AB92-A91AB2B8D590}"/>
              </a:ext>
            </a:extLst>
          </p:cNvPr>
          <p:cNvSpPr txBox="1"/>
          <p:nvPr/>
        </p:nvSpPr>
        <p:spPr>
          <a:xfrm>
            <a:off x="810141" y="5884209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/>
              <a:t>3</a:t>
            </a:r>
            <a:r>
              <a:rPr kumimoji="1" lang="ja-JP" altLang="en-US" sz="3600" dirty="0"/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sp>
        <p:nvSpPr>
          <p:cNvPr id="59" name="テキスト ボックス 18">
            <a:extLst>
              <a:ext uri="{FF2B5EF4-FFF2-40B4-BE49-F238E27FC236}">
                <a16:creationId xmlns:a16="http://schemas.microsoft.com/office/drawing/2014/main" id="{3A1A6CE9-D081-4CE0-9AF1-0EF0449B6D7D}"/>
              </a:ext>
            </a:extLst>
          </p:cNvPr>
          <p:cNvSpPr txBox="1"/>
          <p:nvPr/>
        </p:nvSpPr>
        <p:spPr>
          <a:xfrm>
            <a:off x="4021568" y="5888876"/>
            <a:ext cx="647147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3600" dirty="0">
                <a:latin typeface="+mj-ea"/>
                <a:ea typeface="+mj-ea"/>
              </a:rPr>
              <a:t>＝</a:t>
            </a:r>
            <a:endParaRPr kumimoji="1" lang="en-US" altLang="ja-JP" sz="3600" dirty="0"/>
          </a:p>
        </p:txBody>
      </p:sp>
      <p:grpSp>
        <p:nvGrpSpPr>
          <p:cNvPr id="60" name="グループ化 59">
            <a:extLst>
              <a:ext uri="{FF2B5EF4-FFF2-40B4-BE49-F238E27FC236}">
                <a16:creationId xmlns:a16="http://schemas.microsoft.com/office/drawing/2014/main" id="{0A5C0FCA-9B55-4046-B4C1-B86E1B839D66}"/>
              </a:ext>
            </a:extLst>
          </p:cNvPr>
          <p:cNvGrpSpPr/>
          <p:nvPr/>
        </p:nvGrpSpPr>
        <p:grpSpPr>
          <a:xfrm>
            <a:off x="4712103" y="5667739"/>
            <a:ext cx="555388" cy="1071254"/>
            <a:chOff x="79181" y="114612"/>
            <a:chExt cx="163881" cy="306534"/>
          </a:xfrm>
        </p:grpSpPr>
        <p:sp>
          <p:nvSpPr>
            <p:cNvPr id="61" name="テキスト ボックス 57">
              <a:extLst>
                <a:ext uri="{FF2B5EF4-FFF2-40B4-BE49-F238E27FC236}">
                  <a16:creationId xmlns:a16="http://schemas.microsoft.com/office/drawing/2014/main" id="{58468730-CCE1-4589-B8DD-317718998C3E}"/>
                </a:ext>
              </a:extLst>
            </p:cNvPr>
            <p:cNvSpPr txBox="1"/>
            <p:nvPr/>
          </p:nvSpPr>
          <p:spPr>
            <a:xfrm>
              <a:off x="101999" y="236202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62" name="テキスト ボックス 58">
              <a:extLst>
                <a:ext uri="{FF2B5EF4-FFF2-40B4-BE49-F238E27FC236}">
                  <a16:creationId xmlns:a16="http://schemas.microsoft.com/office/drawing/2014/main" id="{D9F47E5C-333E-4F27-8BA8-03F63C4B19E6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18308A58-04E5-404E-B4AD-5B811FF00F15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4" name="グループ化 63">
            <a:extLst>
              <a:ext uri="{FF2B5EF4-FFF2-40B4-BE49-F238E27FC236}">
                <a16:creationId xmlns:a16="http://schemas.microsoft.com/office/drawing/2014/main" id="{A23264A8-F583-4720-AB88-EDF3C7BAD6EA}"/>
              </a:ext>
            </a:extLst>
          </p:cNvPr>
          <p:cNvGrpSpPr/>
          <p:nvPr/>
        </p:nvGrpSpPr>
        <p:grpSpPr>
          <a:xfrm>
            <a:off x="3493343" y="5653720"/>
            <a:ext cx="555388" cy="1071254"/>
            <a:chOff x="79181" y="114612"/>
            <a:chExt cx="163881" cy="306534"/>
          </a:xfrm>
        </p:grpSpPr>
        <p:sp>
          <p:nvSpPr>
            <p:cNvPr id="65" name="テキスト ボックス 57">
              <a:extLst>
                <a:ext uri="{FF2B5EF4-FFF2-40B4-BE49-F238E27FC236}">
                  <a16:creationId xmlns:a16="http://schemas.microsoft.com/office/drawing/2014/main" id="{5FF286C6-B1C5-45B5-8604-DD0AE5A9D997}"/>
                </a:ext>
              </a:extLst>
            </p:cNvPr>
            <p:cNvSpPr txBox="1"/>
            <p:nvPr/>
          </p:nvSpPr>
          <p:spPr>
            <a:xfrm>
              <a:off x="101999" y="236202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66" name="テキスト ボックス 58">
              <a:extLst>
                <a:ext uri="{FF2B5EF4-FFF2-40B4-BE49-F238E27FC236}">
                  <a16:creationId xmlns:a16="http://schemas.microsoft.com/office/drawing/2014/main" id="{6124B3F8-29A8-4859-9BB9-493DF03760D9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67" name="直線コネクタ 66">
              <a:extLst>
                <a:ext uri="{FF2B5EF4-FFF2-40B4-BE49-F238E27FC236}">
                  <a16:creationId xmlns:a16="http://schemas.microsoft.com/office/drawing/2014/main" id="{226D546A-393F-4A54-82E8-8E667DEFD91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61446AE5-6077-4821-948E-09C7FA3116EF}"/>
              </a:ext>
            </a:extLst>
          </p:cNvPr>
          <p:cNvCxnSpPr>
            <a:cxnSpLocks/>
          </p:cNvCxnSpPr>
          <p:nvPr/>
        </p:nvCxnSpPr>
        <p:spPr>
          <a:xfrm>
            <a:off x="2628823" y="2623603"/>
            <a:ext cx="140369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テキスト ボックス 18">
            <a:extLst>
              <a:ext uri="{FF2B5EF4-FFF2-40B4-BE49-F238E27FC236}">
                <a16:creationId xmlns:a16="http://schemas.microsoft.com/office/drawing/2014/main" id="{14649B84-1A24-45F1-A30D-4122A161A498}"/>
              </a:ext>
            </a:extLst>
          </p:cNvPr>
          <p:cNvSpPr txBox="1"/>
          <p:nvPr/>
        </p:nvSpPr>
        <p:spPr>
          <a:xfrm>
            <a:off x="6096000" y="3793577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600" dirty="0">
                <a:latin typeface="+mj-ea"/>
                <a:ea typeface="+mj-ea"/>
              </a:rPr>
              <a:t>4</a:t>
            </a:r>
            <a:r>
              <a:rPr kumimoji="1" lang="ja-JP" altLang="en-US" sz="3600" dirty="0">
                <a:latin typeface="+mj-ea"/>
                <a:ea typeface="+mj-ea"/>
              </a:rPr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sp>
        <p:nvSpPr>
          <p:cNvPr id="70" name="テキスト ボックス 18">
            <a:extLst>
              <a:ext uri="{FF2B5EF4-FFF2-40B4-BE49-F238E27FC236}">
                <a16:creationId xmlns:a16="http://schemas.microsoft.com/office/drawing/2014/main" id="{E96F6700-C9A6-4C9C-89E6-483C6E8CEB45}"/>
              </a:ext>
            </a:extLst>
          </p:cNvPr>
          <p:cNvSpPr txBox="1"/>
          <p:nvPr/>
        </p:nvSpPr>
        <p:spPr>
          <a:xfrm>
            <a:off x="9307427" y="3798244"/>
            <a:ext cx="647147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3600" dirty="0">
                <a:latin typeface="+mj-ea"/>
                <a:ea typeface="+mj-ea"/>
              </a:rPr>
              <a:t>＝</a:t>
            </a:r>
            <a:endParaRPr kumimoji="1" lang="en-US" altLang="ja-JP" sz="3600" dirty="0"/>
          </a:p>
        </p:txBody>
      </p:sp>
      <p:grpSp>
        <p:nvGrpSpPr>
          <p:cNvPr id="75" name="グループ化 74">
            <a:extLst>
              <a:ext uri="{FF2B5EF4-FFF2-40B4-BE49-F238E27FC236}">
                <a16:creationId xmlns:a16="http://schemas.microsoft.com/office/drawing/2014/main" id="{D2A91885-CFF8-422F-B985-092378C2D679}"/>
              </a:ext>
            </a:extLst>
          </p:cNvPr>
          <p:cNvGrpSpPr/>
          <p:nvPr/>
        </p:nvGrpSpPr>
        <p:grpSpPr>
          <a:xfrm>
            <a:off x="9997962" y="3577107"/>
            <a:ext cx="555388" cy="1082011"/>
            <a:chOff x="79181" y="114612"/>
            <a:chExt cx="163881" cy="309612"/>
          </a:xfrm>
        </p:grpSpPr>
        <p:sp>
          <p:nvSpPr>
            <p:cNvPr id="76" name="テキスト ボックス 57">
              <a:extLst>
                <a:ext uri="{FF2B5EF4-FFF2-40B4-BE49-F238E27FC236}">
                  <a16:creationId xmlns:a16="http://schemas.microsoft.com/office/drawing/2014/main" id="{BF810113-2418-43DC-8EE1-51CBAA7461EA}"/>
                </a:ext>
              </a:extLst>
            </p:cNvPr>
            <p:cNvSpPr txBox="1"/>
            <p:nvPr/>
          </p:nvSpPr>
          <p:spPr>
            <a:xfrm>
              <a:off x="101999" y="23928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78" name="テキスト ボックス 58">
              <a:extLst>
                <a:ext uri="{FF2B5EF4-FFF2-40B4-BE49-F238E27FC236}">
                  <a16:creationId xmlns:a16="http://schemas.microsoft.com/office/drawing/2014/main" id="{04EB5137-080A-44A2-B761-505D2DAE9338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85" name="直線コネクタ 84">
              <a:extLst>
                <a:ext uri="{FF2B5EF4-FFF2-40B4-BE49-F238E27FC236}">
                  <a16:creationId xmlns:a16="http://schemas.microsoft.com/office/drawing/2014/main" id="{EF5B97A0-232B-4BE8-B825-8AA79C2EA45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79A089FA-0384-48DF-A682-051A75C56AAB}"/>
              </a:ext>
            </a:extLst>
          </p:cNvPr>
          <p:cNvGrpSpPr/>
          <p:nvPr/>
        </p:nvGrpSpPr>
        <p:grpSpPr>
          <a:xfrm>
            <a:off x="8769345" y="3536600"/>
            <a:ext cx="555388" cy="1071254"/>
            <a:chOff x="79181" y="114612"/>
            <a:chExt cx="163881" cy="306534"/>
          </a:xfrm>
        </p:grpSpPr>
        <p:sp>
          <p:nvSpPr>
            <p:cNvPr id="87" name="テキスト ボックス 57">
              <a:extLst>
                <a:ext uri="{FF2B5EF4-FFF2-40B4-BE49-F238E27FC236}">
                  <a16:creationId xmlns:a16="http://schemas.microsoft.com/office/drawing/2014/main" id="{42582F52-43D2-487C-90CA-7DBF441D9129}"/>
                </a:ext>
              </a:extLst>
            </p:cNvPr>
            <p:cNvSpPr txBox="1"/>
            <p:nvPr/>
          </p:nvSpPr>
          <p:spPr>
            <a:xfrm>
              <a:off x="101999" y="236202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88" name="テキスト ボックス 58">
              <a:extLst>
                <a:ext uri="{FF2B5EF4-FFF2-40B4-BE49-F238E27FC236}">
                  <a16:creationId xmlns:a16="http://schemas.microsoft.com/office/drawing/2014/main" id="{5A5A650F-68E0-481B-AA17-941EBDF37EE4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4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89" name="直線コネクタ 88">
              <a:extLst>
                <a:ext uri="{FF2B5EF4-FFF2-40B4-BE49-F238E27FC236}">
                  <a16:creationId xmlns:a16="http://schemas.microsoft.com/office/drawing/2014/main" id="{3E0D85AF-E2F9-4002-8C0B-FD591BFC37BE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0" name="テキスト ボックス 18">
            <a:extLst>
              <a:ext uri="{FF2B5EF4-FFF2-40B4-BE49-F238E27FC236}">
                <a16:creationId xmlns:a16="http://schemas.microsoft.com/office/drawing/2014/main" id="{C83E414A-F53C-48C2-9595-12B7BE6F2708}"/>
              </a:ext>
            </a:extLst>
          </p:cNvPr>
          <p:cNvSpPr txBox="1"/>
          <p:nvPr/>
        </p:nvSpPr>
        <p:spPr>
          <a:xfrm>
            <a:off x="6096000" y="4764824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600" dirty="0">
                <a:latin typeface="+mj-ea"/>
                <a:ea typeface="+mj-ea"/>
              </a:rPr>
              <a:t>5</a:t>
            </a:r>
            <a:r>
              <a:rPr kumimoji="1" lang="ja-JP" altLang="en-US" sz="3600" dirty="0">
                <a:latin typeface="+mj-ea"/>
                <a:ea typeface="+mj-ea"/>
              </a:rPr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grpSp>
        <p:nvGrpSpPr>
          <p:cNvPr id="96" name="グループ化 95">
            <a:extLst>
              <a:ext uri="{FF2B5EF4-FFF2-40B4-BE49-F238E27FC236}">
                <a16:creationId xmlns:a16="http://schemas.microsoft.com/office/drawing/2014/main" id="{C162A3C9-EF1C-4F5C-A927-2F1194922735}"/>
              </a:ext>
            </a:extLst>
          </p:cNvPr>
          <p:cNvGrpSpPr/>
          <p:nvPr/>
        </p:nvGrpSpPr>
        <p:grpSpPr>
          <a:xfrm>
            <a:off x="8769345" y="4507847"/>
            <a:ext cx="555388" cy="1071254"/>
            <a:chOff x="79181" y="114612"/>
            <a:chExt cx="163881" cy="306534"/>
          </a:xfrm>
        </p:grpSpPr>
        <p:sp>
          <p:nvSpPr>
            <p:cNvPr id="97" name="テキスト ボックス 57">
              <a:extLst>
                <a:ext uri="{FF2B5EF4-FFF2-40B4-BE49-F238E27FC236}">
                  <a16:creationId xmlns:a16="http://schemas.microsoft.com/office/drawing/2014/main" id="{2410C4C4-D8D9-441A-821B-9D73DACD33B4}"/>
                </a:ext>
              </a:extLst>
            </p:cNvPr>
            <p:cNvSpPr txBox="1"/>
            <p:nvPr/>
          </p:nvSpPr>
          <p:spPr>
            <a:xfrm>
              <a:off x="101999" y="236202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98" name="テキスト ボックス 58">
              <a:extLst>
                <a:ext uri="{FF2B5EF4-FFF2-40B4-BE49-F238E27FC236}">
                  <a16:creationId xmlns:a16="http://schemas.microsoft.com/office/drawing/2014/main" id="{B7B63C86-324D-4C13-82CF-08B1862586E0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5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99" name="直線コネクタ 98">
              <a:extLst>
                <a:ext uri="{FF2B5EF4-FFF2-40B4-BE49-F238E27FC236}">
                  <a16:creationId xmlns:a16="http://schemas.microsoft.com/office/drawing/2014/main" id="{8D38D07B-4300-4EDC-9A7F-00CCCEF9F2BF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0" name="テキスト ボックス 18">
            <a:extLst>
              <a:ext uri="{FF2B5EF4-FFF2-40B4-BE49-F238E27FC236}">
                <a16:creationId xmlns:a16="http://schemas.microsoft.com/office/drawing/2014/main" id="{3AFE614A-0AC8-486D-A7C1-6EA3D30D1881}"/>
              </a:ext>
            </a:extLst>
          </p:cNvPr>
          <p:cNvSpPr txBox="1"/>
          <p:nvPr/>
        </p:nvSpPr>
        <p:spPr>
          <a:xfrm>
            <a:off x="6052612" y="5805626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600" dirty="0">
                <a:latin typeface="+mj-ea"/>
                <a:ea typeface="+mj-ea"/>
              </a:rPr>
              <a:t>6</a:t>
            </a:r>
            <a:r>
              <a:rPr kumimoji="1" lang="ja-JP" altLang="en-US" sz="3600" dirty="0">
                <a:latin typeface="+mj-ea"/>
                <a:ea typeface="+mj-ea"/>
              </a:rPr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sp>
        <p:nvSpPr>
          <p:cNvPr id="101" name="テキスト ボックス 18">
            <a:extLst>
              <a:ext uri="{FF2B5EF4-FFF2-40B4-BE49-F238E27FC236}">
                <a16:creationId xmlns:a16="http://schemas.microsoft.com/office/drawing/2014/main" id="{D51BADDD-C75F-4144-93F2-ACBC27C45CA2}"/>
              </a:ext>
            </a:extLst>
          </p:cNvPr>
          <p:cNvSpPr txBox="1"/>
          <p:nvPr/>
        </p:nvSpPr>
        <p:spPr>
          <a:xfrm>
            <a:off x="9264039" y="5810293"/>
            <a:ext cx="647147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3600" dirty="0">
                <a:latin typeface="+mj-ea"/>
                <a:ea typeface="+mj-ea"/>
              </a:rPr>
              <a:t>＝</a:t>
            </a:r>
            <a:endParaRPr kumimoji="1" lang="en-US" altLang="ja-JP" sz="3600" dirty="0"/>
          </a:p>
        </p:txBody>
      </p:sp>
      <p:sp>
        <p:nvSpPr>
          <p:cNvPr id="103" name="テキスト ボックス 57">
            <a:extLst>
              <a:ext uri="{FF2B5EF4-FFF2-40B4-BE49-F238E27FC236}">
                <a16:creationId xmlns:a16="http://schemas.microsoft.com/office/drawing/2014/main" id="{A8303D45-9C00-4110-906B-2AA8B5993835}"/>
              </a:ext>
            </a:extLst>
          </p:cNvPr>
          <p:cNvSpPr txBox="1"/>
          <p:nvPr/>
        </p:nvSpPr>
        <p:spPr>
          <a:xfrm>
            <a:off x="10031904" y="6024837"/>
            <a:ext cx="184730" cy="64633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sz="3600" dirty="0">
              <a:latin typeface="+mj-ea"/>
              <a:ea typeface="+mj-ea"/>
            </a:endParaRPr>
          </a:p>
        </p:txBody>
      </p:sp>
      <p:sp>
        <p:nvSpPr>
          <p:cNvPr id="104" name="テキスト ボックス 58">
            <a:extLst>
              <a:ext uri="{FF2B5EF4-FFF2-40B4-BE49-F238E27FC236}">
                <a16:creationId xmlns:a16="http://schemas.microsoft.com/office/drawing/2014/main" id="{DD97AE99-C03F-4B11-AB3B-09AD77C25A17}"/>
              </a:ext>
            </a:extLst>
          </p:cNvPr>
          <p:cNvSpPr txBox="1"/>
          <p:nvPr/>
        </p:nvSpPr>
        <p:spPr>
          <a:xfrm>
            <a:off x="9829070" y="5678092"/>
            <a:ext cx="492443" cy="83099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4800" dirty="0">
                <a:latin typeface="+mj-ea"/>
                <a:ea typeface="+mj-ea"/>
              </a:rPr>
              <a:t>1</a:t>
            </a:r>
            <a:endParaRPr kumimoji="1" lang="ja-JP" altLang="en-US" sz="4800" dirty="0">
              <a:latin typeface="+mj-ea"/>
              <a:ea typeface="+mj-ea"/>
            </a:endParaRPr>
          </a:p>
        </p:txBody>
      </p:sp>
      <p:grpSp>
        <p:nvGrpSpPr>
          <p:cNvPr id="106" name="グループ化 105">
            <a:extLst>
              <a:ext uri="{FF2B5EF4-FFF2-40B4-BE49-F238E27FC236}">
                <a16:creationId xmlns:a16="http://schemas.microsoft.com/office/drawing/2014/main" id="{5281C6C5-6CC5-445A-B9E8-9A9CA386D6F2}"/>
              </a:ext>
            </a:extLst>
          </p:cNvPr>
          <p:cNvGrpSpPr/>
          <p:nvPr/>
        </p:nvGrpSpPr>
        <p:grpSpPr>
          <a:xfrm>
            <a:off x="8725957" y="5548649"/>
            <a:ext cx="555388" cy="1071254"/>
            <a:chOff x="79181" y="114612"/>
            <a:chExt cx="163881" cy="306534"/>
          </a:xfrm>
        </p:grpSpPr>
        <p:sp>
          <p:nvSpPr>
            <p:cNvPr id="107" name="テキスト ボックス 57">
              <a:extLst>
                <a:ext uri="{FF2B5EF4-FFF2-40B4-BE49-F238E27FC236}">
                  <a16:creationId xmlns:a16="http://schemas.microsoft.com/office/drawing/2014/main" id="{E354A03E-8420-4D68-BA00-CFDEC775165C}"/>
                </a:ext>
              </a:extLst>
            </p:cNvPr>
            <p:cNvSpPr txBox="1"/>
            <p:nvPr/>
          </p:nvSpPr>
          <p:spPr>
            <a:xfrm>
              <a:off x="101999" y="236202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08" name="テキスト ボックス 58">
              <a:extLst>
                <a:ext uri="{FF2B5EF4-FFF2-40B4-BE49-F238E27FC236}">
                  <a16:creationId xmlns:a16="http://schemas.microsoft.com/office/drawing/2014/main" id="{73C8E3DD-78D2-4B04-8BF5-B486BC3654D1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09" name="直線コネクタ 108">
              <a:extLst>
                <a:ext uri="{FF2B5EF4-FFF2-40B4-BE49-F238E27FC236}">
                  <a16:creationId xmlns:a16="http://schemas.microsoft.com/office/drawing/2014/main" id="{6D5D2C86-15BE-4C3C-9C4E-DC1CD76CC96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10" name="直線コネクタ 109">
            <a:extLst>
              <a:ext uri="{FF2B5EF4-FFF2-40B4-BE49-F238E27FC236}">
                <a16:creationId xmlns:a16="http://schemas.microsoft.com/office/drawing/2014/main" id="{AF9F7707-2596-455E-BBA5-E8DE4EE5EFA9}"/>
              </a:ext>
            </a:extLst>
          </p:cNvPr>
          <p:cNvCxnSpPr>
            <a:cxnSpLocks/>
          </p:cNvCxnSpPr>
          <p:nvPr/>
        </p:nvCxnSpPr>
        <p:spPr>
          <a:xfrm>
            <a:off x="2614263" y="2623603"/>
            <a:ext cx="1874995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直線コネクタ 110">
            <a:extLst>
              <a:ext uri="{FF2B5EF4-FFF2-40B4-BE49-F238E27FC236}">
                <a16:creationId xmlns:a16="http://schemas.microsoft.com/office/drawing/2014/main" id="{45C140C5-973E-4687-BC29-69FF867A2125}"/>
              </a:ext>
            </a:extLst>
          </p:cNvPr>
          <p:cNvCxnSpPr>
            <a:cxnSpLocks/>
          </p:cNvCxnSpPr>
          <p:nvPr/>
        </p:nvCxnSpPr>
        <p:spPr>
          <a:xfrm>
            <a:off x="2614263" y="2623603"/>
            <a:ext cx="2362695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コネクタ 111">
            <a:extLst>
              <a:ext uri="{FF2B5EF4-FFF2-40B4-BE49-F238E27FC236}">
                <a16:creationId xmlns:a16="http://schemas.microsoft.com/office/drawing/2014/main" id="{FFE11BD6-4E24-4789-944D-F07B8FE6171C}"/>
              </a:ext>
            </a:extLst>
          </p:cNvPr>
          <p:cNvCxnSpPr>
            <a:cxnSpLocks/>
          </p:cNvCxnSpPr>
          <p:nvPr/>
        </p:nvCxnSpPr>
        <p:spPr>
          <a:xfrm>
            <a:off x="2628823" y="2618740"/>
            <a:ext cx="2798210" cy="5461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9282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50" grpId="0"/>
      <p:bldP spid="24" grpId="0"/>
      <p:bldP spid="30" grpId="0"/>
      <p:bldP spid="36" grpId="0"/>
      <p:bldP spid="37" grpId="0"/>
      <p:bldP spid="58" grpId="0"/>
      <p:bldP spid="59" grpId="0"/>
      <p:bldP spid="69" grpId="0"/>
      <p:bldP spid="70" grpId="0"/>
      <p:bldP spid="90" grpId="0"/>
      <p:bldP spid="100" grpId="0"/>
      <p:bldP spid="101" grpId="0"/>
      <p:bldP spid="10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タイトル 1">
            <a:extLst>
              <a:ext uri="{FF2B5EF4-FFF2-40B4-BE49-F238E27FC236}">
                <a16:creationId xmlns:a16="http://schemas.microsoft.com/office/drawing/2014/main" id="{DB6B9CE6-B617-480A-A0F1-5EE814492673}"/>
              </a:ext>
            </a:extLst>
          </p:cNvPr>
          <p:cNvSpPr txBox="1">
            <a:spLocks/>
          </p:cNvSpPr>
          <p:nvPr/>
        </p:nvSpPr>
        <p:spPr>
          <a:xfrm>
            <a:off x="880206" y="2320411"/>
            <a:ext cx="1123809" cy="61739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>
                <a:latin typeface="+mj-ea"/>
                <a:cs typeface="Calibri Light"/>
              </a:rPr>
              <a:t>2</a:t>
            </a:r>
            <a:r>
              <a:rPr lang="ja-JP" altLang="en-US" dirty="0">
                <a:latin typeface="+mj-ea"/>
                <a:cs typeface="Calibri Light"/>
              </a:rPr>
              <a:t>分</a:t>
            </a:r>
            <a:endParaRPr lang="en-US" altLang="ja-JP" dirty="0">
              <a:ea typeface="ＭＳ Ｐゴシック"/>
              <a:cs typeface="Calibri Light"/>
            </a:endParaRPr>
          </a:p>
        </p:txBody>
      </p:sp>
      <p:sp>
        <p:nvSpPr>
          <p:cNvPr id="29" name="タイトル 1">
            <a:extLst>
              <a:ext uri="{FF2B5EF4-FFF2-40B4-BE49-F238E27FC236}">
                <a16:creationId xmlns:a16="http://schemas.microsoft.com/office/drawing/2014/main" id="{1C28AF39-ABEF-4F09-92F7-07EB627683E5}"/>
              </a:ext>
            </a:extLst>
          </p:cNvPr>
          <p:cNvSpPr txBox="1">
            <a:spLocks/>
          </p:cNvSpPr>
          <p:nvPr/>
        </p:nvSpPr>
        <p:spPr>
          <a:xfrm>
            <a:off x="6232921" y="284033"/>
            <a:ext cx="5926745" cy="566961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A</a:t>
            </a:r>
            <a:r>
              <a:rPr lang="ja-JP" altLang="en-US" sz="4000" dirty="0">
                <a:latin typeface="+mj-ea"/>
                <a:cs typeface="Calibri Light"/>
              </a:rPr>
              <a:t>のじゃ口で水そうに水を入れると</a:t>
            </a:r>
            <a:r>
              <a:rPr lang="en-US" altLang="ja-JP" sz="4000" dirty="0">
                <a:solidFill>
                  <a:srgbClr val="FF0000"/>
                </a:solidFill>
                <a:latin typeface="+mj-ea"/>
                <a:cs typeface="Calibri Light"/>
              </a:rPr>
              <a:t>1</a:t>
            </a:r>
            <a:r>
              <a:rPr lang="ja-JP" altLang="en-US" sz="4000" dirty="0">
                <a:solidFill>
                  <a:srgbClr val="FF0000"/>
                </a:solidFill>
                <a:latin typeface="+mj-ea"/>
                <a:cs typeface="Calibri Light"/>
              </a:rPr>
              <a:t>分間に</a:t>
            </a:r>
            <a:endParaRPr lang="en-US" altLang="ja-JP" sz="4000" dirty="0">
              <a:solidFill>
                <a:srgbClr val="FF0000"/>
              </a:solidFill>
              <a:latin typeface="+mj-ea"/>
              <a:cs typeface="Calibri Light"/>
            </a:endParaRPr>
          </a:p>
          <a:p>
            <a:endParaRPr lang="en-US" altLang="ja-JP" sz="4000" dirty="0">
              <a:latin typeface="+mj-ea"/>
              <a:cs typeface="Calibri Light"/>
            </a:endParaRPr>
          </a:p>
          <a:p>
            <a:r>
              <a:rPr lang="ja-JP" altLang="en-US" sz="4000" dirty="0">
                <a:latin typeface="+mj-ea"/>
                <a:cs typeface="Calibri Light"/>
              </a:rPr>
              <a:t>水そう全体の　　水が入り</a:t>
            </a:r>
            <a:endParaRPr lang="en-US" altLang="ja-JP" sz="4000" dirty="0">
              <a:latin typeface="+mj-ea"/>
              <a:cs typeface="Calibri Light"/>
            </a:endParaRPr>
          </a:p>
          <a:p>
            <a:endParaRPr lang="en-US" altLang="ja-JP" sz="4000" dirty="0">
              <a:latin typeface="+mj-ea"/>
              <a:cs typeface="Calibri Light"/>
            </a:endParaRPr>
          </a:p>
          <a:p>
            <a:r>
              <a:rPr lang="ja-JP" altLang="en-US" sz="4000" dirty="0">
                <a:latin typeface="+mj-ea"/>
                <a:cs typeface="Calibri Light"/>
              </a:rPr>
              <a:t>ました。</a:t>
            </a:r>
            <a:endParaRPr lang="en-US" altLang="ja-JP" sz="4000" dirty="0">
              <a:latin typeface="+mj-ea"/>
              <a:cs typeface="Calibri Light"/>
            </a:endParaRPr>
          </a:p>
          <a:p>
            <a:endParaRPr lang="en-US" altLang="ja-JP" sz="4000" dirty="0">
              <a:latin typeface="+mj-ea"/>
              <a:cs typeface="Calibri Light"/>
            </a:endParaRPr>
          </a:p>
          <a:p>
            <a:r>
              <a:rPr lang="ja-JP" altLang="en-US" sz="4000" dirty="0">
                <a:latin typeface="+mj-ea"/>
                <a:cs typeface="Calibri Light"/>
              </a:rPr>
              <a:t>何分でいっぱいに</a:t>
            </a:r>
            <a:endParaRPr lang="en-US" altLang="ja-JP" sz="4000" dirty="0">
              <a:latin typeface="+mj-ea"/>
              <a:cs typeface="Calibri Light"/>
            </a:endParaRPr>
          </a:p>
          <a:p>
            <a:endParaRPr lang="en-US" altLang="ja-JP" sz="4000" dirty="0">
              <a:latin typeface="+mj-ea"/>
              <a:cs typeface="Calibri Light"/>
            </a:endParaRPr>
          </a:p>
          <a:p>
            <a:r>
              <a:rPr lang="ja-JP" altLang="en-US" sz="4000" dirty="0">
                <a:latin typeface="+mj-ea"/>
                <a:cs typeface="Calibri Light"/>
              </a:rPr>
              <a:t>なりますか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8104F06D-0B22-4B42-A733-F6283908BF2E}"/>
              </a:ext>
            </a:extLst>
          </p:cNvPr>
          <p:cNvSpPr/>
          <p:nvPr/>
        </p:nvSpPr>
        <p:spPr>
          <a:xfrm>
            <a:off x="843006" y="2159347"/>
            <a:ext cx="1109821" cy="90671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90D3D09B-0465-4F78-AD84-55A3CC2EA6FD}"/>
              </a:ext>
            </a:extLst>
          </p:cNvPr>
          <p:cNvSpPr/>
          <p:nvPr/>
        </p:nvSpPr>
        <p:spPr>
          <a:xfrm>
            <a:off x="844951" y="6685240"/>
            <a:ext cx="11008272" cy="1576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9B4E1125-F715-4C13-8B71-E358FBFC979E}"/>
              </a:ext>
            </a:extLst>
          </p:cNvPr>
          <p:cNvGrpSpPr/>
          <p:nvPr/>
        </p:nvGrpSpPr>
        <p:grpSpPr>
          <a:xfrm>
            <a:off x="1237797" y="1048257"/>
            <a:ext cx="4567494" cy="5686833"/>
            <a:chOff x="1237797" y="1048257"/>
            <a:chExt cx="4567494" cy="5686833"/>
          </a:xfrm>
        </p:grpSpPr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C5CBCB39-BC73-46E6-B385-B870E4AE2FD0}"/>
                </a:ext>
              </a:extLst>
            </p:cNvPr>
            <p:cNvCxnSpPr>
              <a:cxnSpLocks/>
            </p:cNvCxnSpPr>
            <p:nvPr/>
          </p:nvCxnSpPr>
          <p:spPr>
            <a:xfrm>
              <a:off x="2138341" y="4636557"/>
              <a:ext cx="2788775" cy="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7" name="直線コネクタ 36">
              <a:extLst>
                <a:ext uri="{FF2B5EF4-FFF2-40B4-BE49-F238E27FC236}">
                  <a16:creationId xmlns:a16="http://schemas.microsoft.com/office/drawing/2014/main" id="{0D0CEB88-9A8F-4BBE-A604-555CC919995B}"/>
                </a:ext>
              </a:extLst>
            </p:cNvPr>
            <p:cNvCxnSpPr>
              <a:cxnSpLocks/>
            </p:cNvCxnSpPr>
            <p:nvPr/>
          </p:nvCxnSpPr>
          <p:spPr>
            <a:xfrm>
              <a:off x="2122237" y="2612857"/>
              <a:ext cx="2788775" cy="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6" name="グループ化 5">
              <a:extLst>
                <a:ext uri="{FF2B5EF4-FFF2-40B4-BE49-F238E27FC236}">
                  <a16:creationId xmlns:a16="http://schemas.microsoft.com/office/drawing/2014/main" id="{D8861F94-F78A-456F-BB7F-07A2DB4DABEA}"/>
                </a:ext>
              </a:extLst>
            </p:cNvPr>
            <p:cNvGrpSpPr/>
            <p:nvPr/>
          </p:nvGrpSpPr>
          <p:grpSpPr>
            <a:xfrm>
              <a:off x="1237797" y="1048257"/>
              <a:ext cx="4567494" cy="5686833"/>
              <a:chOff x="1237797" y="1048257"/>
              <a:chExt cx="4567494" cy="5686833"/>
            </a:xfrm>
          </p:grpSpPr>
          <p:sp>
            <p:nvSpPr>
              <p:cNvPr id="2" name="正方形/長方形 1">
                <a:extLst>
                  <a:ext uri="{FF2B5EF4-FFF2-40B4-BE49-F238E27FC236}">
                    <a16:creationId xmlns:a16="http://schemas.microsoft.com/office/drawing/2014/main" id="{EE8C55A9-645A-4EA6-8756-1D95FC97CABA}"/>
                  </a:ext>
                </a:extLst>
              </p:cNvPr>
              <p:cNvSpPr/>
              <p:nvPr/>
            </p:nvSpPr>
            <p:spPr>
              <a:xfrm>
                <a:off x="2143423" y="2612857"/>
                <a:ext cx="2772000" cy="3996000"/>
              </a:xfrm>
              <a:prstGeom prst="rect">
                <a:avLst/>
              </a:prstGeom>
              <a:solidFill>
                <a:srgbClr val="97E4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grpSp>
            <p:nvGrpSpPr>
              <p:cNvPr id="3" name="グループ化 2">
                <a:extLst>
                  <a:ext uri="{FF2B5EF4-FFF2-40B4-BE49-F238E27FC236}">
                    <a16:creationId xmlns:a16="http://schemas.microsoft.com/office/drawing/2014/main" id="{5E62F780-A233-4947-AD7C-4AD3BDF67C4B}"/>
                  </a:ext>
                </a:extLst>
              </p:cNvPr>
              <p:cNvGrpSpPr/>
              <p:nvPr/>
            </p:nvGrpSpPr>
            <p:grpSpPr>
              <a:xfrm>
                <a:off x="1758052" y="1762905"/>
                <a:ext cx="3199289" cy="4972185"/>
                <a:chOff x="8463659" y="1809087"/>
                <a:chExt cx="3199289" cy="4972185"/>
              </a:xfrm>
            </p:grpSpPr>
            <p:grpSp>
              <p:nvGrpSpPr>
                <p:cNvPr id="4" name="グループ化 3">
                  <a:extLst>
                    <a:ext uri="{FF2B5EF4-FFF2-40B4-BE49-F238E27FC236}">
                      <a16:creationId xmlns:a16="http://schemas.microsoft.com/office/drawing/2014/main" id="{5B624213-8422-4487-8D5B-452D80CB7E27}"/>
                    </a:ext>
                  </a:extLst>
                </p:cNvPr>
                <p:cNvGrpSpPr/>
                <p:nvPr/>
              </p:nvGrpSpPr>
              <p:grpSpPr>
                <a:xfrm>
                  <a:off x="8463659" y="1809087"/>
                  <a:ext cx="3199289" cy="4917601"/>
                  <a:chOff x="8463659" y="1736148"/>
                  <a:chExt cx="3199289" cy="4917601"/>
                </a:xfrm>
              </p:grpSpPr>
              <p:pic>
                <p:nvPicPr>
                  <p:cNvPr id="10" name="図 9" descr="ボトル が含まれている画像&#10;&#10;自動的に生成された説明">
                    <a:extLst>
                      <a:ext uri="{FF2B5EF4-FFF2-40B4-BE49-F238E27FC236}">
                        <a16:creationId xmlns:a16="http://schemas.microsoft.com/office/drawing/2014/main" id="{054A9914-FC03-4FF5-A497-57AF5FF46F88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flipH="1">
                    <a:off x="8463659" y="1736148"/>
                    <a:ext cx="782362" cy="1529758"/>
                  </a:xfrm>
                  <a:prstGeom prst="rect">
                    <a:avLst/>
                  </a:prstGeom>
                </p:spPr>
              </p:pic>
              <p:grpSp>
                <p:nvGrpSpPr>
                  <p:cNvPr id="12" name="グループ化 11">
                    <a:extLst>
                      <a:ext uri="{FF2B5EF4-FFF2-40B4-BE49-F238E27FC236}">
                        <a16:creationId xmlns:a16="http://schemas.microsoft.com/office/drawing/2014/main" id="{3BA89AC5-FA4C-4D41-970A-11DE30823EC6}"/>
                      </a:ext>
                    </a:extLst>
                  </p:cNvPr>
                  <p:cNvGrpSpPr/>
                  <p:nvPr/>
                </p:nvGrpSpPr>
                <p:grpSpPr>
                  <a:xfrm>
                    <a:off x="8813724" y="2565851"/>
                    <a:ext cx="2849224" cy="4087898"/>
                    <a:chOff x="7026434" y="2412267"/>
                    <a:chExt cx="2849224" cy="4087898"/>
                  </a:xfrm>
                </p:grpSpPr>
                <p:cxnSp>
                  <p:nvCxnSpPr>
                    <p:cNvPr id="13" name="直線コネクタ 12">
                      <a:extLst>
                        <a:ext uri="{FF2B5EF4-FFF2-40B4-BE49-F238E27FC236}">
                          <a16:creationId xmlns:a16="http://schemas.microsoft.com/office/drawing/2014/main" id="{3010FA7E-74B4-4813-A4C4-F3A38C8DED6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7026434" y="2412267"/>
                      <a:ext cx="0" cy="4087898"/>
                    </a:xfrm>
                    <a:prstGeom prst="line">
                      <a:avLst/>
                    </a:prstGeom>
                    <a:ln w="571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" name="直線コネクタ 13">
                      <a:extLst>
                        <a:ext uri="{FF2B5EF4-FFF2-40B4-BE49-F238E27FC236}">
                          <a16:creationId xmlns:a16="http://schemas.microsoft.com/office/drawing/2014/main" id="{F128E993-6471-48D2-8D65-2D7F0A084923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7026434" y="6479441"/>
                      <a:ext cx="2849224" cy="0"/>
                    </a:xfrm>
                    <a:prstGeom prst="line">
                      <a:avLst/>
                    </a:prstGeom>
                    <a:ln w="571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" name="直線コネクタ 14">
                      <a:extLst>
                        <a:ext uri="{FF2B5EF4-FFF2-40B4-BE49-F238E27FC236}">
                          <a16:creationId xmlns:a16="http://schemas.microsoft.com/office/drawing/2014/main" id="{7D080A28-E0C6-4B06-AE9B-DA25361EC2C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9866421" y="2412267"/>
                      <a:ext cx="0" cy="4087898"/>
                    </a:xfrm>
                    <a:prstGeom prst="line">
                      <a:avLst/>
                    </a:prstGeom>
                    <a:ln w="571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sp>
              <p:nvSpPr>
                <p:cNvPr id="5" name="タイトル 1">
                  <a:extLst>
                    <a:ext uri="{FF2B5EF4-FFF2-40B4-BE49-F238E27FC236}">
                      <a16:creationId xmlns:a16="http://schemas.microsoft.com/office/drawing/2014/main" id="{36FB98D9-B87F-4469-9630-0D03AC3BD660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8649582" y="2586600"/>
                  <a:ext cx="216786" cy="169038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ja-JP" altLang="en-US" sz="500" dirty="0">
                      <a:latin typeface="+mj-ea"/>
                      <a:cs typeface="Calibri Light"/>
                    </a:rPr>
                    <a:t>●</a:t>
                  </a:r>
                  <a:endParaRPr lang="en-US" altLang="ja-JP" sz="500" dirty="0">
                    <a:ea typeface="ＭＳ Ｐゴシック"/>
                    <a:cs typeface="Calibri Light"/>
                  </a:endParaRPr>
                </a:p>
              </p:txBody>
            </p:sp>
            <p:sp>
              <p:nvSpPr>
                <p:cNvPr id="7" name="タイトル 1">
                  <a:extLst>
                    <a:ext uri="{FF2B5EF4-FFF2-40B4-BE49-F238E27FC236}">
                      <a16:creationId xmlns:a16="http://schemas.microsoft.com/office/drawing/2014/main" id="{C4CDB70B-76BB-42D4-8B3B-6A11203037B3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8649582" y="4599417"/>
                  <a:ext cx="216786" cy="169038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ja-JP" altLang="en-US" sz="500" dirty="0">
                      <a:latin typeface="+mj-ea"/>
                      <a:cs typeface="Calibri Light"/>
                    </a:rPr>
                    <a:t>●</a:t>
                  </a:r>
                  <a:endParaRPr lang="en-US" altLang="ja-JP" sz="500" dirty="0">
                    <a:ea typeface="ＭＳ Ｐゴシック"/>
                    <a:cs typeface="Calibri Light"/>
                  </a:endParaRPr>
                </a:p>
              </p:txBody>
            </p:sp>
            <p:sp>
              <p:nvSpPr>
                <p:cNvPr id="8" name="タイトル 1">
                  <a:extLst>
                    <a:ext uri="{FF2B5EF4-FFF2-40B4-BE49-F238E27FC236}">
                      <a16:creationId xmlns:a16="http://schemas.microsoft.com/office/drawing/2014/main" id="{A79F80B8-654C-42D4-8AF6-90AA4658A49C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8649582" y="6612234"/>
                  <a:ext cx="216786" cy="169038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ja-JP" altLang="en-US" sz="500" dirty="0">
                      <a:latin typeface="+mj-ea"/>
                      <a:cs typeface="Calibri Light"/>
                    </a:rPr>
                    <a:t>●</a:t>
                  </a:r>
                  <a:endParaRPr lang="en-US" altLang="ja-JP" sz="500" dirty="0">
                    <a:ea typeface="ＭＳ Ｐゴシック"/>
                    <a:cs typeface="Calibri Light"/>
                  </a:endParaRPr>
                </a:p>
              </p:txBody>
            </p:sp>
          </p:grpSp>
          <p:sp>
            <p:nvSpPr>
              <p:cNvPr id="16" name="正方形/長方形 15">
                <a:extLst>
                  <a:ext uri="{FF2B5EF4-FFF2-40B4-BE49-F238E27FC236}">
                    <a16:creationId xmlns:a16="http://schemas.microsoft.com/office/drawing/2014/main" id="{7C987C26-C911-4879-AAB2-AC42E478D8A6}"/>
                  </a:ext>
                </a:extLst>
              </p:cNvPr>
              <p:cNvSpPr/>
              <p:nvPr/>
            </p:nvSpPr>
            <p:spPr>
              <a:xfrm>
                <a:off x="2134319" y="4666931"/>
                <a:ext cx="2782800" cy="1963136"/>
              </a:xfrm>
              <a:prstGeom prst="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0" name="タイトル 1">
                <a:extLst>
                  <a:ext uri="{FF2B5EF4-FFF2-40B4-BE49-F238E27FC236}">
                    <a16:creationId xmlns:a16="http://schemas.microsoft.com/office/drawing/2014/main" id="{0A690570-0F0F-4801-9762-62895626529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37797" y="4383042"/>
                <a:ext cx="872283" cy="600650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3600" dirty="0">
                    <a:latin typeface="+mj-ea"/>
                    <a:cs typeface="Calibri Light"/>
                  </a:rPr>
                  <a:t>1</a:t>
                </a:r>
                <a:r>
                  <a:rPr lang="ja-JP" altLang="en-US" sz="3600" dirty="0">
                    <a:latin typeface="+mj-ea"/>
                    <a:cs typeface="Calibri Light"/>
                  </a:rPr>
                  <a:t>分</a:t>
                </a:r>
                <a:endParaRPr lang="en-US" altLang="ja-JP" sz="3600" dirty="0">
                  <a:ea typeface="ＭＳ Ｐゴシック"/>
                  <a:cs typeface="Calibri Light"/>
                </a:endParaRPr>
              </a:p>
            </p:txBody>
          </p:sp>
          <p:grpSp>
            <p:nvGrpSpPr>
              <p:cNvPr id="21" name="グループ化 20">
                <a:extLst>
                  <a:ext uri="{FF2B5EF4-FFF2-40B4-BE49-F238E27FC236}">
                    <a16:creationId xmlns:a16="http://schemas.microsoft.com/office/drawing/2014/main" id="{0FF9290A-0082-48CF-99A5-4BEF2A57901D}"/>
                  </a:ext>
                </a:extLst>
              </p:cNvPr>
              <p:cNvGrpSpPr/>
              <p:nvPr/>
            </p:nvGrpSpPr>
            <p:grpSpPr>
              <a:xfrm>
                <a:off x="5249902" y="3866247"/>
                <a:ext cx="555389" cy="1489220"/>
                <a:chOff x="94006" y="51055"/>
                <a:chExt cx="163881" cy="426134"/>
              </a:xfrm>
            </p:grpSpPr>
            <p:sp>
              <p:nvSpPr>
                <p:cNvPr id="22" name="テキスト ボックス 57">
                  <a:extLst>
                    <a:ext uri="{FF2B5EF4-FFF2-40B4-BE49-F238E27FC236}">
                      <a16:creationId xmlns:a16="http://schemas.microsoft.com/office/drawing/2014/main" id="{3C77461E-E248-4886-9D0E-5B98264D4FA3}"/>
                    </a:ext>
                  </a:extLst>
                </p:cNvPr>
                <p:cNvSpPr txBox="1"/>
                <p:nvPr/>
              </p:nvSpPr>
              <p:spPr>
                <a:xfrm>
                  <a:off x="105323" y="212982"/>
                  <a:ext cx="137739" cy="264207"/>
                </a:xfrm>
                <a:prstGeom prst="rect">
                  <a:avLst/>
                </a:prstGeom>
                <a:noFill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  <p:txBody>
                <a:bodyPr wrap="square" rtlCol="0" anchor="t">
                  <a:spAutoFit/>
                </a:bodyPr>
                <a:lstStyle>
                  <a:lvl1pPr marL="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US" altLang="ja-JP" sz="5400" dirty="0">
                      <a:latin typeface="+mj-ea"/>
                      <a:ea typeface="+mj-ea"/>
                    </a:rPr>
                    <a:t>2</a:t>
                  </a:r>
                  <a:endParaRPr kumimoji="1" lang="ja-JP" altLang="en-US" sz="5400" dirty="0">
                    <a:latin typeface="+mj-ea"/>
                    <a:ea typeface="+mj-ea"/>
                  </a:endParaRPr>
                </a:p>
              </p:txBody>
            </p:sp>
            <p:sp>
              <p:nvSpPr>
                <p:cNvPr id="23" name="テキスト ボックス 58">
                  <a:extLst>
                    <a:ext uri="{FF2B5EF4-FFF2-40B4-BE49-F238E27FC236}">
                      <a16:creationId xmlns:a16="http://schemas.microsoft.com/office/drawing/2014/main" id="{5911AE6E-CEF2-495B-BDB5-2B006CABCB2B}"/>
                    </a:ext>
                  </a:extLst>
                </p:cNvPr>
                <p:cNvSpPr txBox="1"/>
                <p:nvPr/>
              </p:nvSpPr>
              <p:spPr>
                <a:xfrm>
                  <a:off x="98179" y="51055"/>
                  <a:ext cx="156660" cy="264207"/>
                </a:xfrm>
                <a:prstGeom prst="rect">
                  <a:avLst/>
                </a:prstGeom>
                <a:noFill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  <p:txBody>
                <a:bodyPr wrap="none" rtlCol="0" anchor="t">
                  <a:spAutoFit/>
                </a:bodyPr>
                <a:lstStyle>
                  <a:lvl1pPr marL="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kumimoji="1" lang="en-US" altLang="ja-JP" sz="5400" dirty="0">
                      <a:latin typeface="+mj-ea"/>
                      <a:ea typeface="+mj-ea"/>
                    </a:rPr>
                    <a:t>1</a:t>
                  </a:r>
                  <a:endParaRPr kumimoji="1" lang="ja-JP" altLang="en-US" sz="5400" dirty="0">
                    <a:latin typeface="+mj-ea"/>
                    <a:ea typeface="+mj-ea"/>
                  </a:endParaRPr>
                </a:p>
              </p:txBody>
            </p:sp>
            <p:cxnSp>
              <p:nvCxnSpPr>
                <p:cNvPr id="24" name="直線コネクタ 23">
                  <a:extLst>
                    <a:ext uri="{FF2B5EF4-FFF2-40B4-BE49-F238E27FC236}">
                      <a16:creationId xmlns:a16="http://schemas.microsoft.com/office/drawing/2014/main" id="{24CEA50B-7170-4D86-9C76-334A37D6285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4006" y="274320"/>
                  <a:ext cx="163881" cy="0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2" name="タイトル 1">
                <a:extLst>
                  <a:ext uri="{FF2B5EF4-FFF2-40B4-BE49-F238E27FC236}">
                    <a16:creationId xmlns:a16="http://schemas.microsoft.com/office/drawing/2014/main" id="{45BB1CB8-5A69-4092-B2E9-CD626702E30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815248" y="1048257"/>
                <a:ext cx="685938" cy="658960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5400" dirty="0">
                    <a:latin typeface="+mj-ea"/>
                    <a:cs typeface="Calibri Light"/>
                  </a:rPr>
                  <a:t>A</a:t>
                </a:r>
                <a:endParaRPr lang="en-US" altLang="ja-JP" sz="54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18" name="タイトル 1">
                <a:extLst>
                  <a:ext uri="{FF2B5EF4-FFF2-40B4-BE49-F238E27FC236}">
                    <a16:creationId xmlns:a16="http://schemas.microsoft.com/office/drawing/2014/main" id="{C0125B15-B636-4ED1-B0C9-14A2D5EEF2E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85934" y="6249386"/>
                <a:ext cx="872283" cy="431120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3600" dirty="0">
                    <a:latin typeface="+mj-ea"/>
                    <a:cs typeface="Calibri Light"/>
                  </a:rPr>
                  <a:t>0</a:t>
                </a:r>
                <a:r>
                  <a:rPr lang="ja-JP" altLang="en-US" sz="3600" dirty="0">
                    <a:latin typeface="+mj-ea"/>
                    <a:cs typeface="Calibri Light"/>
                  </a:rPr>
                  <a:t>分</a:t>
                </a:r>
                <a:endParaRPr lang="en-US" altLang="ja-JP" sz="3600" dirty="0">
                  <a:ea typeface="ＭＳ Ｐゴシック"/>
                  <a:cs typeface="Calibri Light"/>
                </a:endParaRPr>
              </a:p>
            </p:txBody>
          </p:sp>
        </p:grpSp>
      </p:grp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A5996725-AA90-4D7F-8BE7-AA31F5B18AB3}"/>
              </a:ext>
            </a:extLst>
          </p:cNvPr>
          <p:cNvGrpSpPr/>
          <p:nvPr/>
        </p:nvGrpSpPr>
        <p:grpSpPr>
          <a:xfrm>
            <a:off x="9240870" y="1511444"/>
            <a:ext cx="555389" cy="1489220"/>
            <a:chOff x="94006" y="51055"/>
            <a:chExt cx="163881" cy="426134"/>
          </a:xfrm>
        </p:grpSpPr>
        <p:sp>
          <p:nvSpPr>
            <p:cNvPr id="33" name="テキスト ボックス 57">
              <a:extLst>
                <a:ext uri="{FF2B5EF4-FFF2-40B4-BE49-F238E27FC236}">
                  <a16:creationId xmlns:a16="http://schemas.microsoft.com/office/drawing/2014/main" id="{7D920061-84CE-4910-AEBF-4EF22FF8AF15}"/>
                </a:ext>
              </a:extLst>
            </p:cNvPr>
            <p:cNvSpPr txBox="1"/>
            <p:nvPr/>
          </p:nvSpPr>
          <p:spPr>
            <a:xfrm>
              <a:off x="105323" y="212982"/>
              <a:ext cx="137739" cy="26420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5400" dirty="0">
                  <a:solidFill>
                    <a:srgbClr val="FF0000"/>
                  </a:solidFill>
                  <a:latin typeface="+mj-ea"/>
                  <a:ea typeface="+mj-ea"/>
                </a:rPr>
                <a:t>2</a:t>
              </a:r>
              <a:endParaRPr kumimoji="1" lang="ja-JP" altLang="en-US" sz="54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sp>
          <p:nvSpPr>
            <p:cNvPr id="34" name="テキスト ボックス 58">
              <a:extLst>
                <a:ext uri="{FF2B5EF4-FFF2-40B4-BE49-F238E27FC236}">
                  <a16:creationId xmlns:a16="http://schemas.microsoft.com/office/drawing/2014/main" id="{8600A9A4-59B1-4BC9-A8E5-5283929D331A}"/>
                </a:ext>
              </a:extLst>
            </p:cNvPr>
            <p:cNvSpPr txBox="1"/>
            <p:nvPr/>
          </p:nvSpPr>
          <p:spPr>
            <a:xfrm>
              <a:off x="98179" y="51055"/>
              <a:ext cx="156660" cy="26420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5400" dirty="0">
                  <a:solidFill>
                    <a:srgbClr val="FF0000"/>
                  </a:solidFill>
                  <a:latin typeface="+mj-ea"/>
                  <a:ea typeface="+mj-ea"/>
                </a:rPr>
                <a:t>1</a:t>
              </a:r>
              <a:endParaRPr kumimoji="1" lang="ja-JP" altLang="en-US" sz="54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564485F5-A44D-49C8-BB0D-CFDCB3AEAF29}"/>
                </a:ext>
              </a:extLst>
            </p:cNvPr>
            <p:cNvCxnSpPr>
              <a:cxnSpLocks/>
            </p:cNvCxnSpPr>
            <p:nvPr/>
          </p:nvCxnSpPr>
          <p:spPr>
            <a:xfrm>
              <a:off x="94006" y="274320"/>
              <a:ext cx="163881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0" name="テキスト ボックス 58">
            <a:extLst>
              <a:ext uri="{FF2B5EF4-FFF2-40B4-BE49-F238E27FC236}">
                <a16:creationId xmlns:a16="http://schemas.microsoft.com/office/drawing/2014/main" id="{81E6F577-1613-47E8-BC45-E584EFD01D3E}"/>
              </a:ext>
            </a:extLst>
          </p:cNvPr>
          <p:cNvSpPr txBox="1"/>
          <p:nvPr/>
        </p:nvSpPr>
        <p:spPr>
          <a:xfrm>
            <a:off x="5041192" y="1966436"/>
            <a:ext cx="607859" cy="110799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6600" dirty="0">
                <a:latin typeface="+mj-ea"/>
                <a:ea typeface="+mj-ea"/>
              </a:rPr>
              <a:t>1</a:t>
            </a:r>
            <a:endParaRPr kumimoji="1" lang="ja-JP" altLang="en-US" sz="66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030396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9" grpId="0"/>
      <p:bldP spid="25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タイトル 1">
            <a:extLst>
              <a:ext uri="{FF2B5EF4-FFF2-40B4-BE49-F238E27FC236}">
                <a16:creationId xmlns:a16="http://schemas.microsoft.com/office/drawing/2014/main" id="{4C46F2EC-8E4E-4600-A1B7-BA14A9025481}"/>
              </a:ext>
            </a:extLst>
          </p:cNvPr>
          <p:cNvSpPr txBox="1">
            <a:spLocks/>
          </p:cNvSpPr>
          <p:nvPr/>
        </p:nvSpPr>
        <p:spPr>
          <a:xfrm>
            <a:off x="339568" y="196358"/>
            <a:ext cx="11033439" cy="12763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あやかさんは，家から学校まで行くのに，</a:t>
            </a:r>
            <a:endParaRPr lang="en-US" altLang="ja-JP" sz="4000" dirty="0">
              <a:ea typeface="ＭＳ Ｐゴシック"/>
              <a:cs typeface="Calibri Light"/>
            </a:endParaRPr>
          </a:p>
          <a:p>
            <a:r>
              <a:rPr lang="ja-JP" altLang="en-US" sz="4000" dirty="0">
                <a:ea typeface="ＭＳ Ｐゴシック"/>
                <a:cs typeface="Calibri Light"/>
              </a:rPr>
              <a:t>歩けば</a:t>
            </a:r>
            <a:r>
              <a:rPr lang="en-US" altLang="ja-JP" sz="4000" dirty="0">
                <a:latin typeface="+mj-ea"/>
                <a:cs typeface="Calibri Light"/>
              </a:rPr>
              <a:t>10</a:t>
            </a:r>
            <a:r>
              <a:rPr lang="ja-JP" altLang="en-US" sz="4000" dirty="0">
                <a:ea typeface="ＭＳ Ｐゴシック"/>
                <a:cs typeface="Calibri Light"/>
              </a:rPr>
              <a:t>分かかります。</a:t>
            </a: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209E3E7B-4991-41E7-94DB-377D93F950E9}"/>
              </a:ext>
            </a:extLst>
          </p:cNvPr>
          <p:cNvGrpSpPr/>
          <p:nvPr/>
        </p:nvGrpSpPr>
        <p:grpSpPr>
          <a:xfrm>
            <a:off x="1730088" y="1891228"/>
            <a:ext cx="4727371" cy="1276350"/>
            <a:chOff x="0" y="0"/>
            <a:chExt cx="6979277" cy="1276643"/>
          </a:xfrm>
        </p:grpSpPr>
        <p:sp>
          <p:nvSpPr>
            <p:cNvPr id="48" name="円弧 47">
              <a:extLst>
                <a:ext uri="{FF2B5EF4-FFF2-40B4-BE49-F238E27FC236}">
                  <a16:creationId xmlns:a16="http://schemas.microsoft.com/office/drawing/2014/main" id="{237030F7-8026-4221-86F2-B98A12C07D83}"/>
                </a:ext>
              </a:extLst>
            </p:cNvPr>
            <p:cNvSpPr/>
            <p:nvPr/>
          </p:nvSpPr>
          <p:spPr>
            <a:xfrm rot="10800000">
              <a:off x="0" y="2"/>
              <a:ext cx="423924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49" name="円弧 48">
              <a:extLst>
                <a:ext uri="{FF2B5EF4-FFF2-40B4-BE49-F238E27FC236}">
                  <a16:creationId xmlns:a16="http://schemas.microsoft.com/office/drawing/2014/main" id="{9D08657B-74ED-41FE-829A-2DD96FA56055}"/>
                </a:ext>
              </a:extLst>
            </p:cNvPr>
            <p:cNvSpPr/>
            <p:nvPr/>
          </p:nvSpPr>
          <p:spPr>
            <a:xfrm rot="10800000" flipH="1">
              <a:off x="1906256" y="0"/>
              <a:ext cx="5073021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sp>
        <p:nvSpPr>
          <p:cNvPr id="50" name="テキスト ボックス 18">
            <a:extLst>
              <a:ext uri="{FF2B5EF4-FFF2-40B4-BE49-F238E27FC236}">
                <a16:creationId xmlns:a16="http://schemas.microsoft.com/office/drawing/2014/main" id="{FC19C525-A51C-41D0-9A7F-F1C7DAE4FBB9}"/>
              </a:ext>
            </a:extLst>
          </p:cNvPr>
          <p:cNvSpPr txBox="1"/>
          <p:nvPr/>
        </p:nvSpPr>
        <p:spPr>
          <a:xfrm>
            <a:off x="3570670" y="2849533"/>
            <a:ext cx="1011815" cy="58477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200" dirty="0">
                <a:latin typeface="+mj-ea"/>
                <a:ea typeface="+mj-ea"/>
              </a:rPr>
              <a:t>10</a:t>
            </a:r>
            <a:r>
              <a:rPr kumimoji="1" lang="ja-JP" altLang="en-US" sz="3200" dirty="0">
                <a:latin typeface="+mj-ea"/>
                <a:ea typeface="+mj-ea"/>
              </a:rPr>
              <a:t>分</a:t>
            </a:r>
          </a:p>
        </p:txBody>
      </p: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46335737-4742-4DAB-8392-C52D7107A42E}"/>
              </a:ext>
            </a:extLst>
          </p:cNvPr>
          <p:cNvCxnSpPr>
            <a:cxnSpLocks/>
          </p:cNvCxnSpPr>
          <p:nvPr/>
        </p:nvCxnSpPr>
        <p:spPr>
          <a:xfrm>
            <a:off x="1706859" y="2534699"/>
            <a:ext cx="476135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3B87C636-C2C3-49D5-93B8-00BFC48EF02A}"/>
              </a:ext>
            </a:extLst>
          </p:cNvPr>
          <p:cNvCxnSpPr>
            <a:cxnSpLocks/>
          </p:cNvCxnSpPr>
          <p:nvPr/>
        </p:nvCxnSpPr>
        <p:spPr>
          <a:xfrm>
            <a:off x="2185180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550CA100-510F-4360-8700-36A2756A0635}"/>
              </a:ext>
            </a:extLst>
          </p:cNvPr>
          <p:cNvCxnSpPr>
            <a:cxnSpLocks/>
          </p:cNvCxnSpPr>
          <p:nvPr/>
        </p:nvCxnSpPr>
        <p:spPr>
          <a:xfrm>
            <a:off x="2654831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C176AA37-EE64-4AD8-ACDA-97FC662B612D}"/>
              </a:ext>
            </a:extLst>
          </p:cNvPr>
          <p:cNvCxnSpPr>
            <a:cxnSpLocks/>
          </p:cNvCxnSpPr>
          <p:nvPr/>
        </p:nvCxnSpPr>
        <p:spPr>
          <a:xfrm>
            <a:off x="3124482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D618BDFB-DDCF-42AE-AF66-E2A371910AA8}"/>
              </a:ext>
            </a:extLst>
          </p:cNvPr>
          <p:cNvCxnSpPr>
            <a:cxnSpLocks/>
          </p:cNvCxnSpPr>
          <p:nvPr/>
        </p:nvCxnSpPr>
        <p:spPr>
          <a:xfrm>
            <a:off x="3594133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04F4A3F1-C35C-4052-92D4-FACD503BD538}"/>
              </a:ext>
            </a:extLst>
          </p:cNvPr>
          <p:cNvCxnSpPr>
            <a:cxnSpLocks/>
          </p:cNvCxnSpPr>
          <p:nvPr/>
        </p:nvCxnSpPr>
        <p:spPr>
          <a:xfrm>
            <a:off x="4063784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" name="図 71">
            <a:extLst>
              <a:ext uri="{FF2B5EF4-FFF2-40B4-BE49-F238E27FC236}">
                <a16:creationId xmlns:a16="http://schemas.microsoft.com/office/drawing/2014/main" id="{B0B9A7D3-582D-49FC-B9D8-6B15149066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736" y="1587881"/>
            <a:ext cx="998339" cy="599003"/>
          </a:xfrm>
          <a:prstGeom prst="rect">
            <a:avLst/>
          </a:prstGeom>
        </p:spPr>
      </p:pic>
      <p:pic>
        <p:nvPicPr>
          <p:cNvPr id="73" name="図 72">
            <a:extLst>
              <a:ext uri="{FF2B5EF4-FFF2-40B4-BE49-F238E27FC236}">
                <a16:creationId xmlns:a16="http://schemas.microsoft.com/office/drawing/2014/main" id="{804D561B-359E-42DB-9275-DB27CC3403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047" y="1609111"/>
            <a:ext cx="998339" cy="698837"/>
          </a:xfrm>
          <a:prstGeom prst="rect">
            <a:avLst/>
          </a:prstGeom>
        </p:spPr>
      </p:pic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3F66598B-CC5A-45A7-8D7F-CE688F1C04D5}"/>
              </a:ext>
            </a:extLst>
          </p:cNvPr>
          <p:cNvCxnSpPr>
            <a:cxnSpLocks/>
          </p:cNvCxnSpPr>
          <p:nvPr/>
        </p:nvCxnSpPr>
        <p:spPr>
          <a:xfrm>
            <a:off x="1715529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DF273B7E-A86C-409D-8D38-7C6E1FFA5006}"/>
              </a:ext>
            </a:extLst>
          </p:cNvPr>
          <p:cNvCxnSpPr>
            <a:cxnSpLocks/>
          </p:cNvCxnSpPr>
          <p:nvPr/>
        </p:nvCxnSpPr>
        <p:spPr>
          <a:xfrm>
            <a:off x="4541500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6BEE4841-38E9-414A-AE59-972C95D86940}"/>
              </a:ext>
            </a:extLst>
          </p:cNvPr>
          <p:cNvGrpSpPr/>
          <p:nvPr/>
        </p:nvGrpSpPr>
        <p:grpSpPr>
          <a:xfrm>
            <a:off x="3446118" y="3572533"/>
            <a:ext cx="646331" cy="1093027"/>
            <a:chOff x="63802" y="114612"/>
            <a:chExt cx="190716" cy="312764"/>
          </a:xfrm>
        </p:grpSpPr>
        <p:sp>
          <p:nvSpPr>
            <p:cNvPr id="26" name="テキスト ボックス 57">
              <a:extLst>
                <a:ext uri="{FF2B5EF4-FFF2-40B4-BE49-F238E27FC236}">
                  <a16:creationId xmlns:a16="http://schemas.microsoft.com/office/drawing/2014/main" id="{CF6DBBBD-3FCA-45FF-9421-018C5BCF3924}"/>
                </a:ext>
              </a:extLst>
            </p:cNvPr>
            <p:cNvSpPr txBox="1"/>
            <p:nvPr/>
          </p:nvSpPr>
          <p:spPr>
            <a:xfrm>
              <a:off x="63802" y="24243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10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27" name="テキスト ボックス 58">
              <a:extLst>
                <a:ext uri="{FF2B5EF4-FFF2-40B4-BE49-F238E27FC236}">
                  <a16:creationId xmlns:a16="http://schemas.microsoft.com/office/drawing/2014/main" id="{B73D1F6F-3EAE-42FE-BCD4-1104184C7FBB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28" name="直線コネクタ 27">
              <a:extLst>
                <a:ext uri="{FF2B5EF4-FFF2-40B4-BE49-F238E27FC236}">
                  <a16:creationId xmlns:a16="http://schemas.microsoft.com/office/drawing/2014/main" id="{EF5E40CE-0FB3-42D3-B1D9-DCB3F3ED72ED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0" name="テキスト ボックス 18">
            <a:extLst>
              <a:ext uri="{FF2B5EF4-FFF2-40B4-BE49-F238E27FC236}">
                <a16:creationId xmlns:a16="http://schemas.microsoft.com/office/drawing/2014/main" id="{1AAE0E62-EDD0-47B7-A635-EE9260D2C8F3}"/>
              </a:ext>
            </a:extLst>
          </p:cNvPr>
          <p:cNvSpPr txBox="1"/>
          <p:nvPr/>
        </p:nvSpPr>
        <p:spPr>
          <a:xfrm>
            <a:off x="810141" y="3807504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/>
              <a:t>1</a:t>
            </a:r>
            <a:r>
              <a:rPr kumimoji="1" lang="ja-JP" altLang="en-US" sz="3600" dirty="0"/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856AC03B-6CE7-47E8-8C4E-D5F30FA65C80}"/>
              </a:ext>
            </a:extLst>
          </p:cNvPr>
          <p:cNvGrpSpPr/>
          <p:nvPr/>
        </p:nvGrpSpPr>
        <p:grpSpPr>
          <a:xfrm>
            <a:off x="3485587" y="4629897"/>
            <a:ext cx="646331" cy="1070234"/>
            <a:chOff x="71017" y="114612"/>
            <a:chExt cx="190716" cy="306242"/>
          </a:xfrm>
        </p:grpSpPr>
        <p:sp>
          <p:nvSpPr>
            <p:cNvPr id="33" name="テキスト ボックス 57">
              <a:extLst>
                <a:ext uri="{FF2B5EF4-FFF2-40B4-BE49-F238E27FC236}">
                  <a16:creationId xmlns:a16="http://schemas.microsoft.com/office/drawing/2014/main" id="{C844BD56-C8F3-4FC8-A3B4-9CCFCFE16524}"/>
                </a:ext>
              </a:extLst>
            </p:cNvPr>
            <p:cNvSpPr txBox="1"/>
            <p:nvPr/>
          </p:nvSpPr>
          <p:spPr>
            <a:xfrm>
              <a:off x="71017" y="235910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>
                  <a:latin typeface="+mj-ea"/>
                  <a:ea typeface="+mj-ea"/>
                </a:rPr>
                <a:t>10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34" name="テキスト ボックス 58">
              <a:extLst>
                <a:ext uri="{FF2B5EF4-FFF2-40B4-BE49-F238E27FC236}">
                  <a16:creationId xmlns:a16="http://schemas.microsoft.com/office/drawing/2014/main" id="{3BB9D5BB-A030-4B51-870B-1F5BA993A4AE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62BF0CA9-69FF-4346-B7AC-956C87065B3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6" name="テキスト ボックス 18">
            <a:extLst>
              <a:ext uri="{FF2B5EF4-FFF2-40B4-BE49-F238E27FC236}">
                <a16:creationId xmlns:a16="http://schemas.microsoft.com/office/drawing/2014/main" id="{3FC6756F-5BF8-4074-B7F0-771E3672D61B}"/>
              </a:ext>
            </a:extLst>
          </p:cNvPr>
          <p:cNvSpPr txBox="1"/>
          <p:nvPr/>
        </p:nvSpPr>
        <p:spPr>
          <a:xfrm>
            <a:off x="810141" y="4836606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>
                <a:latin typeface="+mj-ea"/>
                <a:ea typeface="+mj-ea"/>
              </a:rPr>
              <a:t>2</a:t>
            </a:r>
            <a:r>
              <a:rPr kumimoji="1" lang="ja-JP" altLang="en-US" sz="3600" dirty="0"/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sp>
        <p:nvSpPr>
          <p:cNvPr id="37" name="テキスト ボックス 18">
            <a:extLst>
              <a:ext uri="{FF2B5EF4-FFF2-40B4-BE49-F238E27FC236}">
                <a16:creationId xmlns:a16="http://schemas.microsoft.com/office/drawing/2014/main" id="{45B15184-57FF-4623-8911-8964E2527379}"/>
              </a:ext>
            </a:extLst>
          </p:cNvPr>
          <p:cNvSpPr txBox="1"/>
          <p:nvPr/>
        </p:nvSpPr>
        <p:spPr>
          <a:xfrm>
            <a:off x="4021568" y="4841273"/>
            <a:ext cx="647147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3600" dirty="0">
                <a:latin typeface="+mj-ea"/>
                <a:ea typeface="+mj-ea"/>
              </a:rPr>
              <a:t>＝</a:t>
            </a:r>
            <a:endParaRPr kumimoji="1" lang="en-US" altLang="ja-JP" sz="3600" dirty="0"/>
          </a:p>
        </p:txBody>
      </p: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1CDB01A8-9384-4D2D-A323-44F898553789}"/>
              </a:ext>
            </a:extLst>
          </p:cNvPr>
          <p:cNvGrpSpPr/>
          <p:nvPr/>
        </p:nvGrpSpPr>
        <p:grpSpPr>
          <a:xfrm>
            <a:off x="4712103" y="4620136"/>
            <a:ext cx="555388" cy="1071254"/>
            <a:chOff x="79181" y="114612"/>
            <a:chExt cx="163881" cy="306534"/>
          </a:xfrm>
        </p:grpSpPr>
        <p:sp>
          <p:nvSpPr>
            <p:cNvPr id="39" name="テキスト ボックス 57">
              <a:extLst>
                <a:ext uri="{FF2B5EF4-FFF2-40B4-BE49-F238E27FC236}">
                  <a16:creationId xmlns:a16="http://schemas.microsoft.com/office/drawing/2014/main" id="{4577C6A5-E3F0-443C-A4F6-882D0CEABAFB}"/>
                </a:ext>
              </a:extLst>
            </p:cNvPr>
            <p:cNvSpPr txBox="1"/>
            <p:nvPr/>
          </p:nvSpPr>
          <p:spPr>
            <a:xfrm>
              <a:off x="101999" y="236202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5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40" name="テキスト ボックス 58">
              <a:extLst>
                <a:ext uri="{FF2B5EF4-FFF2-40B4-BE49-F238E27FC236}">
                  <a16:creationId xmlns:a16="http://schemas.microsoft.com/office/drawing/2014/main" id="{2675BE1E-8776-4075-833E-BA3BE02FA4A4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B787D528-364B-4F46-92BA-4FDCB4A8B280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8" name="テキスト ボックス 18">
            <a:extLst>
              <a:ext uri="{FF2B5EF4-FFF2-40B4-BE49-F238E27FC236}">
                <a16:creationId xmlns:a16="http://schemas.microsoft.com/office/drawing/2014/main" id="{27BF7C0E-0E44-45ED-AB92-A91AB2B8D590}"/>
              </a:ext>
            </a:extLst>
          </p:cNvPr>
          <p:cNvSpPr txBox="1"/>
          <p:nvPr/>
        </p:nvSpPr>
        <p:spPr>
          <a:xfrm>
            <a:off x="810141" y="5884209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/>
              <a:t>3</a:t>
            </a:r>
            <a:r>
              <a:rPr kumimoji="1" lang="ja-JP" altLang="en-US" sz="3600" dirty="0"/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grpSp>
        <p:nvGrpSpPr>
          <p:cNvPr id="64" name="グループ化 63">
            <a:extLst>
              <a:ext uri="{FF2B5EF4-FFF2-40B4-BE49-F238E27FC236}">
                <a16:creationId xmlns:a16="http://schemas.microsoft.com/office/drawing/2014/main" id="{A23264A8-F583-4720-AB88-EDF3C7BAD6EA}"/>
              </a:ext>
            </a:extLst>
          </p:cNvPr>
          <p:cNvGrpSpPr/>
          <p:nvPr/>
        </p:nvGrpSpPr>
        <p:grpSpPr>
          <a:xfrm>
            <a:off x="3430247" y="5653720"/>
            <a:ext cx="646331" cy="1070230"/>
            <a:chOff x="60563" y="114612"/>
            <a:chExt cx="190716" cy="306241"/>
          </a:xfrm>
        </p:grpSpPr>
        <p:sp>
          <p:nvSpPr>
            <p:cNvPr id="65" name="テキスト ボックス 57">
              <a:extLst>
                <a:ext uri="{FF2B5EF4-FFF2-40B4-BE49-F238E27FC236}">
                  <a16:creationId xmlns:a16="http://schemas.microsoft.com/office/drawing/2014/main" id="{5FF286C6-B1C5-45B5-8604-DD0AE5A9D997}"/>
                </a:ext>
              </a:extLst>
            </p:cNvPr>
            <p:cNvSpPr txBox="1"/>
            <p:nvPr/>
          </p:nvSpPr>
          <p:spPr>
            <a:xfrm>
              <a:off x="60563" y="235909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>
                  <a:latin typeface="+mj-ea"/>
                  <a:ea typeface="+mj-ea"/>
                </a:rPr>
                <a:t>10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66" name="テキスト ボックス 58">
              <a:extLst>
                <a:ext uri="{FF2B5EF4-FFF2-40B4-BE49-F238E27FC236}">
                  <a16:creationId xmlns:a16="http://schemas.microsoft.com/office/drawing/2014/main" id="{6124B3F8-29A8-4859-9BB9-493DF03760D9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67" name="直線コネクタ 66">
              <a:extLst>
                <a:ext uri="{FF2B5EF4-FFF2-40B4-BE49-F238E27FC236}">
                  <a16:creationId xmlns:a16="http://schemas.microsoft.com/office/drawing/2014/main" id="{226D546A-393F-4A54-82E8-8E667DEFD91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9" name="テキスト ボックス 18">
            <a:extLst>
              <a:ext uri="{FF2B5EF4-FFF2-40B4-BE49-F238E27FC236}">
                <a16:creationId xmlns:a16="http://schemas.microsoft.com/office/drawing/2014/main" id="{14649B84-1A24-45F1-A30D-4122A161A498}"/>
              </a:ext>
            </a:extLst>
          </p:cNvPr>
          <p:cNvSpPr txBox="1"/>
          <p:nvPr/>
        </p:nvSpPr>
        <p:spPr>
          <a:xfrm>
            <a:off x="6096000" y="3506345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600" dirty="0">
                <a:latin typeface="+mj-ea"/>
                <a:ea typeface="+mj-ea"/>
              </a:rPr>
              <a:t>4</a:t>
            </a:r>
            <a:r>
              <a:rPr kumimoji="1" lang="ja-JP" altLang="en-US" sz="3600" dirty="0">
                <a:latin typeface="+mj-ea"/>
                <a:ea typeface="+mj-ea"/>
              </a:rPr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sp>
        <p:nvSpPr>
          <p:cNvPr id="70" name="テキスト ボックス 18">
            <a:extLst>
              <a:ext uri="{FF2B5EF4-FFF2-40B4-BE49-F238E27FC236}">
                <a16:creationId xmlns:a16="http://schemas.microsoft.com/office/drawing/2014/main" id="{E96F6700-C9A6-4C9C-89E6-483C6E8CEB45}"/>
              </a:ext>
            </a:extLst>
          </p:cNvPr>
          <p:cNvSpPr txBox="1"/>
          <p:nvPr/>
        </p:nvSpPr>
        <p:spPr>
          <a:xfrm>
            <a:off x="9307427" y="3511012"/>
            <a:ext cx="647147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3600" dirty="0">
                <a:latin typeface="+mj-ea"/>
                <a:ea typeface="+mj-ea"/>
              </a:rPr>
              <a:t>＝</a:t>
            </a:r>
            <a:endParaRPr kumimoji="1" lang="en-US" altLang="ja-JP" sz="3600" dirty="0"/>
          </a:p>
        </p:txBody>
      </p:sp>
      <p:grpSp>
        <p:nvGrpSpPr>
          <p:cNvPr id="75" name="グループ化 74">
            <a:extLst>
              <a:ext uri="{FF2B5EF4-FFF2-40B4-BE49-F238E27FC236}">
                <a16:creationId xmlns:a16="http://schemas.microsoft.com/office/drawing/2014/main" id="{D2A91885-CFF8-422F-B985-092378C2D679}"/>
              </a:ext>
            </a:extLst>
          </p:cNvPr>
          <p:cNvGrpSpPr/>
          <p:nvPr/>
        </p:nvGrpSpPr>
        <p:grpSpPr>
          <a:xfrm>
            <a:off x="9997962" y="3289875"/>
            <a:ext cx="555388" cy="1082011"/>
            <a:chOff x="79181" y="114612"/>
            <a:chExt cx="163881" cy="309612"/>
          </a:xfrm>
        </p:grpSpPr>
        <p:sp>
          <p:nvSpPr>
            <p:cNvPr id="76" name="テキスト ボックス 57">
              <a:extLst>
                <a:ext uri="{FF2B5EF4-FFF2-40B4-BE49-F238E27FC236}">
                  <a16:creationId xmlns:a16="http://schemas.microsoft.com/office/drawing/2014/main" id="{BF810113-2418-43DC-8EE1-51CBAA7461EA}"/>
                </a:ext>
              </a:extLst>
            </p:cNvPr>
            <p:cNvSpPr txBox="1"/>
            <p:nvPr/>
          </p:nvSpPr>
          <p:spPr>
            <a:xfrm>
              <a:off x="101999" y="23928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5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78" name="テキスト ボックス 58">
              <a:extLst>
                <a:ext uri="{FF2B5EF4-FFF2-40B4-BE49-F238E27FC236}">
                  <a16:creationId xmlns:a16="http://schemas.microsoft.com/office/drawing/2014/main" id="{04EB5137-080A-44A2-B761-505D2DAE9338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85" name="直線コネクタ 84">
              <a:extLst>
                <a:ext uri="{FF2B5EF4-FFF2-40B4-BE49-F238E27FC236}">
                  <a16:creationId xmlns:a16="http://schemas.microsoft.com/office/drawing/2014/main" id="{EF5B97A0-232B-4BE8-B825-8AA79C2EA45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79A089FA-0384-48DF-A682-051A75C56AAB}"/>
              </a:ext>
            </a:extLst>
          </p:cNvPr>
          <p:cNvGrpSpPr/>
          <p:nvPr/>
        </p:nvGrpSpPr>
        <p:grpSpPr>
          <a:xfrm>
            <a:off x="8732859" y="3249368"/>
            <a:ext cx="646331" cy="1071254"/>
            <a:chOff x="68415" y="114612"/>
            <a:chExt cx="190716" cy="306534"/>
          </a:xfrm>
        </p:grpSpPr>
        <p:sp>
          <p:nvSpPr>
            <p:cNvPr id="87" name="テキスト ボックス 57">
              <a:extLst>
                <a:ext uri="{FF2B5EF4-FFF2-40B4-BE49-F238E27FC236}">
                  <a16:creationId xmlns:a16="http://schemas.microsoft.com/office/drawing/2014/main" id="{42582F52-43D2-487C-90CA-7DBF441D9129}"/>
                </a:ext>
              </a:extLst>
            </p:cNvPr>
            <p:cNvSpPr txBox="1"/>
            <p:nvPr/>
          </p:nvSpPr>
          <p:spPr>
            <a:xfrm>
              <a:off x="68415" y="23620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>
                  <a:latin typeface="+mj-ea"/>
                  <a:ea typeface="+mj-ea"/>
                </a:rPr>
                <a:t>10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88" name="テキスト ボックス 58">
              <a:extLst>
                <a:ext uri="{FF2B5EF4-FFF2-40B4-BE49-F238E27FC236}">
                  <a16:creationId xmlns:a16="http://schemas.microsoft.com/office/drawing/2014/main" id="{5A5A650F-68E0-481B-AA17-941EBDF37EE4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4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89" name="直線コネクタ 88">
              <a:extLst>
                <a:ext uri="{FF2B5EF4-FFF2-40B4-BE49-F238E27FC236}">
                  <a16:creationId xmlns:a16="http://schemas.microsoft.com/office/drawing/2014/main" id="{3E0D85AF-E2F9-4002-8C0B-FD591BFC37BE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0" name="テキスト ボックス 18">
            <a:extLst>
              <a:ext uri="{FF2B5EF4-FFF2-40B4-BE49-F238E27FC236}">
                <a16:creationId xmlns:a16="http://schemas.microsoft.com/office/drawing/2014/main" id="{C83E414A-F53C-48C2-9595-12B7BE6F2708}"/>
              </a:ext>
            </a:extLst>
          </p:cNvPr>
          <p:cNvSpPr txBox="1"/>
          <p:nvPr/>
        </p:nvSpPr>
        <p:spPr>
          <a:xfrm>
            <a:off x="6096000" y="4477592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600" dirty="0">
                <a:latin typeface="+mj-ea"/>
                <a:ea typeface="+mj-ea"/>
              </a:rPr>
              <a:t>5</a:t>
            </a:r>
            <a:r>
              <a:rPr kumimoji="1" lang="ja-JP" altLang="en-US" sz="3600" dirty="0">
                <a:latin typeface="+mj-ea"/>
                <a:ea typeface="+mj-ea"/>
              </a:rPr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grpSp>
        <p:nvGrpSpPr>
          <p:cNvPr id="96" name="グループ化 95">
            <a:extLst>
              <a:ext uri="{FF2B5EF4-FFF2-40B4-BE49-F238E27FC236}">
                <a16:creationId xmlns:a16="http://schemas.microsoft.com/office/drawing/2014/main" id="{C162A3C9-EF1C-4F5C-A927-2F1194922735}"/>
              </a:ext>
            </a:extLst>
          </p:cNvPr>
          <p:cNvGrpSpPr/>
          <p:nvPr/>
        </p:nvGrpSpPr>
        <p:grpSpPr>
          <a:xfrm>
            <a:off x="8718978" y="4220615"/>
            <a:ext cx="646331" cy="1060277"/>
            <a:chOff x="64319" y="114612"/>
            <a:chExt cx="190716" cy="303393"/>
          </a:xfrm>
        </p:grpSpPr>
        <p:sp>
          <p:nvSpPr>
            <p:cNvPr id="97" name="テキスト ボックス 57">
              <a:extLst>
                <a:ext uri="{FF2B5EF4-FFF2-40B4-BE49-F238E27FC236}">
                  <a16:creationId xmlns:a16="http://schemas.microsoft.com/office/drawing/2014/main" id="{2410C4C4-D8D9-441A-821B-9D73DACD33B4}"/>
                </a:ext>
              </a:extLst>
            </p:cNvPr>
            <p:cNvSpPr txBox="1"/>
            <p:nvPr/>
          </p:nvSpPr>
          <p:spPr>
            <a:xfrm>
              <a:off x="64319" y="233061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10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98" name="テキスト ボックス 58">
              <a:extLst>
                <a:ext uri="{FF2B5EF4-FFF2-40B4-BE49-F238E27FC236}">
                  <a16:creationId xmlns:a16="http://schemas.microsoft.com/office/drawing/2014/main" id="{B7B63C86-324D-4C13-82CF-08B1862586E0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5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99" name="直線コネクタ 98">
              <a:extLst>
                <a:ext uri="{FF2B5EF4-FFF2-40B4-BE49-F238E27FC236}">
                  <a16:creationId xmlns:a16="http://schemas.microsoft.com/office/drawing/2014/main" id="{8D38D07B-4300-4EDC-9A7F-00CCCEF9F2BF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0" name="テキスト ボックス 18">
            <a:extLst>
              <a:ext uri="{FF2B5EF4-FFF2-40B4-BE49-F238E27FC236}">
                <a16:creationId xmlns:a16="http://schemas.microsoft.com/office/drawing/2014/main" id="{3AFE614A-0AC8-486D-A7C1-6EA3D30D1881}"/>
              </a:ext>
            </a:extLst>
          </p:cNvPr>
          <p:cNvSpPr txBox="1"/>
          <p:nvPr/>
        </p:nvSpPr>
        <p:spPr>
          <a:xfrm>
            <a:off x="6100388" y="5519481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600" dirty="0">
                <a:latin typeface="+mj-ea"/>
                <a:ea typeface="+mj-ea"/>
              </a:rPr>
              <a:t>6</a:t>
            </a:r>
            <a:r>
              <a:rPr kumimoji="1" lang="ja-JP" altLang="en-US" sz="3600" dirty="0">
                <a:latin typeface="+mj-ea"/>
                <a:ea typeface="+mj-ea"/>
              </a:rPr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sp>
        <p:nvSpPr>
          <p:cNvPr id="101" name="テキスト ボックス 18">
            <a:extLst>
              <a:ext uri="{FF2B5EF4-FFF2-40B4-BE49-F238E27FC236}">
                <a16:creationId xmlns:a16="http://schemas.microsoft.com/office/drawing/2014/main" id="{D51BADDD-C75F-4144-93F2-ACBC27C45CA2}"/>
              </a:ext>
            </a:extLst>
          </p:cNvPr>
          <p:cNvSpPr txBox="1"/>
          <p:nvPr/>
        </p:nvSpPr>
        <p:spPr>
          <a:xfrm>
            <a:off x="9311815" y="5524148"/>
            <a:ext cx="647147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3600" dirty="0">
                <a:latin typeface="+mj-ea"/>
                <a:ea typeface="+mj-ea"/>
              </a:rPr>
              <a:t>＝</a:t>
            </a:r>
            <a:endParaRPr kumimoji="1" lang="en-US" altLang="ja-JP" sz="3600" dirty="0"/>
          </a:p>
        </p:txBody>
      </p:sp>
      <p:sp>
        <p:nvSpPr>
          <p:cNvPr id="103" name="テキスト ボックス 57">
            <a:extLst>
              <a:ext uri="{FF2B5EF4-FFF2-40B4-BE49-F238E27FC236}">
                <a16:creationId xmlns:a16="http://schemas.microsoft.com/office/drawing/2014/main" id="{A8303D45-9C00-4110-906B-2AA8B5993835}"/>
              </a:ext>
            </a:extLst>
          </p:cNvPr>
          <p:cNvSpPr txBox="1"/>
          <p:nvPr/>
        </p:nvSpPr>
        <p:spPr>
          <a:xfrm>
            <a:off x="10079680" y="5738692"/>
            <a:ext cx="184730" cy="64633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sz="3600" dirty="0">
              <a:latin typeface="+mj-ea"/>
              <a:ea typeface="+mj-ea"/>
            </a:endParaRPr>
          </a:p>
        </p:txBody>
      </p:sp>
      <p:grpSp>
        <p:nvGrpSpPr>
          <p:cNvPr id="106" name="グループ化 105">
            <a:extLst>
              <a:ext uri="{FF2B5EF4-FFF2-40B4-BE49-F238E27FC236}">
                <a16:creationId xmlns:a16="http://schemas.microsoft.com/office/drawing/2014/main" id="{5281C6C5-6CC5-445A-B9E8-9A9CA386D6F2}"/>
              </a:ext>
            </a:extLst>
          </p:cNvPr>
          <p:cNvGrpSpPr/>
          <p:nvPr/>
        </p:nvGrpSpPr>
        <p:grpSpPr>
          <a:xfrm>
            <a:off x="8772708" y="5263803"/>
            <a:ext cx="646331" cy="1071254"/>
            <a:chOff x="67079" y="114612"/>
            <a:chExt cx="190716" cy="306534"/>
          </a:xfrm>
        </p:grpSpPr>
        <p:sp>
          <p:nvSpPr>
            <p:cNvPr id="107" name="テキスト ボックス 57">
              <a:extLst>
                <a:ext uri="{FF2B5EF4-FFF2-40B4-BE49-F238E27FC236}">
                  <a16:creationId xmlns:a16="http://schemas.microsoft.com/office/drawing/2014/main" id="{E354A03E-8420-4D68-BA00-CFDEC775165C}"/>
                </a:ext>
              </a:extLst>
            </p:cNvPr>
            <p:cNvSpPr txBox="1"/>
            <p:nvPr/>
          </p:nvSpPr>
          <p:spPr>
            <a:xfrm>
              <a:off x="67079" y="23620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>
                  <a:latin typeface="+mj-ea"/>
                  <a:ea typeface="+mj-ea"/>
                </a:rPr>
                <a:t>10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08" name="テキスト ボックス 58">
              <a:extLst>
                <a:ext uri="{FF2B5EF4-FFF2-40B4-BE49-F238E27FC236}">
                  <a16:creationId xmlns:a16="http://schemas.microsoft.com/office/drawing/2014/main" id="{73C8E3DD-78D2-4B04-8BF5-B486BC3654D1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09" name="直線コネクタ 108">
              <a:extLst>
                <a:ext uri="{FF2B5EF4-FFF2-40B4-BE49-F238E27FC236}">
                  <a16:creationId xmlns:a16="http://schemas.microsoft.com/office/drawing/2014/main" id="{6D5D2C86-15BE-4C3C-9C4E-DC1CD76CC96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DA1888BC-BCB7-47CB-9661-F0E51B5B8939}"/>
              </a:ext>
            </a:extLst>
          </p:cNvPr>
          <p:cNvCxnSpPr>
            <a:cxnSpLocks/>
          </p:cNvCxnSpPr>
          <p:nvPr/>
        </p:nvCxnSpPr>
        <p:spPr>
          <a:xfrm>
            <a:off x="5059265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コネクタ 79">
            <a:extLst>
              <a:ext uri="{FF2B5EF4-FFF2-40B4-BE49-F238E27FC236}">
                <a16:creationId xmlns:a16="http://schemas.microsoft.com/office/drawing/2014/main" id="{9CD8D61E-8521-4330-8F34-BD0D9DB1387A}"/>
              </a:ext>
            </a:extLst>
          </p:cNvPr>
          <p:cNvCxnSpPr>
            <a:cxnSpLocks/>
          </p:cNvCxnSpPr>
          <p:nvPr/>
        </p:nvCxnSpPr>
        <p:spPr>
          <a:xfrm>
            <a:off x="5528916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コネクタ 80">
            <a:extLst>
              <a:ext uri="{FF2B5EF4-FFF2-40B4-BE49-F238E27FC236}">
                <a16:creationId xmlns:a16="http://schemas.microsoft.com/office/drawing/2014/main" id="{D2A19E44-37B8-487C-948E-33A1169FE30F}"/>
              </a:ext>
            </a:extLst>
          </p:cNvPr>
          <p:cNvCxnSpPr>
            <a:cxnSpLocks/>
          </p:cNvCxnSpPr>
          <p:nvPr/>
        </p:nvCxnSpPr>
        <p:spPr>
          <a:xfrm>
            <a:off x="5998567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>
            <a:extLst>
              <a:ext uri="{FF2B5EF4-FFF2-40B4-BE49-F238E27FC236}">
                <a16:creationId xmlns:a16="http://schemas.microsoft.com/office/drawing/2014/main" id="{F7CD9767-CBA5-468A-93ED-34566ECA4D11}"/>
              </a:ext>
            </a:extLst>
          </p:cNvPr>
          <p:cNvCxnSpPr>
            <a:cxnSpLocks/>
          </p:cNvCxnSpPr>
          <p:nvPr/>
        </p:nvCxnSpPr>
        <p:spPr>
          <a:xfrm>
            <a:off x="6468218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テキスト ボックス 18">
            <a:extLst>
              <a:ext uri="{FF2B5EF4-FFF2-40B4-BE49-F238E27FC236}">
                <a16:creationId xmlns:a16="http://schemas.microsoft.com/office/drawing/2014/main" id="{E1FC26CE-8424-4B99-BB97-251B92E06F44}"/>
              </a:ext>
            </a:extLst>
          </p:cNvPr>
          <p:cNvSpPr txBox="1"/>
          <p:nvPr/>
        </p:nvSpPr>
        <p:spPr>
          <a:xfrm>
            <a:off x="9328881" y="4430147"/>
            <a:ext cx="647147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3600" dirty="0">
                <a:latin typeface="+mj-ea"/>
                <a:ea typeface="+mj-ea"/>
              </a:rPr>
              <a:t>＝</a:t>
            </a:r>
            <a:endParaRPr kumimoji="1" lang="en-US" altLang="ja-JP" sz="3600" dirty="0"/>
          </a:p>
        </p:txBody>
      </p:sp>
      <p:grpSp>
        <p:nvGrpSpPr>
          <p:cNvPr id="92" name="グループ化 91">
            <a:extLst>
              <a:ext uri="{FF2B5EF4-FFF2-40B4-BE49-F238E27FC236}">
                <a16:creationId xmlns:a16="http://schemas.microsoft.com/office/drawing/2014/main" id="{65D1C91E-73EB-4EFC-B1A8-43B31EE188D0}"/>
              </a:ext>
            </a:extLst>
          </p:cNvPr>
          <p:cNvGrpSpPr/>
          <p:nvPr/>
        </p:nvGrpSpPr>
        <p:grpSpPr>
          <a:xfrm>
            <a:off x="9923871" y="4207545"/>
            <a:ext cx="555388" cy="1082011"/>
            <a:chOff x="79181" y="114612"/>
            <a:chExt cx="163881" cy="309612"/>
          </a:xfrm>
        </p:grpSpPr>
        <p:sp>
          <p:nvSpPr>
            <p:cNvPr id="93" name="テキスト ボックス 57">
              <a:extLst>
                <a:ext uri="{FF2B5EF4-FFF2-40B4-BE49-F238E27FC236}">
                  <a16:creationId xmlns:a16="http://schemas.microsoft.com/office/drawing/2014/main" id="{EEF08835-6A8A-42F1-956B-60E102FC2FD9}"/>
                </a:ext>
              </a:extLst>
            </p:cNvPr>
            <p:cNvSpPr txBox="1"/>
            <p:nvPr/>
          </p:nvSpPr>
          <p:spPr>
            <a:xfrm>
              <a:off x="101999" y="23928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94" name="テキスト ボックス 58">
              <a:extLst>
                <a:ext uri="{FF2B5EF4-FFF2-40B4-BE49-F238E27FC236}">
                  <a16:creationId xmlns:a16="http://schemas.microsoft.com/office/drawing/2014/main" id="{1ABEDF5E-8209-44EC-89B8-30A62CE1DD6F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95" name="直線コネクタ 94">
              <a:extLst>
                <a:ext uri="{FF2B5EF4-FFF2-40B4-BE49-F238E27FC236}">
                  <a16:creationId xmlns:a16="http://schemas.microsoft.com/office/drawing/2014/main" id="{D1863A09-8783-4FEF-AFC3-690FC5445C65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2" name="グループ化 101">
            <a:extLst>
              <a:ext uri="{FF2B5EF4-FFF2-40B4-BE49-F238E27FC236}">
                <a16:creationId xmlns:a16="http://schemas.microsoft.com/office/drawing/2014/main" id="{121375E3-0AC3-475E-978B-5632D8B6D7C3}"/>
              </a:ext>
            </a:extLst>
          </p:cNvPr>
          <p:cNvGrpSpPr/>
          <p:nvPr/>
        </p:nvGrpSpPr>
        <p:grpSpPr>
          <a:xfrm>
            <a:off x="9875837" y="5299757"/>
            <a:ext cx="555388" cy="1082011"/>
            <a:chOff x="79181" y="114612"/>
            <a:chExt cx="163881" cy="309612"/>
          </a:xfrm>
        </p:grpSpPr>
        <p:sp>
          <p:nvSpPr>
            <p:cNvPr id="105" name="テキスト ボックス 57">
              <a:extLst>
                <a:ext uri="{FF2B5EF4-FFF2-40B4-BE49-F238E27FC236}">
                  <a16:creationId xmlns:a16="http://schemas.microsoft.com/office/drawing/2014/main" id="{129E3401-1FCE-4EF2-9335-7B31A648BFDF}"/>
                </a:ext>
              </a:extLst>
            </p:cNvPr>
            <p:cNvSpPr txBox="1"/>
            <p:nvPr/>
          </p:nvSpPr>
          <p:spPr>
            <a:xfrm>
              <a:off x="101999" y="23928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5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13" name="テキスト ボックス 58">
              <a:extLst>
                <a:ext uri="{FF2B5EF4-FFF2-40B4-BE49-F238E27FC236}">
                  <a16:creationId xmlns:a16="http://schemas.microsoft.com/office/drawing/2014/main" id="{41CBBC15-E18E-4BC3-9EB2-FD35A16664E7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14" name="直線コネクタ 113">
              <a:extLst>
                <a:ext uri="{FF2B5EF4-FFF2-40B4-BE49-F238E27FC236}">
                  <a16:creationId xmlns:a16="http://schemas.microsoft.com/office/drawing/2014/main" id="{E9AE0FC3-981B-4B19-8F6F-BA94882C69E7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3" name="タイトル 1">
            <a:extLst>
              <a:ext uri="{FF2B5EF4-FFF2-40B4-BE49-F238E27FC236}">
                <a16:creationId xmlns:a16="http://schemas.microsoft.com/office/drawing/2014/main" id="{7C504749-301F-458B-83F4-995B7DE7A0C5}"/>
              </a:ext>
            </a:extLst>
          </p:cNvPr>
          <p:cNvSpPr txBox="1">
            <a:spLocks/>
          </p:cNvSpPr>
          <p:nvPr/>
        </p:nvSpPr>
        <p:spPr>
          <a:xfrm>
            <a:off x="6638058" y="760489"/>
            <a:ext cx="5433476" cy="1991687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全体のきょりを１とみたとき</a:t>
            </a:r>
            <a:endParaRPr lang="en-US" altLang="ja-JP" sz="4000" dirty="0">
              <a:ea typeface="ＭＳ Ｐゴシック"/>
              <a:cs typeface="Calibri Light"/>
            </a:endParaRPr>
          </a:p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ea typeface="ＭＳ Ｐゴシック"/>
                <a:cs typeface="Calibri Light"/>
              </a:rPr>
              <a:t>分で 「何分の</a:t>
            </a:r>
            <a:r>
              <a:rPr lang="ja-JP" altLang="en-US" sz="4000" dirty="0">
                <a:latin typeface="+mj-ea"/>
                <a:cs typeface="Calibri Light"/>
              </a:rPr>
              <a:t>一」　</a:t>
            </a:r>
            <a:r>
              <a:rPr lang="ja-JP" altLang="en-US" sz="4000" dirty="0">
                <a:ea typeface="ＭＳ Ｐゴシック"/>
                <a:cs typeface="Calibri Light"/>
              </a:rPr>
              <a:t>歩いたといえるの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271244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50" grpId="0"/>
      <p:bldP spid="30" grpId="0"/>
      <p:bldP spid="36" grpId="0"/>
      <p:bldP spid="37" grpId="0"/>
      <p:bldP spid="58" grpId="0"/>
      <p:bldP spid="69" grpId="0"/>
      <p:bldP spid="70" grpId="0"/>
      <p:bldP spid="90" grpId="0"/>
      <p:bldP spid="100" grpId="0"/>
      <p:bldP spid="101" grpId="0"/>
      <p:bldP spid="91" grpId="0"/>
      <p:bldP spid="83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タイトル 1">
            <a:extLst>
              <a:ext uri="{FF2B5EF4-FFF2-40B4-BE49-F238E27FC236}">
                <a16:creationId xmlns:a16="http://schemas.microsoft.com/office/drawing/2014/main" id="{4C46F2EC-8E4E-4600-A1B7-BA14A9025481}"/>
              </a:ext>
            </a:extLst>
          </p:cNvPr>
          <p:cNvSpPr txBox="1">
            <a:spLocks/>
          </p:cNvSpPr>
          <p:nvPr/>
        </p:nvSpPr>
        <p:spPr>
          <a:xfrm>
            <a:off x="339568" y="196358"/>
            <a:ext cx="11033439" cy="12763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あやかさんは，家から学校まで行くのに，</a:t>
            </a:r>
            <a:endParaRPr lang="en-US" altLang="ja-JP" sz="4000" dirty="0">
              <a:ea typeface="ＭＳ Ｐゴシック"/>
              <a:cs typeface="Calibri Light"/>
            </a:endParaRPr>
          </a:p>
          <a:p>
            <a:r>
              <a:rPr lang="ja-JP" altLang="en-US" sz="4000" dirty="0">
                <a:ea typeface="ＭＳ Ｐゴシック"/>
                <a:cs typeface="Calibri Light"/>
              </a:rPr>
              <a:t>歩けば</a:t>
            </a:r>
            <a:r>
              <a:rPr lang="en-US" altLang="ja-JP" sz="4000" dirty="0">
                <a:latin typeface="+mj-ea"/>
                <a:cs typeface="Calibri Light"/>
              </a:rPr>
              <a:t>10</a:t>
            </a:r>
            <a:r>
              <a:rPr lang="ja-JP" altLang="en-US" sz="4000" dirty="0">
                <a:ea typeface="ＭＳ Ｐゴシック"/>
                <a:cs typeface="Calibri Light"/>
              </a:rPr>
              <a:t>分かかります。</a:t>
            </a: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209E3E7B-4991-41E7-94DB-377D93F950E9}"/>
              </a:ext>
            </a:extLst>
          </p:cNvPr>
          <p:cNvGrpSpPr/>
          <p:nvPr/>
        </p:nvGrpSpPr>
        <p:grpSpPr>
          <a:xfrm>
            <a:off x="1730088" y="1891228"/>
            <a:ext cx="4727371" cy="1276350"/>
            <a:chOff x="0" y="0"/>
            <a:chExt cx="6979277" cy="1276643"/>
          </a:xfrm>
        </p:grpSpPr>
        <p:sp>
          <p:nvSpPr>
            <p:cNvPr id="48" name="円弧 47">
              <a:extLst>
                <a:ext uri="{FF2B5EF4-FFF2-40B4-BE49-F238E27FC236}">
                  <a16:creationId xmlns:a16="http://schemas.microsoft.com/office/drawing/2014/main" id="{237030F7-8026-4221-86F2-B98A12C07D83}"/>
                </a:ext>
              </a:extLst>
            </p:cNvPr>
            <p:cNvSpPr/>
            <p:nvPr/>
          </p:nvSpPr>
          <p:spPr>
            <a:xfrm rot="10800000">
              <a:off x="0" y="2"/>
              <a:ext cx="423924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49" name="円弧 48">
              <a:extLst>
                <a:ext uri="{FF2B5EF4-FFF2-40B4-BE49-F238E27FC236}">
                  <a16:creationId xmlns:a16="http://schemas.microsoft.com/office/drawing/2014/main" id="{9D08657B-74ED-41FE-829A-2DD96FA56055}"/>
                </a:ext>
              </a:extLst>
            </p:cNvPr>
            <p:cNvSpPr/>
            <p:nvPr/>
          </p:nvSpPr>
          <p:spPr>
            <a:xfrm rot="10800000" flipH="1">
              <a:off x="1906256" y="0"/>
              <a:ext cx="5073021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sp>
        <p:nvSpPr>
          <p:cNvPr id="50" name="テキスト ボックス 18">
            <a:extLst>
              <a:ext uri="{FF2B5EF4-FFF2-40B4-BE49-F238E27FC236}">
                <a16:creationId xmlns:a16="http://schemas.microsoft.com/office/drawing/2014/main" id="{FC19C525-A51C-41D0-9A7F-F1C7DAE4FBB9}"/>
              </a:ext>
            </a:extLst>
          </p:cNvPr>
          <p:cNvSpPr txBox="1"/>
          <p:nvPr/>
        </p:nvSpPr>
        <p:spPr>
          <a:xfrm>
            <a:off x="3570670" y="2849533"/>
            <a:ext cx="1011815" cy="58477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200" dirty="0">
                <a:latin typeface="+mj-ea"/>
                <a:ea typeface="+mj-ea"/>
              </a:rPr>
              <a:t>10</a:t>
            </a:r>
            <a:r>
              <a:rPr kumimoji="1" lang="ja-JP" altLang="en-US" sz="3200" dirty="0">
                <a:latin typeface="+mj-ea"/>
                <a:ea typeface="+mj-ea"/>
              </a:rPr>
              <a:t>分</a:t>
            </a:r>
          </a:p>
        </p:txBody>
      </p: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46335737-4742-4DAB-8392-C52D7107A42E}"/>
              </a:ext>
            </a:extLst>
          </p:cNvPr>
          <p:cNvCxnSpPr>
            <a:cxnSpLocks/>
          </p:cNvCxnSpPr>
          <p:nvPr/>
        </p:nvCxnSpPr>
        <p:spPr>
          <a:xfrm>
            <a:off x="1706859" y="2534699"/>
            <a:ext cx="476135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3B87C636-C2C3-49D5-93B8-00BFC48EF02A}"/>
              </a:ext>
            </a:extLst>
          </p:cNvPr>
          <p:cNvCxnSpPr>
            <a:cxnSpLocks/>
          </p:cNvCxnSpPr>
          <p:nvPr/>
        </p:nvCxnSpPr>
        <p:spPr>
          <a:xfrm>
            <a:off x="2185180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550CA100-510F-4360-8700-36A2756A0635}"/>
              </a:ext>
            </a:extLst>
          </p:cNvPr>
          <p:cNvCxnSpPr>
            <a:cxnSpLocks/>
          </p:cNvCxnSpPr>
          <p:nvPr/>
        </p:nvCxnSpPr>
        <p:spPr>
          <a:xfrm>
            <a:off x="2654831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C176AA37-EE64-4AD8-ACDA-97FC662B612D}"/>
              </a:ext>
            </a:extLst>
          </p:cNvPr>
          <p:cNvCxnSpPr>
            <a:cxnSpLocks/>
          </p:cNvCxnSpPr>
          <p:nvPr/>
        </p:nvCxnSpPr>
        <p:spPr>
          <a:xfrm>
            <a:off x="3124482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D618BDFB-DDCF-42AE-AF66-E2A371910AA8}"/>
              </a:ext>
            </a:extLst>
          </p:cNvPr>
          <p:cNvCxnSpPr>
            <a:cxnSpLocks/>
          </p:cNvCxnSpPr>
          <p:nvPr/>
        </p:nvCxnSpPr>
        <p:spPr>
          <a:xfrm>
            <a:off x="3594133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04F4A3F1-C35C-4052-92D4-FACD503BD538}"/>
              </a:ext>
            </a:extLst>
          </p:cNvPr>
          <p:cNvCxnSpPr>
            <a:cxnSpLocks/>
          </p:cNvCxnSpPr>
          <p:nvPr/>
        </p:nvCxnSpPr>
        <p:spPr>
          <a:xfrm>
            <a:off x="4063784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" name="図 71">
            <a:extLst>
              <a:ext uri="{FF2B5EF4-FFF2-40B4-BE49-F238E27FC236}">
                <a16:creationId xmlns:a16="http://schemas.microsoft.com/office/drawing/2014/main" id="{B0B9A7D3-582D-49FC-B9D8-6B15149066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628" y="1489998"/>
            <a:ext cx="1176555" cy="705933"/>
          </a:xfrm>
          <a:prstGeom prst="rect">
            <a:avLst/>
          </a:prstGeom>
        </p:spPr>
      </p:pic>
      <p:pic>
        <p:nvPicPr>
          <p:cNvPr id="73" name="図 72">
            <a:extLst>
              <a:ext uri="{FF2B5EF4-FFF2-40B4-BE49-F238E27FC236}">
                <a16:creationId xmlns:a16="http://schemas.microsoft.com/office/drawing/2014/main" id="{804D561B-359E-42DB-9275-DB27CC3403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332" y="1621378"/>
            <a:ext cx="854983" cy="598488"/>
          </a:xfrm>
          <a:prstGeom prst="rect">
            <a:avLst/>
          </a:prstGeom>
        </p:spPr>
      </p:pic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3F66598B-CC5A-45A7-8D7F-CE688F1C04D5}"/>
              </a:ext>
            </a:extLst>
          </p:cNvPr>
          <p:cNvCxnSpPr>
            <a:cxnSpLocks/>
          </p:cNvCxnSpPr>
          <p:nvPr/>
        </p:nvCxnSpPr>
        <p:spPr>
          <a:xfrm>
            <a:off x="1715529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DF273B7E-A86C-409D-8D38-7C6E1FFA5006}"/>
              </a:ext>
            </a:extLst>
          </p:cNvPr>
          <p:cNvCxnSpPr>
            <a:cxnSpLocks/>
          </p:cNvCxnSpPr>
          <p:nvPr/>
        </p:nvCxnSpPr>
        <p:spPr>
          <a:xfrm>
            <a:off x="4541500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6BEE4841-38E9-414A-AE59-972C95D86940}"/>
              </a:ext>
            </a:extLst>
          </p:cNvPr>
          <p:cNvGrpSpPr/>
          <p:nvPr/>
        </p:nvGrpSpPr>
        <p:grpSpPr>
          <a:xfrm>
            <a:off x="3446118" y="3572533"/>
            <a:ext cx="646331" cy="1093027"/>
            <a:chOff x="63802" y="114612"/>
            <a:chExt cx="190716" cy="312764"/>
          </a:xfrm>
        </p:grpSpPr>
        <p:sp>
          <p:nvSpPr>
            <p:cNvPr id="26" name="テキスト ボックス 57">
              <a:extLst>
                <a:ext uri="{FF2B5EF4-FFF2-40B4-BE49-F238E27FC236}">
                  <a16:creationId xmlns:a16="http://schemas.microsoft.com/office/drawing/2014/main" id="{CF6DBBBD-3FCA-45FF-9421-018C5BCF3924}"/>
                </a:ext>
              </a:extLst>
            </p:cNvPr>
            <p:cNvSpPr txBox="1"/>
            <p:nvPr/>
          </p:nvSpPr>
          <p:spPr>
            <a:xfrm>
              <a:off x="63802" y="24243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10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27" name="テキスト ボックス 58">
              <a:extLst>
                <a:ext uri="{FF2B5EF4-FFF2-40B4-BE49-F238E27FC236}">
                  <a16:creationId xmlns:a16="http://schemas.microsoft.com/office/drawing/2014/main" id="{B73D1F6F-3EAE-42FE-BCD4-1104184C7FBB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28" name="直線コネクタ 27">
              <a:extLst>
                <a:ext uri="{FF2B5EF4-FFF2-40B4-BE49-F238E27FC236}">
                  <a16:creationId xmlns:a16="http://schemas.microsoft.com/office/drawing/2014/main" id="{EF5E40CE-0FB3-42D3-B1D9-DCB3F3ED72ED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0" name="テキスト ボックス 18">
            <a:extLst>
              <a:ext uri="{FF2B5EF4-FFF2-40B4-BE49-F238E27FC236}">
                <a16:creationId xmlns:a16="http://schemas.microsoft.com/office/drawing/2014/main" id="{1AAE0E62-EDD0-47B7-A635-EE9260D2C8F3}"/>
              </a:ext>
            </a:extLst>
          </p:cNvPr>
          <p:cNvSpPr txBox="1"/>
          <p:nvPr/>
        </p:nvSpPr>
        <p:spPr>
          <a:xfrm>
            <a:off x="810141" y="3807504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/>
              <a:t>1</a:t>
            </a:r>
            <a:r>
              <a:rPr kumimoji="1" lang="ja-JP" altLang="en-US" sz="3600" dirty="0"/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856AC03B-6CE7-47E8-8C4E-D5F30FA65C80}"/>
              </a:ext>
            </a:extLst>
          </p:cNvPr>
          <p:cNvGrpSpPr/>
          <p:nvPr/>
        </p:nvGrpSpPr>
        <p:grpSpPr>
          <a:xfrm>
            <a:off x="3485587" y="4629897"/>
            <a:ext cx="646331" cy="1070234"/>
            <a:chOff x="71017" y="114612"/>
            <a:chExt cx="190716" cy="306242"/>
          </a:xfrm>
        </p:grpSpPr>
        <p:sp>
          <p:nvSpPr>
            <p:cNvPr id="33" name="テキスト ボックス 57">
              <a:extLst>
                <a:ext uri="{FF2B5EF4-FFF2-40B4-BE49-F238E27FC236}">
                  <a16:creationId xmlns:a16="http://schemas.microsoft.com/office/drawing/2014/main" id="{C844BD56-C8F3-4FC8-A3B4-9CCFCFE16524}"/>
                </a:ext>
              </a:extLst>
            </p:cNvPr>
            <p:cNvSpPr txBox="1"/>
            <p:nvPr/>
          </p:nvSpPr>
          <p:spPr>
            <a:xfrm>
              <a:off x="71017" y="235910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10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34" name="テキスト ボックス 58">
              <a:extLst>
                <a:ext uri="{FF2B5EF4-FFF2-40B4-BE49-F238E27FC236}">
                  <a16:creationId xmlns:a16="http://schemas.microsoft.com/office/drawing/2014/main" id="{3BB9D5BB-A030-4B51-870B-1F5BA993A4AE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62BF0CA9-69FF-4346-B7AC-956C87065B3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6" name="テキスト ボックス 18">
            <a:extLst>
              <a:ext uri="{FF2B5EF4-FFF2-40B4-BE49-F238E27FC236}">
                <a16:creationId xmlns:a16="http://schemas.microsoft.com/office/drawing/2014/main" id="{3FC6756F-5BF8-4074-B7F0-771E3672D61B}"/>
              </a:ext>
            </a:extLst>
          </p:cNvPr>
          <p:cNvSpPr txBox="1"/>
          <p:nvPr/>
        </p:nvSpPr>
        <p:spPr>
          <a:xfrm>
            <a:off x="810141" y="4836606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>
                <a:latin typeface="+mj-ea"/>
                <a:ea typeface="+mj-ea"/>
              </a:rPr>
              <a:t>2</a:t>
            </a:r>
            <a:r>
              <a:rPr kumimoji="1" lang="ja-JP" altLang="en-US" sz="3600" dirty="0"/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sp>
        <p:nvSpPr>
          <p:cNvPr id="37" name="テキスト ボックス 18">
            <a:extLst>
              <a:ext uri="{FF2B5EF4-FFF2-40B4-BE49-F238E27FC236}">
                <a16:creationId xmlns:a16="http://schemas.microsoft.com/office/drawing/2014/main" id="{45B15184-57FF-4623-8911-8964E2527379}"/>
              </a:ext>
            </a:extLst>
          </p:cNvPr>
          <p:cNvSpPr txBox="1"/>
          <p:nvPr/>
        </p:nvSpPr>
        <p:spPr>
          <a:xfrm>
            <a:off x="4021568" y="4841273"/>
            <a:ext cx="647147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3600" dirty="0">
                <a:latin typeface="+mj-ea"/>
                <a:ea typeface="+mj-ea"/>
              </a:rPr>
              <a:t>＝</a:t>
            </a:r>
            <a:endParaRPr kumimoji="1" lang="en-US" altLang="ja-JP" sz="3600" dirty="0"/>
          </a:p>
        </p:txBody>
      </p: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1CDB01A8-9384-4D2D-A323-44F898553789}"/>
              </a:ext>
            </a:extLst>
          </p:cNvPr>
          <p:cNvGrpSpPr/>
          <p:nvPr/>
        </p:nvGrpSpPr>
        <p:grpSpPr>
          <a:xfrm>
            <a:off x="4712103" y="4620136"/>
            <a:ext cx="555388" cy="1071254"/>
            <a:chOff x="79181" y="114612"/>
            <a:chExt cx="163881" cy="306534"/>
          </a:xfrm>
        </p:grpSpPr>
        <p:sp>
          <p:nvSpPr>
            <p:cNvPr id="39" name="テキスト ボックス 57">
              <a:extLst>
                <a:ext uri="{FF2B5EF4-FFF2-40B4-BE49-F238E27FC236}">
                  <a16:creationId xmlns:a16="http://schemas.microsoft.com/office/drawing/2014/main" id="{4577C6A5-E3F0-443C-A4F6-882D0CEABAFB}"/>
                </a:ext>
              </a:extLst>
            </p:cNvPr>
            <p:cNvSpPr txBox="1"/>
            <p:nvPr/>
          </p:nvSpPr>
          <p:spPr>
            <a:xfrm>
              <a:off x="101999" y="236202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5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40" name="テキスト ボックス 58">
              <a:extLst>
                <a:ext uri="{FF2B5EF4-FFF2-40B4-BE49-F238E27FC236}">
                  <a16:creationId xmlns:a16="http://schemas.microsoft.com/office/drawing/2014/main" id="{2675BE1E-8776-4075-833E-BA3BE02FA4A4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B787D528-364B-4F46-92BA-4FDCB4A8B280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8" name="テキスト ボックス 18">
            <a:extLst>
              <a:ext uri="{FF2B5EF4-FFF2-40B4-BE49-F238E27FC236}">
                <a16:creationId xmlns:a16="http://schemas.microsoft.com/office/drawing/2014/main" id="{27BF7C0E-0E44-45ED-AB92-A91AB2B8D590}"/>
              </a:ext>
            </a:extLst>
          </p:cNvPr>
          <p:cNvSpPr txBox="1"/>
          <p:nvPr/>
        </p:nvSpPr>
        <p:spPr>
          <a:xfrm>
            <a:off x="810141" y="5884209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/>
              <a:t>3</a:t>
            </a:r>
            <a:r>
              <a:rPr kumimoji="1" lang="ja-JP" altLang="en-US" sz="3600" dirty="0"/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grpSp>
        <p:nvGrpSpPr>
          <p:cNvPr id="64" name="グループ化 63">
            <a:extLst>
              <a:ext uri="{FF2B5EF4-FFF2-40B4-BE49-F238E27FC236}">
                <a16:creationId xmlns:a16="http://schemas.microsoft.com/office/drawing/2014/main" id="{A23264A8-F583-4720-AB88-EDF3C7BAD6EA}"/>
              </a:ext>
            </a:extLst>
          </p:cNvPr>
          <p:cNvGrpSpPr/>
          <p:nvPr/>
        </p:nvGrpSpPr>
        <p:grpSpPr>
          <a:xfrm>
            <a:off x="3430247" y="5653720"/>
            <a:ext cx="646331" cy="1070230"/>
            <a:chOff x="60563" y="114612"/>
            <a:chExt cx="190716" cy="306241"/>
          </a:xfrm>
        </p:grpSpPr>
        <p:sp>
          <p:nvSpPr>
            <p:cNvPr id="65" name="テキスト ボックス 57">
              <a:extLst>
                <a:ext uri="{FF2B5EF4-FFF2-40B4-BE49-F238E27FC236}">
                  <a16:creationId xmlns:a16="http://schemas.microsoft.com/office/drawing/2014/main" id="{5FF286C6-B1C5-45B5-8604-DD0AE5A9D997}"/>
                </a:ext>
              </a:extLst>
            </p:cNvPr>
            <p:cNvSpPr txBox="1"/>
            <p:nvPr/>
          </p:nvSpPr>
          <p:spPr>
            <a:xfrm>
              <a:off x="60563" y="235909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>
                  <a:latin typeface="+mj-ea"/>
                  <a:ea typeface="+mj-ea"/>
                </a:rPr>
                <a:t>10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66" name="テキスト ボックス 58">
              <a:extLst>
                <a:ext uri="{FF2B5EF4-FFF2-40B4-BE49-F238E27FC236}">
                  <a16:creationId xmlns:a16="http://schemas.microsoft.com/office/drawing/2014/main" id="{6124B3F8-29A8-4859-9BB9-493DF03760D9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67" name="直線コネクタ 66">
              <a:extLst>
                <a:ext uri="{FF2B5EF4-FFF2-40B4-BE49-F238E27FC236}">
                  <a16:creationId xmlns:a16="http://schemas.microsoft.com/office/drawing/2014/main" id="{226D546A-393F-4A54-82E8-8E667DEFD91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DA1888BC-BCB7-47CB-9661-F0E51B5B8939}"/>
              </a:ext>
            </a:extLst>
          </p:cNvPr>
          <p:cNvCxnSpPr>
            <a:cxnSpLocks/>
          </p:cNvCxnSpPr>
          <p:nvPr/>
        </p:nvCxnSpPr>
        <p:spPr>
          <a:xfrm>
            <a:off x="5059265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コネクタ 79">
            <a:extLst>
              <a:ext uri="{FF2B5EF4-FFF2-40B4-BE49-F238E27FC236}">
                <a16:creationId xmlns:a16="http://schemas.microsoft.com/office/drawing/2014/main" id="{9CD8D61E-8521-4330-8F34-BD0D9DB1387A}"/>
              </a:ext>
            </a:extLst>
          </p:cNvPr>
          <p:cNvCxnSpPr>
            <a:cxnSpLocks/>
          </p:cNvCxnSpPr>
          <p:nvPr/>
        </p:nvCxnSpPr>
        <p:spPr>
          <a:xfrm>
            <a:off x="5528916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コネクタ 80">
            <a:extLst>
              <a:ext uri="{FF2B5EF4-FFF2-40B4-BE49-F238E27FC236}">
                <a16:creationId xmlns:a16="http://schemas.microsoft.com/office/drawing/2014/main" id="{D2A19E44-37B8-487C-948E-33A1169FE30F}"/>
              </a:ext>
            </a:extLst>
          </p:cNvPr>
          <p:cNvCxnSpPr>
            <a:cxnSpLocks/>
          </p:cNvCxnSpPr>
          <p:nvPr/>
        </p:nvCxnSpPr>
        <p:spPr>
          <a:xfrm>
            <a:off x="5998567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>
            <a:extLst>
              <a:ext uri="{FF2B5EF4-FFF2-40B4-BE49-F238E27FC236}">
                <a16:creationId xmlns:a16="http://schemas.microsoft.com/office/drawing/2014/main" id="{F7CD9767-CBA5-468A-93ED-34566ECA4D11}"/>
              </a:ext>
            </a:extLst>
          </p:cNvPr>
          <p:cNvCxnSpPr>
            <a:cxnSpLocks/>
          </p:cNvCxnSpPr>
          <p:nvPr/>
        </p:nvCxnSpPr>
        <p:spPr>
          <a:xfrm>
            <a:off x="6468218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タイトル 1">
            <a:extLst>
              <a:ext uri="{FF2B5EF4-FFF2-40B4-BE49-F238E27FC236}">
                <a16:creationId xmlns:a16="http://schemas.microsoft.com/office/drawing/2014/main" id="{71F1A930-1B49-4AEC-82D5-AFA798D9E085}"/>
              </a:ext>
            </a:extLst>
          </p:cNvPr>
          <p:cNvSpPr txBox="1">
            <a:spLocks/>
          </p:cNvSpPr>
          <p:nvPr/>
        </p:nvSpPr>
        <p:spPr>
          <a:xfrm>
            <a:off x="6693381" y="1038445"/>
            <a:ext cx="5433476" cy="1991687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全体のきょりを１とみたとき</a:t>
            </a:r>
            <a:endParaRPr lang="en-US" altLang="ja-JP" sz="4000" dirty="0">
              <a:ea typeface="ＭＳ Ｐゴシック"/>
              <a:cs typeface="Calibri Light"/>
            </a:endParaRPr>
          </a:p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ea typeface="ＭＳ Ｐゴシック"/>
                <a:cs typeface="Calibri Light"/>
              </a:rPr>
              <a:t>分で 「何分の</a:t>
            </a:r>
            <a:r>
              <a:rPr lang="ja-JP" altLang="en-US" sz="4000" dirty="0">
                <a:latin typeface="+mj-ea"/>
                <a:cs typeface="Calibri Light"/>
              </a:rPr>
              <a:t>一」　</a:t>
            </a:r>
            <a:r>
              <a:rPr lang="ja-JP" altLang="en-US" sz="4000" dirty="0">
                <a:ea typeface="ＭＳ Ｐゴシック"/>
                <a:cs typeface="Calibri Light"/>
              </a:rPr>
              <a:t>歩いたといえるの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grpSp>
        <p:nvGrpSpPr>
          <p:cNvPr id="84" name="グループ化 83">
            <a:extLst>
              <a:ext uri="{FF2B5EF4-FFF2-40B4-BE49-F238E27FC236}">
                <a16:creationId xmlns:a16="http://schemas.microsoft.com/office/drawing/2014/main" id="{93B97834-C4D5-46BA-99C3-8ACA809D315A}"/>
              </a:ext>
            </a:extLst>
          </p:cNvPr>
          <p:cNvGrpSpPr/>
          <p:nvPr/>
        </p:nvGrpSpPr>
        <p:grpSpPr>
          <a:xfrm>
            <a:off x="5976002" y="4594147"/>
            <a:ext cx="646331" cy="1093027"/>
            <a:chOff x="63802" y="114612"/>
            <a:chExt cx="190716" cy="312764"/>
          </a:xfrm>
        </p:grpSpPr>
        <p:sp>
          <p:nvSpPr>
            <p:cNvPr id="104" name="テキスト ボックス 57">
              <a:extLst>
                <a:ext uri="{FF2B5EF4-FFF2-40B4-BE49-F238E27FC236}">
                  <a16:creationId xmlns:a16="http://schemas.microsoft.com/office/drawing/2014/main" id="{BEE47C08-6B45-4191-9FC1-8153F27FCF6D}"/>
                </a:ext>
              </a:extLst>
            </p:cNvPr>
            <p:cNvSpPr txBox="1"/>
            <p:nvPr/>
          </p:nvSpPr>
          <p:spPr>
            <a:xfrm>
              <a:off x="63802" y="24243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10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10" name="テキスト ボックス 58">
              <a:extLst>
                <a:ext uri="{FF2B5EF4-FFF2-40B4-BE49-F238E27FC236}">
                  <a16:creationId xmlns:a16="http://schemas.microsoft.com/office/drawing/2014/main" id="{73492160-1FFD-4A5C-9D6E-31F590B9BBAE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11" name="直線コネクタ 110">
              <a:extLst>
                <a:ext uri="{FF2B5EF4-FFF2-40B4-BE49-F238E27FC236}">
                  <a16:creationId xmlns:a16="http://schemas.microsoft.com/office/drawing/2014/main" id="{8CD3994D-2711-42DF-AC01-C25C73601C75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2" name="テキスト ボックス 18">
            <a:extLst>
              <a:ext uri="{FF2B5EF4-FFF2-40B4-BE49-F238E27FC236}">
                <a16:creationId xmlns:a16="http://schemas.microsoft.com/office/drawing/2014/main" id="{99A87D00-D7FB-4961-A770-90EEC5FC749D}"/>
              </a:ext>
            </a:extLst>
          </p:cNvPr>
          <p:cNvSpPr txBox="1"/>
          <p:nvPr/>
        </p:nvSpPr>
        <p:spPr>
          <a:xfrm>
            <a:off x="6573721" y="4836606"/>
            <a:ext cx="1414719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/>
              <a:t>×</a:t>
            </a:r>
            <a:r>
              <a:rPr kumimoji="1" lang="ja-JP" altLang="en-US" sz="3600" dirty="0"/>
              <a:t>２＝</a:t>
            </a:r>
            <a:endParaRPr kumimoji="1" lang="en-US" altLang="ja-JP" sz="3600" dirty="0"/>
          </a:p>
        </p:txBody>
      </p:sp>
      <p:grpSp>
        <p:nvGrpSpPr>
          <p:cNvPr id="115" name="グループ化 114">
            <a:extLst>
              <a:ext uri="{FF2B5EF4-FFF2-40B4-BE49-F238E27FC236}">
                <a16:creationId xmlns:a16="http://schemas.microsoft.com/office/drawing/2014/main" id="{CF5E2278-D4F5-4D9D-811C-3D19DA8F192A}"/>
              </a:ext>
            </a:extLst>
          </p:cNvPr>
          <p:cNvGrpSpPr/>
          <p:nvPr/>
        </p:nvGrpSpPr>
        <p:grpSpPr>
          <a:xfrm>
            <a:off x="7894944" y="4594147"/>
            <a:ext cx="646331" cy="1070234"/>
            <a:chOff x="71017" y="114612"/>
            <a:chExt cx="190716" cy="306242"/>
          </a:xfrm>
        </p:grpSpPr>
        <p:sp>
          <p:nvSpPr>
            <p:cNvPr id="116" name="テキスト ボックス 57">
              <a:extLst>
                <a:ext uri="{FF2B5EF4-FFF2-40B4-BE49-F238E27FC236}">
                  <a16:creationId xmlns:a16="http://schemas.microsoft.com/office/drawing/2014/main" id="{C5A878DE-BB18-4A8D-8299-05283B3A5E7C}"/>
                </a:ext>
              </a:extLst>
            </p:cNvPr>
            <p:cNvSpPr txBox="1"/>
            <p:nvPr/>
          </p:nvSpPr>
          <p:spPr>
            <a:xfrm>
              <a:off x="71017" y="235910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10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17" name="テキスト ボックス 58">
              <a:extLst>
                <a:ext uri="{FF2B5EF4-FFF2-40B4-BE49-F238E27FC236}">
                  <a16:creationId xmlns:a16="http://schemas.microsoft.com/office/drawing/2014/main" id="{80B9B14F-8946-449B-AD50-161C0D6B5A49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18" name="直線コネクタ 117">
              <a:extLst>
                <a:ext uri="{FF2B5EF4-FFF2-40B4-BE49-F238E27FC236}">
                  <a16:creationId xmlns:a16="http://schemas.microsoft.com/office/drawing/2014/main" id="{3189D27A-D04D-4022-A74D-1AE1B75524C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9" name="グループ化 118">
            <a:extLst>
              <a:ext uri="{FF2B5EF4-FFF2-40B4-BE49-F238E27FC236}">
                <a16:creationId xmlns:a16="http://schemas.microsoft.com/office/drawing/2014/main" id="{F9E72F35-0461-44CB-A352-F3E4AB1E0D4A}"/>
              </a:ext>
            </a:extLst>
          </p:cNvPr>
          <p:cNvGrpSpPr/>
          <p:nvPr/>
        </p:nvGrpSpPr>
        <p:grpSpPr>
          <a:xfrm>
            <a:off x="5998567" y="5700131"/>
            <a:ext cx="646331" cy="1093027"/>
            <a:chOff x="63802" y="114612"/>
            <a:chExt cx="190716" cy="312764"/>
          </a:xfrm>
        </p:grpSpPr>
        <p:sp>
          <p:nvSpPr>
            <p:cNvPr id="120" name="テキスト ボックス 57">
              <a:extLst>
                <a:ext uri="{FF2B5EF4-FFF2-40B4-BE49-F238E27FC236}">
                  <a16:creationId xmlns:a16="http://schemas.microsoft.com/office/drawing/2014/main" id="{0A6EAB89-5976-4190-8789-70BCCA19CE9B}"/>
                </a:ext>
              </a:extLst>
            </p:cNvPr>
            <p:cNvSpPr txBox="1"/>
            <p:nvPr/>
          </p:nvSpPr>
          <p:spPr>
            <a:xfrm>
              <a:off x="63802" y="24243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10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21" name="テキスト ボックス 58">
              <a:extLst>
                <a:ext uri="{FF2B5EF4-FFF2-40B4-BE49-F238E27FC236}">
                  <a16:creationId xmlns:a16="http://schemas.microsoft.com/office/drawing/2014/main" id="{B05B7DAE-3EFC-460F-A5EB-3F8C338B48F7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22" name="直線コネクタ 121">
              <a:extLst>
                <a:ext uri="{FF2B5EF4-FFF2-40B4-BE49-F238E27FC236}">
                  <a16:creationId xmlns:a16="http://schemas.microsoft.com/office/drawing/2014/main" id="{D8115E76-7904-4078-87D2-864A20B73167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3" name="テキスト ボックス 18">
            <a:extLst>
              <a:ext uri="{FF2B5EF4-FFF2-40B4-BE49-F238E27FC236}">
                <a16:creationId xmlns:a16="http://schemas.microsoft.com/office/drawing/2014/main" id="{CB7E638D-E117-4FB3-A461-3A6BBDC71A0B}"/>
              </a:ext>
            </a:extLst>
          </p:cNvPr>
          <p:cNvSpPr txBox="1"/>
          <p:nvPr/>
        </p:nvSpPr>
        <p:spPr>
          <a:xfrm>
            <a:off x="6596286" y="5942590"/>
            <a:ext cx="1414719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/>
              <a:t>×3</a:t>
            </a:r>
            <a:r>
              <a:rPr kumimoji="1" lang="ja-JP" altLang="en-US" sz="3600" dirty="0"/>
              <a:t>＝</a:t>
            </a:r>
            <a:endParaRPr kumimoji="1" lang="en-US" altLang="ja-JP" sz="3600" dirty="0"/>
          </a:p>
        </p:txBody>
      </p:sp>
      <p:grpSp>
        <p:nvGrpSpPr>
          <p:cNvPr id="124" name="グループ化 123">
            <a:extLst>
              <a:ext uri="{FF2B5EF4-FFF2-40B4-BE49-F238E27FC236}">
                <a16:creationId xmlns:a16="http://schemas.microsoft.com/office/drawing/2014/main" id="{0FC99F9D-2F72-4E92-9AE2-B356235B1A09}"/>
              </a:ext>
            </a:extLst>
          </p:cNvPr>
          <p:cNvGrpSpPr/>
          <p:nvPr/>
        </p:nvGrpSpPr>
        <p:grpSpPr>
          <a:xfrm>
            <a:off x="7917509" y="5700131"/>
            <a:ext cx="646331" cy="1070234"/>
            <a:chOff x="71017" y="114612"/>
            <a:chExt cx="190716" cy="306242"/>
          </a:xfrm>
        </p:grpSpPr>
        <p:sp>
          <p:nvSpPr>
            <p:cNvPr id="125" name="テキスト ボックス 57">
              <a:extLst>
                <a:ext uri="{FF2B5EF4-FFF2-40B4-BE49-F238E27FC236}">
                  <a16:creationId xmlns:a16="http://schemas.microsoft.com/office/drawing/2014/main" id="{699833CD-6481-4C1E-81A0-218414E5D6F6}"/>
                </a:ext>
              </a:extLst>
            </p:cNvPr>
            <p:cNvSpPr txBox="1"/>
            <p:nvPr/>
          </p:nvSpPr>
          <p:spPr>
            <a:xfrm>
              <a:off x="71017" y="235910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10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26" name="テキスト ボックス 58">
              <a:extLst>
                <a:ext uri="{FF2B5EF4-FFF2-40B4-BE49-F238E27FC236}">
                  <a16:creationId xmlns:a16="http://schemas.microsoft.com/office/drawing/2014/main" id="{4399F45A-76A4-4A52-8795-5936D1EBE7F6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27" name="直線コネクタ 126">
              <a:extLst>
                <a:ext uri="{FF2B5EF4-FFF2-40B4-BE49-F238E27FC236}">
                  <a16:creationId xmlns:a16="http://schemas.microsoft.com/office/drawing/2014/main" id="{6F6BB3D0-1598-4915-AFE1-D3034FA7A3B2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8" name="グループ化 127">
            <a:extLst>
              <a:ext uri="{FF2B5EF4-FFF2-40B4-BE49-F238E27FC236}">
                <a16:creationId xmlns:a16="http://schemas.microsoft.com/office/drawing/2014/main" id="{6179485A-62C9-4431-868E-28862A4B205F}"/>
              </a:ext>
            </a:extLst>
          </p:cNvPr>
          <p:cNvGrpSpPr/>
          <p:nvPr/>
        </p:nvGrpSpPr>
        <p:grpSpPr>
          <a:xfrm>
            <a:off x="5947872" y="3520378"/>
            <a:ext cx="646331" cy="1093027"/>
            <a:chOff x="63802" y="114612"/>
            <a:chExt cx="190716" cy="312764"/>
          </a:xfrm>
        </p:grpSpPr>
        <p:sp>
          <p:nvSpPr>
            <p:cNvPr id="129" name="テキスト ボックス 57">
              <a:extLst>
                <a:ext uri="{FF2B5EF4-FFF2-40B4-BE49-F238E27FC236}">
                  <a16:creationId xmlns:a16="http://schemas.microsoft.com/office/drawing/2014/main" id="{569F9846-B2C0-48BD-9F6E-D456841414E4}"/>
                </a:ext>
              </a:extLst>
            </p:cNvPr>
            <p:cNvSpPr txBox="1"/>
            <p:nvPr/>
          </p:nvSpPr>
          <p:spPr>
            <a:xfrm>
              <a:off x="63802" y="24243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10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30" name="テキスト ボックス 58">
              <a:extLst>
                <a:ext uri="{FF2B5EF4-FFF2-40B4-BE49-F238E27FC236}">
                  <a16:creationId xmlns:a16="http://schemas.microsoft.com/office/drawing/2014/main" id="{8C5246B9-1161-4D5E-AB1A-1BA13F54B0FB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31" name="直線コネクタ 130">
              <a:extLst>
                <a:ext uri="{FF2B5EF4-FFF2-40B4-BE49-F238E27FC236}">
                  <a16:creationId xmlns:a16="http://schemas.microsoft.com/office/drawing/2014/main" id="{AA636A14-7291-4556-83B9-6F48A86E3E4B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2" name="テキスト ボックス 18">
            <a:extLst>
              <a:ext uri="{FF2B5EF4-FFF2-40B4-BE49-F238E27FC236}">
                <a16:creationId xmlns:a16="http://schemas.microsoft.com/office/drawing/2014/main" id="{D8B4CFA8-331C-401F-B67A-3AC309239EE6}"/>
              </a:ext>
            </a:extLst>
          </p:cNvPr>
          <p:cNvSpPr txBox="1"/>
          <p:nvPr/>
        </p:nvSpPr>
        <p:spPr>
          <a:xfrm>
            <a:off x="6545591" y="3762837"/>
            <a:ext cx="1414719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/>
              <a:t>×1</a:t>
            </a:r>
            <a:r>
              <a:rPr kumimoji="1" lang="ja-JP" altLang="en-US" sz="3600" dirty="0"/>
              <a:t>＝</a:t>
            </a:r>
            <a:endParaRPr kumimoji="1" lang="en-US" altLang="ja-JP" sz="3600" dirty="0"/>
          </a:p>
        </p:txBody>
      </p:sp>
      <p:grpSp>
        <p:nvGrpSpPr>
          <p:cNvPr id="133" name="グループ化 132">
            <a:extLst>
              <a:ext uri="{FF2B5EF4-FFF2-40B4-BE49-F238E27FC236}">
                <a16:creationId xmlns:a16="http://schemas.microsoft.com/office/drawing/2014/main" id="{320B175D-F57E-47E9-927D-71F2F58A16B0}"/>
              </a:ext>
            </a:extLst>
          </p:cNvPr>
          <p:cNvGrpSpPr/>
          <p:nvPr/>
        </p:nvGrpSpPr>
        <p:grpSpPr>
          <a:xfrm>
            <a:off x="7866814" y="3520378"/>
            <a:ext cx="646331" cy="1070234"/>
            <a:chOff x="71017" y="114612"/>
            <a:chExt cx="190716" cy="306242"/>
          </a:xfrm>
        </p:grpSpPr>
        <p:sp>
          <p:nvSpPr>
            <p:cNvPr id="134" name="テキスト ボックス 57">
              <a:extLst>
                <a:ext uri="{FF2B5EF4-FFF2-40B4-BE49-F238E27FC236}">
                  <a16:creationId xmlns:a16="http://schemas.microsoft.com/office/drawing/2014/main" id="{36BCA5A4-5D36-49B5-BE97-4BBDCA60106D}"/>
                </a:ext>
              </a:extLst>
            </p:cNvPr>
            <p:cNvSpPr txBox="1"/>
            <p:nvPr/>
          </p:nvSpPr>
          <p:spPr>
            <a:xfrm>
              <a:off x="71017" y="235910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10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35" name="テキスト ボックス 58">
              <a:extLst>
                <a:ext uri="{FF2B5EF4-FFF2-40B4-BE49-F238E27FC236}">
                  <a16:creationId xmlns:a16="http://schemas.microsoft.com/office/drawing/2014/main" id="{AC03169B-1F51-466C-8809-2661CBC8ECCD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36" name="直線コネクタ 135">
              <a:extLst>
                <a:ext uri="{FF2B5EF4-FFF2-40B4-BE49-F238E27FC236}">
                  <a16:creationId xmlns:a16="http://schemas.microsoft.com/office/drawing/2014/main" id="{8151BE55-FED5-40D5-8414-D461CDAC1116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96404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50" grpId="0"/>
      <p:bldP spid="30" grpId="0"/>
      <p:bldP spid="36" grpId="0"/>
      <p:bldP spid="37" grpId="0"/>
      <p:bldP spid="58" grpId="0"/>
      <p:bldP spid="83" grpId="0"/>
      <p:bldP spid="112" grpId="0"/>
      <p:bldP spid="123" grpId="0"/>
      <p:bldP spid="132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DD9B169A-627C-451C-AC50-D01E98C0FC2A}"/>
              </a:ext>
            </a:extLst>
          </p:cNvPr>
          <p:cNvGrpSpPr/>
          <p:nvPr/>
        </p:nvGrpSpPr>
        <p:grpSpPr>
          <a:xfrm>
            <a:off x="1696635" y="3541667"/>
            <a:ext cx="9369675" cy="1276350"/>
            <a:chOff x="0" y="0"/>
            <a:chExt cx="6995160" cy="1276643"/>
          </a:xfrm>
        </p:grpSpPr>
        <p:sp>
          <p:nvSpPr>
            <p:cNvPr id="11" name="円弧 10">
              <a:extLst>
                <a:ext uri="{FF2B5EF4-FFF2-40B4-BE49-F238E27FC236}">
                  <a16:creationId xmlns:a16="http://schemas.microsoft.com/office/drawing/2014/main" id="{CC39020E-90AC-4127-858C-EE07FFABEFAA}"/>
                </a:ext>
              </a:extLst>
            </p:cNvPr>
            <p:cNvSpPr/>
            <p:nvPr/>
          </p:nvSpPr>
          <p:spPr>
            <a:xfrm rot="10800000">
              <a:off x="0" y="2"/>
              <a:ext cx="604798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2" name="円弧 11">
              <a:extLst>
                <a:ext uri="{FF2B5EF4-FFF2-40B4-BE49-F238E27FC236}">
                  <a16:creationId xmlns:a16="http://schemas.microsoft.com/office/drawing/2014/main" id="{B14FEDCE-13DA-4719-A26A-C0EAF478DEC3}"/>
                </a:ext>
              </a:extLst>
            </p:cNvPr>
            <p:cNvSpPr/>
            <p:nvPr/>
          </p:nvSpPr>
          <p:spPr>
            <a:xfrm rot="10800000" flipH="1">
              <a:off x="729223" y="0"/>
              <a:ext cx="6265937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sp>
        <p:nvSpPr>
          <p:cNvPr id="13" name="テキスト ボックス 18">
            <a:extLst>
              <a:ext uri="{FF2B5EF4-FFF2-40B4-BE49-F238E27FC236}">
                <a16:creationId xmlns:a16="http://schemas.microsoft.com/office/drawing/2014/main" id="{C83D5EF1-7B4F-4D13-97F4-04A65FE6B943}"/>
              </a:ext>
            </a:extLst>
          </p:cNvPr>
          <p:cNvSpPr txBox="1"/>
          <p:nvPr/>
        </p:nvSpPr>
        <p:spPr>
          <a:xfrm>
            <a:off x="5779145" y="4527879"/>
            <a:ext cx="1114408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/>
              <a:t>20</a:t>
            </a:r>
            <a:r>
              <a:rPr kumimoji="1" lang="ja-JP" altLang="en-US" sz="3600" dirty="0"/>
              <a:t>分</a:t>
            </a:r>
          </a:p>
        </p:txBody>
      </p:sp>
      <p:sp>
        <p:nvSpPr>
          <p:cNvPr id="71" name="タイトル 1">
            <a:extLst>
              <a:ext uri="{FF2B5EF4-FFF2-40B4-BE49-F238E27FC236}">
                <a16:creationId xmlns:a16="http://schemas.microsoft.com/office/drawing/2014/main" id="{4C46F2EC-8E4E-4600-A1B7-BA14A9025481}"/>
              </a:ext>
            </a:extLst>
          </p:cNvPr>
          <p:cNvSpPr txBox="1">
            <a:spLocks/>
          </p:cNvSpPr>
          <p:nvPr/>
        </p:nvSpPr>
        <p:spPr>
          <a:xfrm>
            <a:off x="339568" y="196357"/>
            <a:ext cx="11033439" cy="242448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   たくやさんは，家から学校まで行くのに，</a:t>
            </a:r>
            <a:endParaRPr lang="en-US" altLang="ja-JP" sz="4000" dirty="0">
              <a:latin typeface="+mj-ea"/>
              <a:cs typeface="Calibri Light"/>
            </a:endParaRPr>
          </a:p>
          <a:p>
            <a:r>
              <a:rPr lang="ja-JP" altLang="en-US" sz="4000" dirty="0">
                <a:latin typeface="+mj-ea"/>
                <a:cs typeface="Calibri Light"/>
              </a:rPr>
              <a:t>歩けば</a:t>
            </a:r>
            <a:r>
              <a:rPr lang="en-US" altLang="ja-JP" sz="4000" dirty="0">
                <a:latin typeface="+mj-ea"/>
                <a:cs typeface="Calibri Light"/>
              </a:rPr>
              <a:t>20</a:t>
            </a:r>
            <a:r>
              <a:rPr lang="ja-JP" altLang="en-US" sz="4000" dirty="0">
                <a:latin typeface="+mj-ea"/>
                <a:cs typeface="Calibri Light"/>
              </a:rPr>
              <a:t>分，走れば</a:t>
            </a:r>
            <a:r>
              <a:rPr lang="en-US" altLang="ja-JP" sz="4000" dirty="0">
                <a:latin typeface="+mj-ea"/>
                <a:cs typeface="Calibri Light"/>
              </a:rPr>
              <a:t>8</a:t>
            </a:r>
            <a:r>
              <a:rPr lang="ja-JP" altLang="en-US" sz="4000" dirty="0">
                <a:latin typeface="+mj-ea"/>
                <a:cs typeface="Calibri Light"/>
              </a:rPr>
              <a:t>分かかります。</a:t>
            </a:r>
          </a:p>
          <a:p>
            <a:r>
              <a:rPr lang="ja-JP" altLang="en-US" sz="4000" dirty="0">
                <a:latin typeface="+mj-ea"/>
                <a:cs typeface="Calibri Light"/>
              </a:rPr>
              <a:t>   はじめ　</a:t>
            </a:r>
            <a:r>
              <a:rPr lang="en-US" altLang="ja-JP" sz="4000" dirty="0">
                <a:latin typeface="+mj-ea"/>
                <a:cs typeface="Calibri Light"/>
              </a:rPr>
              <a:t>15</a:t>
            </a:r>
            <a:r>
              <a:rPr lang="ja-JP" altLang="en-US" sz="4000" dirty="0">
                <a:latin typeface="+mj-ea"/>
                <a:cs typeface="Calibri Light"/>
              </a:rPr>
              <a:t>分間歩いて，そのあと　走って学校へ行きます。何分走ることになりますか。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6D4683EE-3521-4AE9-84F3-4C300BA25345}"/>
              </a:ext>
            </a:extLst>
          </p:cNvPr>
          <p:cNvCxnSpPr>
            <a:cxnSpLocks/>
          </p:cNvCxnSpPr>
          <p:nvPr/>
        </p:nvCxnSpPr>
        <p:spPr>
          <a:xfrm>
            <a:off x="1664614" y="4185138"/>
            <a:ext cx="940169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1CDE7A67-6FE2-471C-8449-5BCE2B138B20}"/>
              </a:ext>
            </a:extLst>
          </p:cNvPr>
          <p:cNvCxnSpPr>
            <a:cxnSpLocks/>
          </p:cNvCxnSpPr>
          <p:nvPr/>
        </p:nvCxnSpPr>
        <p:spPr>
          <a:xfrm>
            <a:off x="2142935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CD814972-46F4-4373-9ED5-51A314FD33CE}"/>
              </a:ext>
            </a:extLst>
          </p:cNvPr>
          <p:cNvCxnSpPr>
            <a:cxnSpLocks/>
          </p:cNvCxnSpPr>
          <p:nvPr/>
        </p:nvCxnSpPr>
        <p:spPr>
          <a:xfrm>
            <a:off x="2612586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527BDF9F-30D1-49ED-A5EE-36AD7CF16DEE}"/>
              </a:ext>
            </a:extLst>
          </p:cNvPr>
          <p:cNvCxnSpPr>
            <a:cxnSpLocks/>
          </p:cNvCxnSpPr>
          <p:nvPr/>
        </p:nvCxnSpPr>
        <p:spPr>
          <a:xfrm>
            <a:off x="3082237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22414A48-6697-44FB-93AA-24C1BF15A367}"/>
              </a:ext>
            </a:extLst>
          </p:cNvPr>
          <p:cNvCxnSpPr>
            <a:cxnSpLocks/>
          </p:cNvCxnSpPr>
          <p:nvPr/>
        </p:nvCxnSpPr>
        <p:spPr>
          <a:xfrm>
            <a:off x="3551888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CCAEEDB5-D5A9-4482-9491-86C7730858D6}"/>
              </a:ext>
            </a:extLst>
          </p:cNvPr>
          <p:cNvCxnSpPr>
            <a:cxnSpLocks/>
          </p:cNvCxnSpPr>
          <p:nvPr/>
        </p:nvCxnSpPr>
        <p:spPr>
          <a:xfrm>
            <a:off x="4021539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8C91CC8F-364F-454D-BA51-B3262C322E39}"/>
              </a:ext>
            </a:extLst>
          </p:cNvPr>
          <p:cNvCxnSpPr>
            <a:cxnSpLocks/>
          </p:cNvCxnSpPr>
          <p:nvPr/>
        </p:nvCxnSpPr>
        <p:spPr>
          <a:xfrm>
            <a:off x="4491190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090C987D-C9CF-4F31-A554-BFD70BEEACA2}"/>
              </a:ext>
            </a:extLst>
          </p:cNvPr>
          <p:cNvCxnSpPr>
            <a:cxnSpLocks/>
          </p:cNvCxnSpPr>
          <p:nvPr/>
        </p:nvCxnSpPr>
        <p:spPr>
          <a:xfrm>
            <a:off x="4960841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0E7E2331-1972-48F2-B610-BAD6D4746332}"/>
              </a:ext>
            </a:extLst>
          </p:cNvPr>
          <p:cNvCxnSpPr>
            <a:cxnSpLocks/>
          </p:cNvCxnSpPr>
          <p:nvPr/>
        </p:nvCxnSpPr>
        <p:spPr>
          <a:xfrm>
            <a:off x="5430492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3BBC3EA0-21B4-4475-9273-E28F757E0E29}"/>
              </a:ext>
            </a:extLst>
          </p:cNvPr>
          <p:cNvCxnSpPr>
            <a:cxnSpLocks/>
          </p:cNvCxnSpPr>
          <p:nvPr/>
        </p:nvCxnSpPr>
        <p:spPr>
          <a:xfrm>
            <a:off x="5900143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C81BA64A-BA9F-4DA6-BFA5-7A7325379A31}"/>
              </a:ext>
            </a:extLst>
          </p:cNvPr>
          <p:cNvCxnSpPr>
            <a:cxnSpLocks/>
          </p:cNvCxnSpPr>
          <p:nvPr/>
        </p:nvCxnSpPr>
        <p:spPr>
          <a:xfrm>
            <a:off x="6369794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D1158404-12A9-49A7-81B8-8B657FEDA63F}"/>
              </a:ext>
            </a:extLst>
          </p:cNvPr>
          <p:cNvCxnSpPr>
            <a:cxnSpLocks/>
          </p:cNvCxnSpPr>
          <p:nvPr/>
        </p:nvCxnSpPr>
        <p:spPr>
          <a:xfrm>
            <a:off x="6839445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AB93B6A7-F05C-4EDB-8CD1-96D6EAF70A78}"/>
              </a:ext>
            </a:extLst>
          </p:cNvPr>
          <p:cNvCxnSpPr>
            <a:cxnSpLocks/>
          </p:cNvCxnSpPr>
          <p:nvPr/>
        </p:nvCxnSpPr>
        <p:spPr>
          <a:xfrm>
            <a:off x="7309096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B8B04329-F4D4-4B68-996B-0460C2951A47}"/>
              </a:ext>
            </a:extLst>
          </p:cNvPr>
          <p:cNvCxnSpPr>
            <a:cxnSpLocks/>
          </p:cNvCxnSpPr>
          <p:nvPr/>
        </p:nvCxnSpPr>
        <p:spPr>
          <a:xfrm>
            <a:off x="7778747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CA75D2C5-8F39-489D-98B1-774D7C465C04}"/>
              </a:ext>
            </a:extLst>
          </p:cNvPr>
          <p:cNvCxnSpPr>
            <a:cxnSpLocks/>
          </p:cNvCxnSpPr>
          <p:nvPr/>
        </p:nvCxnSpPr>
        <p:spPr>
          <a:xfrm>
            <a:off x="8248398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55D63DBA-EC26-4F26-9552-5CF5526A7D8E}"/>
              </a:ext>
            </a:extLst>
          </p:cNvPr>
          <p:cNvCxnSpPr>
            <a:cxnSpLocks/>
          </p:cNvCxnSpPr>
          <p:nvPr/>
        </p:nvCxnSpPr>
        <p:spPr>
          <a:xfrm>
            <a:off x="8718049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8830962D-0D29-460C-A1B5-DD2A5A62A9CB}"/>
              </a:ext>
            </a:extLst>
          </p:cNvPr>
          <p:cNvCxnSpPr>
            <a:cxnSpLocks/>
          </p:cNvCxnSpPr>
          <p:nvPr/>
        </p:nvCxnSpPr>
        <p:spPr>
          <a:xfrm>
            <a:off x="9187700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11E2688F-7D9F-4087-881F-5324313BEA34}"/>
              </a:ext>
            </a:extLst>
          </p:cNvPr>
          <p:cNvCxnSpPr>
            <a:cxnSpLocks/>
          </p:cNvCxnSpPr>
          <p:nvPr/>
        </p:nvCxnSpPr>
        <p:spPr>
          <a:xfrm>
            <a:off x="9657351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08BC1E62-5A38-4AA8-84E6-C7C5DD2BD07E}"/>
              </a:ext>
            </a:extLst>
          </p:cNvPr>
          <p:cNvCxnSpPr>
            <a:cxnSpLocks/>
          </p:cNvCxnSpPr>
          <p:nvPr/>
        </p:nvCxnSpPr>
        <p:spPr>
          <a:xfrm>
            <a:off x="10127002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A65C46F5-3F68-41AB-B411-619C008D75C5}"/>
              </a:ext>
            </a:extLst>
          </p:cNvPr>
          <p:cNvCxnSpPr>
            <a:cxnSpLocks/>
          </p:cNvCxnSpPr>
          <p:nvPr/>
        </p:nvCxnSpPr>
        <p:spPr>
          <a:xfrm>
            <a:off x="10596653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" name="図 69">
            <a:extLst>
              <a:ext uri="{FF2B5EF4-FFF2-40B4-BE49-F238E27FC236}">
                <a16:creationId xmlns:a16="http://schemas.microsoft.com/office/drawing/2014/main" id="{5F465123-1BD9-45AF-A9AE-74A6892F58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122" y="4467851"/>
            <a:ext cx="1068246" cy="640948"/>
          </a:xfrm>
          <a:prstGeom prst="rect">
            <a:avLst/>
          </a:prstGeom>
        </p:spPr>
      </p:pic>
      <p:pic>
        <p:nvPicPr>
          <p:cNvPr id="75" name="図 74">
            <a:extLst>
              <a:ext uri="{FF2B5EF4-FFF2-40B4-BE49-F238E27FC236}">
                <a16:creationId xmlns:a16="http://schemas.microsoft.com/office/drawing/2014/main" id="{73B1D2E8-27BF-4290-A4EF-3A2987376DD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821" y="4428621"/>
            <a:ext cx="971683" cy="680178"/>
          </a:xfrm>
          <a:prstGeom prst="rect">
            <a:avLst/>
          </a:prstGeom>
        </p:spPr>
      </p:pic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1B50D05C-540C-4D6A-B26B-028AF8949E04}"/>
              </a:ext>
            </a:extLst>
          </p:cNvPr>
          <p:cNvCxnSpPr>
            <a:cxnSpLocks/>
          </p:cNvCxnSpPr>
          <p:nvPr/>
        </p:nvCxnSpPr>
        <p:spPr>
          <a:xfrm>
            <a:off x="1673284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>
            <a:extLst>
              <a:ext uri="{FF2B5EF4-FFF2-40B4-BE49-F238E27FC236}">
                <a16:creationId xmlns:a16="http://schemas.microsoft.com/office/drawing/2014/main" id="{1FD5CA9B-1D3B-4A89-82D1-09FC4D896E53}"/>
              </a:ext>
            </a:extLst>
          </p:cNvPr>
          <p:cNvCxnSpPr>
            <a:cxnSpLocks/>
          </p:cNvCxnSpPr>
          <p:nvPr/>
        </p:nvCxnSpPr>
        <p:spPr>
          <a:xfrm>
            <a:off x="11066311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DDE30D31-176F-4448-B424-57FB7CF1AE9E}"/>
              </a:ext>
            </a:extLst>
          </p:cNvPr>
          <p:cNvCxnSpPr>
            <a:cxnSpLocks/>
          </p:cNvCxnSpPr>
          <p:nvPr/>
        </p:nvCxnSpPr>
        <p:spPr>
          <a:xfrm>
            <a:off x="1696635" y="5628455"/>
            <a:ext cx="940169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32D1C515-79DE-4DB2-8932-7F7C8E7D8016}"/>
              </a:ext>
            </a:extLst>
          </p:cNvPr>
          <p:cNvCxnSpPr>
            <a:cxnSpLocks/>
          </p:cNvCxnSpPr>
          <p:nvPr/>
        </p:nvCxnSpPr>
        <p:spPr>
          <a:xfrm>
            <a:off x="2879433" y="5385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B4F43130-D63D-4EAB-B8E4-D69CEE60238E}"/>
              </a:ext>
            </a:extLst>
          </p:cNvPr>
          <p:cNvCxnSpPr>
            <a:cxnSpLocks/>
          </p:cNvCxnSpPr>
          <p:nvPr/>
        </p:nvCxnSpPr>
        <p:spPr>
          <a:xfrm>
            <a:off x="4053561" y="5385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BF172F17-083C-4B51-8212-BB6AAEC1B0ED}"/>
              </a:ext>
            </a:extLst>
          </p:cNvPr>
          <p:cNvCxnSpPr>
            <a:cxnSpLocks/>
          </p:cNvCxnSpPr>
          <p:nvPr/>
        </p:nvCxnSpPr>
        <p:spPr>
          <a:xfrm>
            <a:off x="5227689" y="5385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16E8489B-61AB-4C13-84F5-DA448FB27CD0}"/>
              </a:ext>
            </a:extLst>
          </p:cNvPr>
          <p:cNvCxnSpPr>
            <a:cxnSpLocks/>
          </p:cNvCxnSpPr>
          <p:nvPr/>
        </p:nvCxnSpPr>
        <p:spPr>
          <a:xfrm>
            <a:off x="6401817" y="5385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58DA4BAF-A7A1-47B1-9AD0-71C6AB7988FD}"/>
              </a:ext>
            </a:extLst>
          </p:cNvPr>
          <p:cNvCxnSpPr>
            <a:cxnSpLocks/>
          </p:cNvCxnSpPr>
          <p:nvPr/>
        </p:nvCxnSpPr>
        <p:spPr>
          <a:xfrm>
            <a:off x="7575945" y="5385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>
            <a:extLst>
              <a:ext uri="{FF2B5EF4-FFF2-40B4-BE49-F238E27FC236}">
                <a16:creationId xmlns:a16="http://schemas.microsoft.com/office/drawing/2014/main" id="{9E9E3C80-3458-46FE-AF3E-9D57A63C1875}"/>
              </a:ext>
            </a:extLst>
          </p:cNvPr>
          <p:cNvCxnSpPr>
            <a:cxnSpLocks/>
          </p:cNvCxnSpPr>
          <p:nvPr/>
        </p:nvCxnSpPr>
        <p:spPr>
          <a:xfrm>
            <a:off x="8750073" y="5385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C38F14BB-56AF-403E-B0A7-C7A1A47F965C}"/>
              </a:ext>
            </a:extLst>
          </p:cNvPr>
          <p:cNvCxnSpPr>
            <a:cxnSpLocks/>
          </p:cNvCxnSpPr>
          <p:nvPr/>
        </p:nvCxnSpPr>
        <p:spPr>
          <a:xfrm>
            <a:off x="9924201" y="5385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7D9A4F67-E1AA-4CCD-8E71-B5D4785CAF5B}"/>
              </a:ext>
            </a:extLst>
          </p:cNvPr>
          <p:cNvCxnSpPr>
            <a:cxnSpLocks/>
          </p:cNvCxnSpPr>
          <p:nvPr/>
        </p:nvCxnSpPr>
        <p:spPr>
          <a:xfrm>
            <a:off x="1705305" y="5385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FAECE155-3C4B-4F9D-B0A0-6A0532BF5123}"/>
              </a:ext>
            </a:extLst>
          </p:cNvPr>
          <p:cNvCxnSpPr>
            <a:cxnSpLocks/>
          </p:cNvCxnSpPr>
          <p:nvPr/>
        </p:nvCxnSpPr>
        <p:spPr>
          <a:xfrm>
            <a:off x="11098332" y="5385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1" name="グループ化 90">
            <a:extLst>
              <a:ext uri="{FF2B5EF4-FFF2-40B4-BE49-F238E27FC236}">
                <a16:creationId xmlns:a16="http://schemas.microsoft.com/office/drawing/2014/main" id="{F7F8FE3E-05D0-4010-8447-EB9E78AD45FA}"/>
              </a:ext>
            </a:extLst>
          </p:cNvPr>
          <p:cNvGrpSpPr/>
          <p:nvPr/>
        </p:nvGrpSpPr>
        <p:grpSpPr>
          <a:xfrm>
            <a:off x="1728657" y="4986169"/>
            <a:ext cx="9369675" cy="1276350"/>
            <a:chOff x="0" y="0"/>
            <a:chExt cx="6995160" cy="1276643"/>
          </a:xfrm>
        </p:grpSpPr>
        <p:sp>
          <p:nvSpPr>
            <p:cNvPr id="92" name="円弧 91">
              <a:extLst>
                <a:ext uri="{FF2B5EF4-FFF2-40B4-BE49-F238E27FC236}">
                  <a16:creationId xmlns:a16="http://schemas.microsoft.com/office/drawing/2014/main" id="{67203EA2-7319-41DB-BDFE-3DAD04D28813}"/>
                </a:ext>
              </a:extLst>
            </p:cNvPr>
            <p:cNvSpPr/>
            <p:nvPr/>
          </p:nvSpPr>
          <p:spPr>
            <a:xfrm rot="10800000">
              <a:off x="0" y="2"/>
              <a:ext cx="604798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93" name="円弧 92">
              <a:extLst>
                <a:ext uri="{FF2B5EF4-FFF2-40B4-BE49-F238E27FC236}">
                  <a16:creationId xmlns:a16="http://schemas.microsoft.com/office/drawing/2014/main" id="{F5F25DAE-BC20-4B6E-9D7F-0A48E4BFC11C}"/>
                </a:ext>
              </a:extLst>
            </p:cNvPr>
            <p:cNvSpPr/>
            <p:nvPr/>
          </p:nvSpPr>
          <p:spPr>
            <a:xfrm rot="10800000" flipH="1">
              <a:off x="729223" y="0"/>
              <a:ext cx="6265937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sp>
        <p:nvSpPr>
          <p:cNvPr id="94" name="テキスト ボックス 18">
            <a:extLst>
              <a:ext uri="{FF2B5EF4-FFF2-40B4-BE49-F238E27FC236}">
                <a16:creationId xmlns:a16="http://schemas.microsoft.com/office/drawing/2014/main" id="{0389B839-01AB-4B32-9737-FC05867B7659}"/>
              </a:ext>
            </a:extLst>
          </p:cNvPr>
          <p:cNvSpPr txBox="1"/>
          <p:nvPr/>
        </p:nvSpPr>
        <p:spPr>
          <a:xfrm>
            <a:off x="5910055" y="5857326"/>
            <a:ext cx="991819" cy="76944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4400" dirty="0"/>
              <a:t>8</a:t>
            </a:r>
            <a:r>
              <a:rPr kumimoji="1" lang="ja-JP" altLang="en-US" sz="3600" dirty="0"/>
              <a:t>分</a:t>
            </a:r>
          </a:p>
        </p:txBody>
      </p:sp>
      <p:grpSp>
        <p:nvGrpSpPr>
          <p:cNvPr id="95" name="グループ化 94">
            <a:extLst>
              <a:ext uri="{FF2B5EF4-FFF2-40B4-BE49-F238E27FC236}">
                <a16:creationId xmlns:a16="http://schemas.microsoft.com/office/drawing/2014/main" id="{7EDDD066-2A7A-4634-AD80-778C28163067}"/>
              </a:ext>
            </a:extLst>
          </p:cNvPr>
          <p:cNvGrpSpPr/>
          <p:nvPr/>
        </p:nvGrpSpPr>
        <p:grpSpPr>
          <a:xfrm flipV="1">
            <a:off x="1673284" y="3075088"/>
            <a:ext cx="9369675" cy="2081241"/>
            <a:chOff x="0" y="0"/>
            <a:chExt cx="6995160" cy="1276643"/>
          </a:xfrm>
        </p:grpSpPr>
        <p:sp>
          <p:nvSpPr>
            <p:cNvPr id="96" name="円弧 95">
              <a:extLst>
                <a:ext uri="{FF2B5EF4-FFF2-40B4-BE49-F238E27FC236}">
                  <a16:creationId xmlns:a16="http://schemas.microsoft.com/office/drawing/2014/main" id="{5DBF6286-749B-4CC7-9E45-56C0937F55A3}"/>
                </a:ext>
              </a:extLst>
            </p:cNvPr>
            <p:cNvSpPr/>
            <p:nvPr/>
          </p:nvSpPr>
          <p:spPr>
            <a:xfrm rot="10800000">
              <a:off x="0" y="2"/>
              <a:ext cx="604798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97" name="円弧 96">
              <a:extLst>
                <a:ext uri="{FF2B5EF4-FFF2-40B4-BE49-F238E27FC236}">
                  <a16:creationId xmlns:a16="http://schemas.microsoft.com/office/drawing/2014/main" id="{4C4B67D1-5C94-46AD-9337-2C056ECF4EDA}"/>
                </a:ext>
              </a:extLst>
            </p:cNvPr>
            <p:cNvSpPr/>
            <p:nvPr/>
          </p:nvSpPr>
          <p:spPr>
            <a:xfrm rot="10800000" flipH="1">
              <a:off x="729223" y="0"/>
              <a:ext cx="6265937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sp>
        <p:nvSpPr>
          <p:cNvPr id="98" name="テキスト ボックス 18">
            <a:extLst>
              <a:ext uri="{FF2B5EF4-FFF2-40B4-BE49-F238E27FC236}">
                <a16:creationId xmlns:a16="http://schemas.microsoft.com/office/drawing/2014/main" id="{0FCEA425-78DD-4813-B9ED-AEB86C409847}"/>
              </a:ext>
            </a:extLst>
          </p:cNvPr>
          <p:cNvSpPr txBox="1"/>
          <p:nvPr/>
        </p:nvSpPr>
        <p:spPr>
          <a:xfrm>
            <a:off x="6097600" y="2575264"/>
            <a:ext cx="535724" cy="92333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5400" dirty="0"/>
              <a:t>1</a:t>
            </a:r>
            <a:endParaRPr kumimoji="1" lang="ja-JP" altLang="en-US" sz="5400" dirty="0"/>
          </a:p>
        </p:txBody>
      </p:sp>
      <p:grpSp>
        <p:nvGrpSpPr>
          <p:cNvPr id="99" name="グループ化 98">
            <a:extLst>
              <a:ext uri="{FF2B5EF4-FFF2-40B4-BE49-F238E27FC236}">
                <a16:creationId xmlns:a16="http://schemas.microsoft.com/office/drawing/2014/main" id="{E882B49A-96D0-47CA-8500-1442F221DAC1}"/>
              </a:ext>
            </a:extLst>
          </p:cNvPr>
          <p:cNvGrpSpPr/>
          <p:nvPr/>
        </p:nvGrpSpPr>
        <p:grpSpPr>
          <a:xfrm>
            <a:off x="1850868" y="2851591"/>
            <a:ext cx="646331" cy="1093027"/>
            <a:chOff x="63802" y="114612"/>
            <a:chExt cx="190716" cy="312764"/>
          </a:xfrm>
        </p:grpSpPr>
        <p:sp>
          <p:nvSpPr>
            <p:cNvPr id="100" name="テキスト ボックス 57">
              <a:extLst>
                <a:ext uri="{FF2B5EF4-FFF2-40B4-BE49-F238E27FC236}">
                  <a16:creationId xmlns:a16="http://schemas.microsoft.com/office/drawing/2014/main" id="{B8F88FDF-C809-4527-82F2-768C30201672}"/>
                </a:ext>
              </a:extLst>
            </p:cNvPr>
            <p:cNvSpPr txBox="1"/>
            <p:nvPr/>
          </p:nvSpPr>
          <p:spPr>
            <a:xfrm>
              <a:off x="63802" y="24243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20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01" name="テキスト ボックス 58">
              <a:extLst>
                <a:ext uri="{FF2B5EF4-FFF2-40B4-BE49-F238E27FC236}">
                  <a16:creationId xmlns:a16="http://schemas.microsoft.com/office/drawing/2014/main" id="{450F59A0-7592-4F1D-B714-2ADCBFCF0FCC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02" name="直線コネクタ 101">
              <a:extLst>
                <a:ext uri="{FF2B5EF4-FFF2-40B4-BE49-F238E27FC236}">
                  <a16:creationId xmlns:a16="http://schemas.microsoft.com/office/drawing/2014/main" id="{43532943-E0F8-4DC8-BEFD-6B79E9A08D98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3" name="四角形: 角を丸くする 102">
            <a:extLst>
              <a:ext uri="{FF2B5EF4-FFF2-40B4-BE49-F238E27FC236}">
                <a16:creationId xmlns:a16="http://schemas.microsoft.com/office/drawing/2014/main" id="{8CF45CEF-45D8-494C-B9D3-6A66796CDBED}"/>
              </a:ext>
            </a:extLst>
          </p:cNvPr>
          <p:cNvSpPr/>
          <p:nvPr/>
        </p:nvSpPr>
        <p:spPr>
          <a:xfrm>
            <a:off x="1867921" y="3031742"/>
            <a:ext cx="647310" cy="84294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4" name="グループ化 103">
            <a:extLst>
              <a:ext uri="{FF2B5EF4-FFF2-40B4-BE49-F238E27FC236}">
                <a16:creationId xmlns:a16="http://schemas.microsoft.com/office/drawing/2014/main" id="{59E4BA54-B4F9-4F0B-82D6-53483C4D95A1}"/>
              </a:ext>
            </a:extLst>
          </p:cNvPr>
          <p:cNvGrpSpPr/>
          <p:nvPr/>
        </p:nvGrpSpPr>
        <p:grpSpPr>
          <a:xfrm>
            <a:off x="2570266" y="4423237"/>
            <a:ext cx="555386" cy="1060756"/>
            <a:chOff x="79181" y="114612"/>
            <a:chExt cx="163881" cy="303530"/>
          </a:xfrm>
        </p:grpSpPr>
        <p:sp>
          <p:nvSpPr>
            <p:cNvPr id="105" name="テキスト ボックス 57">
              <a:extLst>
                <a:ext uri="{FF2B5EF4-FFF2-40B4-BE49-F238E27FC236}">
                  <a16:creationId xmlns:a16="http://schemas.microsoft.com/office/drawing/2014/main" id="{5A6EB0AC-6BAE-44F3-A024-63411AD58E02}"/>
                </a:ext>
              </a:extLst>
            </p:cNvPr>
            <p:cNvSpPr txBox="1"/>
            <p:nvPr/>
          </p:nvSpPr>
          <p:spPr>
            <a:xfrm>
              <a:off x="101893" y="233198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>
                  <a:latin typeface="+mj-ea"/>
                  <a:ea typeface="+mj-ea"/>
                </a:rPr>
                <a:t>8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06" name="テキスト ボックス 58">
              <a:extLst>
                <a:ext uri="{FF2B5EF4-FFF2-40B4-BE49-F238E27FC236}">
                  <a16:creationId xmlns:a16="http://schemas.microsoft.com/office/drawing/2014/main" id="{56F32C39-0C50-4509-840D-3DAFC1A86D3A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07" name="直線コネクタ 106">
              <a:extLst>
                <a:ext uri="{FF2B5EF4-FFF2-40B4-BE49-F238E27FC236}">
                  <a16:creationId xmlns:a16="http://schemas.microsoft.com/office/drawing/2014/main" id="{F0D58406-5B94-40AB-B828-17C2505EC24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8" name="四角形: 角を丸くする 107">
            <a:extLst>
              <a:ext uri="{FF2B5EF4-FFF2-40B4-BE49-F238E27FC236}">
                <a16:creationId xmlns:a16="http://schemas.microsoft.com/office/drawing/2014/main" id="{12CDE18D-705F-4DB4-B6B5-109A381213B8}"/>
              </a:ext>
            </a:extLst>
          </p:cNvPr>
          <p:cNvSpPr/>
          <p:nvPr/>
        </p:nvSpPr>
        <p:spPr>
          <a:xfrm>
            <a:off x="2535203" y="4581872"/>
            <a:ext cx="647310" cy="84294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9" name="タイトル 1">
            <a:extLst>
              <a:ext uri="{FF2B5EF4-FFF2-40B4-BE49-F238E27FC236}">
                <a16:creationId xmlns:a16="http://schemas.microsoft.com/office/drawing/2014/main" id="{F002735B-8F6A-4D21-B23A-B617217FE38D}"/>
              </a:ext>
            </a:extLst>
          </p:cNvPr>
          <p:cNvSpPr txBox="1">
            <a:spLocks/>
          </p:cNvSpPr>
          <p:nvPr/>
        </p:nvSpPr>
        <p:spPr>
          <a:xfrm>
            <a:off x="589573" y="3861108"/>
            <a:ext cx="968324" cy="689029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歩く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sp>
        <p:nvSpPr>
          <p:cNvPr id="110" name="タイトル 1">
            <a:extLst>
              <a:ext uri="{FF2B5EF4-FFF2-40B4-BE49-F238E27FC236}">
                <a16:creationId xmlns:a16="http://schemas.microsoft.com/office/drawing/2014/main" id="{92708588-E0B0-4F4F-9D38-06C32E014C78}"/>
              </a:ext>
            </a:extLst>
          </p:cNvPr>
          <p:cNvSpPr txBox="1">
            <a:spLocks/>
          </p:cNvSpPr>
          <p:nvPr/>
        </p:nvSpPr>
        <p:spPr>
          <a:xfrm>
            <a:off x="488168" y="5251700"/>
            <a:ext cx="1127556" cy="689029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走る</a:t>
            </a:r>
            <a:endParaRPr lang="en-US" altLang="ja-JP" sz="4000" dirty="0">
              <a:latin typeface="+mj-ea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798494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 animBg="1"/>
      <p:bldP spid="108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DD9B169A-627C-451C-AC50-D01E98C0FC2A}"/>
              </a:ext>
            </a:extLst>
          </p:cNvPr>
          <p:cNvGrpSpPr/>
          <p:nvPr/>
        </p:nvGrpSpPr>
        <p:grpSpPr>
          <a:xfrm>
            <a:off x="975867" y="2736262"/>
            <a:ext cx="9369675" cy="1276350"/>
            <a:chOff x="0" y="0"/>
            <a:chExt cx="6995160" cy="1276643"/>
          </a:xfrm>
        </p:grpSpPr>
        <p:sp>
          <p:nvSpPr>
            <p:cNvPr id="11" name="円弧 10">
              <a:extLst>
                <a:ext uri="{FF2B5EF4-FFF2-40B4-BE49-F238E27FC236}">
                  <a16:creationId xmlns:a16="http://schemas.microsoft.com/office/drawing/2014/main" id="{CC39020E-90AC-4127-858C-EE07FFABEFAA}"/>
                </a:ext>
              </a:extLst>
            </p:cNvPr>
            <p:cNvSpPr/>
            <p:nvPr/>
          </p:nvSpPr>
          <p:spPr>
            <a:xfrm rot="10800000">
              <a:off x="0" y="2"/>
              <a:ext cx="604798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2" name="円弧 11">
              <a:extLst>
                <a:ext uri="{FF2B5EF4-FFF2-40B4-BE49-F238E27FC236}">
                  <a16:creationId xmlns:a16="http://schemas.microsoft.com/office/drawing/2014/main" id="{B14FEDCE-13DA-4719-A26A-C0EAF478DEC3}"/>
                </a:ext>
              </a:extLst>
            </p:cNvPr>
            <p:cNvSpPr/>
            <p:nvPr/>
          </p:nvSpPr>
          <p:spPr>
            <a:xfrm rot="10800000" flipH="1">
              <a:off x="729223" y="0"/>
              <a:ext cx="6265937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sp>
        <p:nvSpPr>
          <p:cNvPr id="13" name="テキスト ボックス 18">
            <a:extLst>
              <a:ext uri="{FF2B5EF4-FFF2-40B4-BE49-F238E27FC236}">
                <a16:creationId xmlns:a16="http://schemas.microsoft.com/office/drawing/2014/main" id="{C83D5EF1-7B4F-4D13-97F4-04A65FE6B943}"/>
              </a:ext>
            </a:extLst>
          </p:cNvPr>
          <p:cNvSpPr txBox="1"/>
          <p:nvPr/>
        </p:nvSpPr>
        <p:spPr>
          <a:xfrm>
            <a:off x="5058377" y="3722474"/>
            <a:ext cx="1114408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/>
              <a:t>20</a:t>
            </a:r>
            <a:r>
              <a:rPr kumimoji="1" lang="ja-JP" altLang="en-US" sz="3600" dirty="0"/>
              <a:t>分</a:t>
            </a:r>
          </a:p>
        </p:txBody>
      </p:sp>
      <p:sp>
        <p:nvSpPr>
          <p:cNvPr id="71" name="タイトル 1">
            <a:extLst>
              <a:ext uri="{FF2B5EF4-FFF2-40B4-BE49-F238E27FC236}">
                <a16:creationId xmlns:a16="http://schemas.microsoft.com/office/drawing/2014/main" id="{4C46F2EC-8E4E-4600-A1B7-BA14A9025481}"/>
              </a:ext>
            </a:extLst>
          </p:cNvPr>
          <p:cNvSpPr txBox="1">
            <a:spLocks/>
          </p:cNvSpPr>
          <p:nvPr/>
        </p:nvSpPr>
        <p:spPr>
          <a:xfrm>
            <a:off x="318053" y="-9962"/>
            <a:ext cx="11033439" cy="242448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latin typeface="+mj-ea"/>
                <a:cs typeface="Calibri Light"/>
              </a:rPr>
              <a:t>   たくやさんは，家から学校まで行くのに，</a:t>
            </a:r>
            <a:endParaRPr lang="en-US" altLang="ja-JP" sz="3600" dirty="0">
              <a:latin typeface="+mj-ea"/>
              <a:cs typeface="Calibri Light"/>
            </a:endParaRPr>
          </a:p>
          <a:p>
            <a:r>
              <a:rPr lang="ja-JP" altLang="en-US" sz="3600" dirty="0">
                <a:latin typeface="+mj-ea"/>
                <a:cs typeface="Calibri Light"/>
              </a:rPr>
              <a:t>歩けば</a:t>
            </a:r>
            <a:r>
              <a:rPr lang="en-US" altLang="ja-JP" sz="3600" dirty="0">
                <a:latin typeface="+mj-ea"/>
                <a:cs typeface="Calibri Light"/>
              </a:rPr>
              <a:t>20</a:t>
            </a:r>
            <a:r>
              <a:rPr lang="ja-JP" altLang="en-US" sz="3600" dirty="0">
                <a:latin typeface="+mj-ea"/>
                <a:cs typeface="Calibri Light"/>
              </a:rPr>
              <a:t>分，走れば</a:t>
            </a:r>
            <a:r>
              <a:rPr lang="en-US" altLang="ja-JP" sz="3600" dirty="0">
                <a:latin typeface="+mj-ea"/>
                <a:cs typeface="Calibri Light"/>
              </a:rPr>
              <a:t>8</a:t>
            </a:r>
            <a:r>
              <a:rPr lang="ja-JP" altLang="en-US" sz="3600" dirty="0">
                <a:latin typeface="+mj-ea"/>
                <a:cs typeface="Calibri Light"/>
              </a:rPr>
              <a:t>分かかります。</a:t>
            </a:r>
          </a:p>
          <a:p>
            <a:r>
              <a:rPr lang="ja-JP" altLang="en-US" sz="3600" dirty="0">
                <a:latin typeface="+mj-ea"/>
                <a:cs typeface="Calibri Light"/>
              </a:rPr>
              <a:t>   はじめ　</a:t>
            </a:r>
            <a:r>
              <a:rPr lang="en-US" altLang="ja-JP" sz="3600" dirty="0">
                <a:latin typeface="+mj-ea"/>
                <a:cs typeface="Calibri Light"/>
              </a:rPr>
              <a:t>15</a:t>
            </a:r>
            <a:r>
              <a:rPr lang="ja-JP" altLang="en-US" sz="3600" dirty="0">
                <a:latin typeface="+mj-ea"/>
                <a:cs typeface="Calibri Light"/>
              </a:rPr>
              <a:t>分間歩いて，そのあと　走って学校へ行きます。何分走ることになりますか。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6D4683EE-3521-4AE9-84F3-4C300BA25345}"/>
              </a:ext>
            </a:extLst>
          </p:cNvPr>
          <p:cNvCxnSpPr>
            <a:cxnSpLocks/>
          </p:cNvCxnSpPr>
          <p:nvPr/>
        </p:nvCxnSpPr>
        <p:spPr>
          <a:xfrm>
            <a:off x="943846" y="3379733"/>
            <a:ext cx="940169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1CDE7A67-6FE2-471C-8449-5BCE2B138B20}"/>
              </a:ext>
            </a:extLst>
          </p:cNvPr>
          <p:cNvCxnSpPr>
            <a:cxnSpLocks/>
          </p:cNvCxnSpPr>
          <p:nvPr/>
        </p:nvCxnSpPr>
        <p:spPr>
          <a:xfrm>
            <a:off x="1422167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CD814972-46F4-4373-9ED5-51A314FD33CE}"/>
              </a:ext>
            </a:extLst>
          </p:cNvPr>
          <p:cNvCxnSpPr>
            <a:cxnSpLocks/>
          </p:cNvCxnSpPr>
          <p:nvPr/>
        </p:nvCxnSpPr>
        <p:spPr>
          <a:xfrm>
            <a:off x="1891818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527BDF9F-30D1-49ED-A5EE-36AD7CF16DEE}"/>
              </a:ext>
            </a:extLst>
          </p:cNvPr>
          <p:cNvCxnSpPr>
            <a:cxnSpLocks/>
          </p:cNvCxnSpPr>
          <p:nvPr/>
        </p:nvCxnSpPr>
        <p:spPr>
          <a:xfrm>
            <a:off x="2361469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22414A48-6697-44FB-93AA-24C1BF15A367}"/>
              </a:ext>
            </a:extLst>
          </p:cNvPr>
          <p:cNvCxnSpPr>
            <a:cxnSpLocks/>
          </p:cNvCxnSpPr>
          <p:nvPr/>
        </p:nvCxnSpPr>
        <p:spPr>
          <a:xfrm>
            <a:off x="2831120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CCAEEDB5-D5A9-4482-9491-86C7730858D6}"/>
              </a:ext>
            </a:extLst>
          </p:cNvPr>
          <p:cNvCxnSpPr>
            <a:cxnSpLocks/>
          </p:cNvCxnSpPr>
          <p:nvPr/>
        </p:nvCxnSpPr>
        <p:spPr>
          <a:xfrm>
            <a:off x="3300771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8C91CC8F-364F-454D-BA51-B3262C322E39}"/>
              </a:ext>
            </a:extLst>
          </p:cNvPr>
          <p:cNvCxnSpPr>
            <a:cxnSpLocks/>
          </p:cNvCxnSpPr>
          <p:nvPr/>
        </p:nvCxnSpPr>
        <p:spPr>
          <a:xfrm>
            <a:off x="3770422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090C987D-C9CF-4F31-A554-BFD70BEEACA2}"/>
              </a:ext>
            </a:extLst>
          </p:cNvPr>
          <p:cNvCxnSpPr>
            <a:cxnSpLocks/>
          </p:cNvCxnSpPr>
          <p:nvPr/>
        </p:nvCxnSpPr>
        <p:spPr>
          <a:xfrm>
            <a:off x="4240073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0E7E2331-1972-48F2-B610-BAD6D4746332}"/>
              </a:ext>
            </a:extLst>
          </p:cNvPr>
          <p:cNvCxnSpPr>
            <a:cxnSpLocks/>
          </p:cNvCxnSpPr>
          <p:nvPr/>
        </p:nvCxnSpPr>
        <p:spPr>
          <a:xfrm>
            <a:off x="4709724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3BBC3EA0-21B4-4475-9273-E28F757E0E29}"/>
              </a:ext>
            </a:extLst>
          </p:cNvPr>
          <p:cNvCxnSpPr>
            <a:cxnSpLocks/>
          </p:cNvCxnSpPr>
          <p:nvPr/>
        </p:nvCxnSpPr>
        <p:spPr>
          <a:xfrm>
            <a:off x="5179375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C81BA64A-BA9F-4DA6-BFA5-7A7325379A31}"/>
              </a:ext>
            </a:extLst>
          </p:cNvPr>
          <p:cNvCxnSpPr>
            <a:cxnSpLocks/>
          </p:cNvCxnSpPr>
          <p:nvPr/>
        </p:nvCxnSpPr>
        <p:spPr>
          <a:xfrm>
            <a:off x="5649026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D1158404-12A9-49A7-81B8-8B657FEDA63F}"/>
              </a:ext>
            </a:extLst>
          </p:cNvPr>
          <p:cNvCxnSpPr>
            <a:cxnSpLocks/>
          </p:cNvCxnSpPr>
          <p:nvPr/>
        </p:nvCxnSpPr>
        <p:spPr>
          <a:xfrm>
            <a:off x="6118677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AB93B6A7-F05C-4EDB-8CD1-96D6EAF70A78}"/>
              </a:ext>
            </a:extLst>
          </p:cNvPr>
          <p:cNvCxnSpPr>
            <a:cxnSpLocks/>
          </p:cNvCxnSpPr>
          <p:nvPr/>
        </p:nvCxnSpPr>
        <p:spPr>
          <a:xfrm>
            <a:off x="6588328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B8B04329-F4D4-4B68-996B-0460C2951A47}"/>
              </a:ext>
            </a:extLst>
          </p:cNvPr>
          <p:cNvCxnSpPr>
            <a:cxnSpLocks/>
          </p:cNvCxnSpPr>
          <p:nvPr/>
        </p:nvCxnSpPr>
        <p:spPr>
          <a:xfrm>
            <a:off x="7057979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CA75D2C5-8F39-489D-98B1-774D7C465C04}"/>
              </a:ext>
            </a:extLst>
          </p:cNvPr>
          <p:cNvCxnSpPr>
            <a:cxnSpLocks/>
          </p:cNvCxnSpPr>
          <p:nvPr/>
        </p:nvCxnSpPr>
        <p:spPr>
          <a:xfrm>
            <a:off x="7527630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55D63DBA-EC26-4F26-9552-5CF5526A7D8E}"/>
              </a:ext>
            </a:extLst>
          </p:cNvPr>
          <p:cNvCxnSpPr>
            <a:cxnSpLocks/>
          </p:cNvCxnSpPr>
          <p:nvPr/>
        </p:nvCxnSpPr>
        <p:spPr>
          <a:xfrm>
            <a:off x="7997281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8830962D-0D29-460C-A1B5-DD2A5A62A9CB}"/>
              </a:ext>
            </a:extLst>
          </p:cNvPr>
          <p:cNvCxnSpPr>
            <a:cxnSpLocks/>
          </p:cNvCxnSpPr>
          <p:nvPr/>
        </p:nvCxnSpPr>
        <p:spPr>
          <a:xfrm>
            <a:off x="8466932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11E2688F-7D9F-4087-881F-5324313BEA34}"/>
              </a:ext>
            </a:extLst>
          </p:cNvPr>
          <p:cNvCxnSpPr>
            <a:cxnSpLocks/>
          </p:cNvCxnSpPr>
          <p:nvPr/>
        </p:nvCxnSpPr>
        <p:spPr>
          <a:xfrm>
            <a:off x="8936583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08BC1E62-5A38-4AA8-84E6-C7C5DD2BD07E}"/>
              </a:ext>
            </a:extLst>
          </p:cNvPr>
          <p:cNvCxnSpPr>
            <a:cxnSpLocks/>
          </p:cNvCxnSpPr>
          <p:nvPr/>
        </p:nvCxnSpPr>
        <p:spPr>
          <a:xfrm>
            <a:off x="9406234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A65C46F5-3F68-41AB-B411-619C008D75C5}"/>
              </a:ext>
            </a:extLst>
          </p:cNvPr>
          <p:cNvCxnSpPr>
            <a:cxnSpLocks/>
          </p:cNvCxnSpPr>
          <p:nvPr/>
        </p:nvCxnSpPr>
        <p:spPr>
          <a:xfrm>
            <a:off x="9875885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" name="図 69">
            <a:extLst>
              <a:ext uri="{FF2B5EF4-FFF2-40B4-BE49-F238E27FC236}">
                <a16:creationId xmlns:a16="http://schemas.microsoft.com/office/drawing/2014/main" id="{5F465123-1BD9-45AF-A9AE-74A6892F58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4212" y="3946808"/>
            <a:ext cx="1106912" cy="664147"/>
          </a:xfrm>
          <a:prstGeom prst="rect">
            <a:avLst/>
          </a:prstGeom>
        </p:spPr>
      </p:pic>
      <p:pic>
        <p:nvPicPr>
          <p:cNvPr id="75" name="図 74">
            <a:extLst>
              <a:ext uri="{FF2B5EF4-FFF2-40B4-BE49-F238E27FC236}">
                <a16:creationId xmlns:a16="http://schemas.microsoft.com/office/drawing/2014/main" id="{73B1D2E8-27BF-4290-A4EF-3A2987376DD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5" y="4077144"/>
            <a:ext cx="833315" cy="583321"/>
          </a:xfrm>
          <a:prstGeom prst="rect">
            <a:avLst/>
          </a:prstGeom>
        </p:spPr>
      </p:pic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1B50D05C-540C-4D6A-B26B-028AF8949E04}"/>
              </a:ext>
            </a:extLst>
          </p:cNvPr>
          <p:cNvCxnSpPr>
            <a:cxnSpLocks/>
          </p:cNvCxnSpPr>
          <p:nvPr/>
        </p:nvCxnSpPr>
        <p:spPr>
          <a:xfrm>
            <a:off x="952516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>
            <a:extLst>
              <a:ext uri="{FF2B5EF4-FFF2-40B4-BE49-F238E27FC236}">
                <a16:creationId xmlns:a16="http://schemas.microsoft.com/office/drawing/2014/main" id="{1FD5CA9B-1D3B-4A89-82D1-09FC4D896E53}"/>
              </a:ext>
            </a:extLst>
          </p:cNvPr>
          <p:cNvCxnSpPr>
            <a:cxnSpLocks/>
          </p:cNvCxnSpPr>
          <p:nvPr/>
        </p:nvCxnSpPr>
        <p:spPr>
          <a:xfrm>
            <a:off x="10345543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DDE30D31-176F-4448-B424-57FB7CF1AE9E}"/>
              </a:ext>
            </a:extLst>
          </p:cNvPr>
          <p:cNvCxnSpPr>
            <a:cxnSpLocks/>
          </p:cNvCxnSpPr>
          <p:nvPr/>
        </p:nvCxnSpPr>
        <p:spPr>
          <a:xfrm>
            <a:off x="952515" y="5376455"/>
            <a:ext cx="940169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32D1C515-79DE-4DB2-8932-7F7C8E7D8016}"/>
              </a:ext>
            </a:extLst>
          </p:cNvPr>
          <p:cNvCxnSpPr>
            <a:cxnSpLocks/>
          </p:cNvCxnSpPr>
          <p:nvPr/>
        </p:nvCxnSpPr>
        <p:spPr>
          <a:xfrm>
            <a:off x="2135313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B4F43130-D63D-4EAB-B8E4-D69CEE60238E}"/>
              </a:ext>
            </a:extLst>
          </p:cNvPr>
          <p:cNvCxnSpPr>
            <a:cxnSpLocks/>
          </p:cNvCxnSpPr>
          <p:nvPr/>
        </p:nvCxnSpPr>
        <p:spPr>
          <a:xfrm>
            <a:off x="3309441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BF172F17-083C-4B51-8212-BB6AAEC1B0ED}"/>
              </a:ext>
            </a:extLst>
          </p:cNvPr>
          <p:cNvCxnSpPr>
            <a:cxnSpLocks/>
          </p:cNvCxnSpPr>
          <p:nvPr/>
        </p:nvCxnSpPr>
        <p:spPr>
          <a:xfrm>
            <a:off x="4483569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16E8489B-61AB-4C13-84F5-DA448FB27CD0}"/>
              </a:ext>
            </a:extLst>
          </p:cNvPr>
          <p:cNvCxnSpPr>
            <a:cxnSpLocks/>
          </p:cNvCxnSpPr>
          <p:nvPr/>
        </p:nvCxnSpPr>
        <p:spPr>
          <a:xfrm>
            <a:off x="5657697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58DA4BAF-A7A1-47B1-9AD0-71C6AB7988FD}"/>
              </a:ext>
            </a:extLst>
          </p:cNvPr>
          <p:cNvCxnSpPr>
            <a:cxnSpLocks/>
          </p:cNvCxnSpPr>
          <p:nvPr/>
        </p:nvCxnSpPr>
        <p:spPr>
          <a:xfrm>
            <a:off x="6831825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>
            <a:extLst>
              <a:ext uri="{FF2B5EF4-FFF2-40B4-BE49-F238E27FC236}">
                <a16:creationId xmlns:a16="http://schemas.microsoft.com/office/drawing/2014/main" id="{9E9E3C80-3458-46FE-AF3E-9D57A63C1875}"/>
              </a:ext>
            </a:extLst>
          </p:cNvPr>
          <p:cNvCxnSpPr>
            <a:cxnSpLocks/>
          </p:cNvCxnSpPr>
          <p:nvPr/>
        </p:nvCxnSpPr>
        <p:spPr>
          <a:xfrm>
            <a:off x="8005953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C38F14BB-56AF-403E-B0A7-C7A1A47F965C}"/>
              </a:ext>
            </a:extLst>
          </p:cNvPr>
          <p:cNvCxnSpPr>
            <a:cxnSpLocks/>
          </p:cNvCxnSpPr>
          <p:nvPr/>
        </p:nvCxnSpPr>
        <p:spPr>
          <a:xfrm>
            <a:off x="9180081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7D9A4F67-E1AA-4CCD-8E71-B5D4785CAF5B}"/>
              </a:ext>
            </a:extLst>
          </p:cNvPr>
          <p:cNvCxnSpPr>
            <a:cxnSpLocks/>
          </p:cNvCxnSpPr>
          <p:nvPr/>
        </p:nvCxnSpPr>
        <p:spPr>
          <a:xfrm>
            <a:off x="961185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FAECE155-3C4B-4F9D-B0A0-6A0532BF5123}"/>
              </a:ext>
            </a:extLst>
          </p:cNvPr>
          <p:cNvCxnSpPr>
            <a:cxnSpLocks/>
          </p:cNvCxnSpPr>
          <p:nvPr/>
        </p:nvCxnSpPr>
        <p:spPr>
          <a:xfrm>
            <a:off x="10354212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1" name="グループ化 90">
            <a:extLst>
              <a:ext uri="{FF2B5EF4-FFF2-40B4-BE49-F238E27FC236}">
                <a16:creationId xmlns:a16="http://schemas.microsoft.com/office/drawing/2014/main" id="{F7F8FE3E-05D0-4010-8447-EB9E78AD45FA}"/>
              </a:ext>
            </a:extLst>
          </p:cNvPr>
          <p:cNvGrpSpPr/>
          <p:nvPr/>
        </p:nvGrpSpPr>
        <p:grpSpPr>
          <a:xfrm>
            <a:off x="984537" y="4734169"/>
            <a:ext cx="9369675" cy="1276350"/>
            <a:chOff x="0" y="0"/>
            <a:chExt cx="6995160" cy="1276643"/>
          </a:xfrm>
        </p:grpSpPr>
        <p:sp>
          <p:nvSpPr>
            <p:cNvPr id="92" name="円弧 91">
              <a:extLst>
                <a:ext uri="{FF2B5EF4-FFF2-40B4-BE49-F238E27FC236}">
                  <a16:creationId xmlns:a16="http://schemas.microsoft.com/office/drawing/2014/main" id="{67203EA2-7319-41DB-BDFE-3DAD04D28813}"/>
                </a:ext>
              </a:extLst>
            </p:cNvPr>
            <p:cNvSpPr/>
            <p:nvPr/>
          </p:nvSpPr>
          <p:spPr>
            <a:xfrm rot="10800000">
              <a:off x="0" y="2"/>
              <a:ext cx="604798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93" name="円弧 92">
              <a:extLst>
                <a:ext uri="{FF2B5EF4-FFF2-40B4-BE49-F238E27FC236}">
                  <a16:creationId xmlns:a16="http://schemas.microsoft.com/office/drawing/2014/main" id="{F5F25DAE-BC20-4B6E-9D7F-0A48E4BFC11C}"/>
                </a:ext>
              </a:extLst>
            </p:cNvPr>
            <p:cNvSpPr/>
            <p:nvPr/>
          </p:nvSpPr>
          <p:spPr>
            <a:xfrm rot="10800000" flipH="1">
              <a:off x="729223" y="0"/>
              <a:ext cx="6265937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sp>
        <p:nvSpPr>
          <p:cNvPr id="94" name="テキスト ボックス 18">
            <a:extLst>
              <a:ext uri="{FF2B5EF4-FFF2-40B4-BE49-F238E27FC236}">
                <a16:creationId xmlns:a16="http://schemas.microsoft.com/office/drawing/2014/main" id="{0389B839-01AB-4B32-9737-FC05867B7659}"/>
              </a:ext>
            </a:extLst>
          </p:cNvPr>
          <p:cNvSpPr txBox="1"/>
          <p:nvPr/>
        </p:nvSpPr>
        <p:spPr>
          <a:xfrm>
            <a:off x="5165935" y="5605326"/>
            <a:ext cx="991819" cy="76944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4400" dirty="0"/>
              <a:t>8</a:t>
            </a:r>
            <a:r>
              <a:rPr kumimoji="1" lang="ja-JP" altLang="en-US" sz="3600" dirty="0"/>
              <a:t>分</a:t>
            </a:r>
          </a:p>
        </p:txBody>
      </p:sp>
      <p:sp>
        <p:nvSpPr>
          <p:cNvPr id="45" name="タイトル 1">
            <a:extLst>
              <a:ext uri="{FF2B5EF4-FFF2-40B4-BE49-F238E27FC236}">
                <a16:creationId xmlns:a16="http://schemas.microsoft.com/office/drawing/2014/main" id="{A15CE5A2-7BE5-42C3-88F6-FE865511CDCA}"/>
              </a:ext>
            </a:extLst>
          </p:cNvPr>
          <p:cNvSpPr txBox="1">
            <a:spLocks/>
          </p:cNvSpPr>
          <p:nvPr/>
        </p:nvSpPr>
        <p:spPr>
          <a:xfrm>
            <a:off x="984537" y="3895149"/>
            <a:ext cx="1061355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</a:t>
            </a:r>
          </a:p>
        </p:txBody>
      </p:sp>
      <p:sp>
        <p:nvSpPr>
          <p:cNvPr id="68" name="タイトル 1">
            <a:extLst>
              <a:ext uri="{FF2B5EF4-FFF2-40B4-BE49-F238E27FC236}">
                <a16:creationId xmlns:a16="http://schemas.microsoft.com/office/drawing/2014/main" id="{D55DDC24-840C-4D61-A678-03B89882D8BB}"/>
              </a:ext>
            </a:extLst>
          </p:cNvPr>
          <p:cNvSpPr txBox="1">
            <a:spLocks/>
          </p:cNvSpPr>
          <p:nvPr/>
        </p:nvSpPr>
        <p:spPr>
          <a:xfrm>
            <a:off x="1707498" y="5875604"/>
            <a:ext cx="1061355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</a:t>
            </a: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5CED8459-B0F6-4733-80DD-FAD37761A180}"/>
              </a:ext>
            </a:extLst>
          </p:cNvPr>
          <p:cNvCxnSpPr>
            <a:cxnSpLocks/>
          </p:cNvCxnSpPr>
          <p:nvPr/>
        </p:nvCxnSpPr>
        <p:spPr>
          <a:xfrm flipV="1">
            <a:off x="1417490" y="3548080"/>
            <a:ext cx="0" cy="33663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BCC761FB-4917-4BF8-A5D4-EDA18158B5FB}"/>
              </a:ext>
            </a:extLst>
          </p:cNvPr>
          <p:cNvCxnSpPr>
            <a:cxnSpLocks/>
          </p:cNvCxnSpPr>
          <p:nvPr/>
        </p:nvCxnSpPr>
        <p:spPr>
          <a:xfrm flipV="1">
            <a:off x="2135313" y="5555231"/>
            <a:ext cx="0" cy="33663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5C26C77B-B4F3-420C-9136-8720F405AB9F}"/>
              </a:ext>
            </a:extLst>
          </p:cNvPr>
          <p:cNvCxnSpPr/>
          <p:nvPr/>
        </p:nvCxnSpPr>
        <p:spPr>
          <a:xfrm>
            <a:off x="2336674" y="1473798"/>
            <a:ext cx="2829261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タイトル 1">
            <a:extLst>
              <a:ext uri="{FF2B5EF4-FFF2-40B4-BE49-F238E27FC236}">
                <a16:creationId xmlns:a16="http://schemas.microsoft.com/office/drawing/2014/main" id="{29B0A008-37E2-4671-9C53-308DB7C4BDDA}"/>
              </a:ext>
            </a:extLst>
          </p:cNvPr>
          <p:cNvSpPr txBox="1">
            <a:spLocks/>
          </p:cNvSpPr>
          <p:nvPr/>
        </p:nvSpPr>
        <p:spPr>
          <a:xfrm>
            <a:off x="3423689" y="2139205"/>
            <a:ext cx="2692965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15</a:t>
            </a:r>
            <a:r>
              <a:rPr lang="ja-JP" altLang="en-US" sz="4000" dirty="0">
                <a:latin typeface="+mj-ea"/>
                <a:cs typeface="Calibri Light"/>
              </a:rPr>
              <a:t>分歩くと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cxnSp>
        <p:nvCxnSpPr>
          <p:cNvPr id="78" name="直線コネクタ 77">
            <a:extLst>
              <a:ext uri="{FF2B5EF4-FFF2-40B4-BE49-F238E27FC236}">
                <a16:creationId xmlns:a16="http://schemas.microsoft.com/office/drawing/2014/main" id="{561CCCE4-13C7-412B-80D0-B7F82084ADC8}"/>
              </a:ext>
            </a:extLst>
          </p:cNvPr>
          <p:cNvCxnSpPr>
            <a:cxnSpLocks/>
          </p:cNvCxnSpPr>
          <p:nvPr/>
        </p:nvCxnSpPr>
        <p:spPr>
          <a:xfrm>
            <a:off x="984537" y="3374436"/>
            <a:ext cx="7012744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0" name="グループ化 79">
            <a:extLst>
              <a:ext uri="{FF2B5EF4-FFF2-40B4-BE49-F238E27FC236}">
                <a16:creationId xmlns:a16="http://schemas.microsoft.com/office/drawing/2014/main" id="{6446BBB1-5710-46C2-9DD0-D3D07A3B5AC8}"/>
              </a:ext>
            </a:extLst>
          </p:cNvPr>
          <p:cNvGrpSpPr/>
          <p:nvPr/>
        </p:nvGrpSpPr>
        <p:grpSpPr>
          <a:xfrm>
            <a:off x="1061167" y="2128843"/>
            <a:ext cx="646331" cy="1093027"/>
            <a:chOff x="63802" y="114612"/>
            <a:chExt cx="190716" cy="312764"/>
          </a:xfrm>
        </p:grpSpPr>
        <p:sp>
          <p:nvSpPr>
            <p:cNvPr id="81" name="テキスト ボックス 57">
              <a:extLst>
                <a:ext uri="{FF2B5EF4-FFF2-40B4-BE49-F238E27FC236}">
                  <a16:creationId xmlns:a16="http://schemas.microsoft.com/office/drawing/2014/main" id="{08725701-E34E-429F-AC0E-5B050E53BD15}"/>
                </a:ext>
              </a:extLst>
            </p:cNvPr>
            <p:cNvSpPr txBox="1"/>
            <p:nvPr/>
          </p:nvSpPr>
          <p:spPr>
            <a:xfrm>
              <a:off x="63802" y="24243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20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82" name="テキスト ボックス 58">
              <a:extLst>
                <a:ext uri="{FF2B5EF4-FFF2-40B4-BE49-F238E27FC236}">
                  <a16:creationId xmlns:a16="http://schemas.microsoft.com/office/drawing/2014/main" id="{29B384D3-624E-411A-BF98-178E5F9EB475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83" name="直線コネクタ 82">
              <a:extLst>
                <a:ext uri="{FF2B5EF4-FFF2-40B4-BE49-F238E27FC236}">
                  <a16:creationId xmlns:a16="http://schemas.microsoft.com/office/drawing/2014/main" id="{97E8CBFA-5F0C-4833-8F11-2211B7BECBBE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4" name="四角形: 角を丸くする 83">
            <a:extLst>
              <a:ext uri="{FF2B5EF4-FFF2-40B4-BE49-F238E27FC236}">
                <a16:creationId xmlns:a16="http://schemas.microsoft.com/office/drawing/2014/main" id="{9C1107BE-57B0-4C0E-83DF-D80245D6CABB}"/>
              </a:ext>
            </a:extLst>
          </p:cNvPr>
          <p:cNvSpPr/>
          <p:nvPr/>
        </p:nvSpPr>
        <p:spPr>
          <a:xfrm>
            <a:off x="1078220" y="2308994"/>
            <a:ext cx="647310" cy="84294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四角形: 角を丸くする 84">
            <a:extLst>
              <a:ext uri="{FF2B5EF4-FFF2-40B4-BE49-F238E27FC236}">
                <a16:creationId xmlns:a16="http://schemas.microsoft.com/office/drawing/2014/main" id="{BA0BF07D-B67A-4881-B1CC-BE8483D91BEF}"/>
              </a:ext>
            </a:extLst>
          </p:cNvPr>
          <p:cNvSpPr/>
          <p:nvPr/>
        </p:nvSpPr>
        <p:spPr>
          <a:xfrm>
            <a:off x="7656886" y="2248794"/>
            <a:ext cx="647310" cy="84294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31BF3F54-526A-4F6C-BBAE-B02088FE42C9}"/>
              </a:ext>
            </a:extLst>
          </p:cNvPr>
          <p:cNvGrpSpPr/>
          <p:nvPr/>
        </p:nvGrpSpPr>
        <p:grpSpPr>
          <a:xfrm>
            <a:off x="7592660" y="2068120"/>
            <a:ext cx="679759" cy="1093027"/>
            <a:chOff x="53938" y="114612"/>
            <a:chExt cx="200580" cy="312764"/>
          </a:xfrm>
        </p:grpSpPr>
        <p:sp>
          <p:nvSpPr>
            <p:cNvPr id="95" name="テキスト ボックス 57">
              <a:extLst>
                <a:ext uri="{FF2B5EF4-FFF2-40B4-BE49-F238E27FC236}">
                  <a16:creationId xmlns:a16="http://schemas.microsoft.com/office/drawing/2014/main" id="{2BFBC545-4146-44D8-889F-36A06239C050}"/>
                </a:ext>
              </a:extLst>
            </p:cNvPr>
            <p:cNvSpPr txBox="1"/>
            <p:nvPr/>
          </p:nvSpPr>
          <p:spPr>
            <a:xfrm>
              <a:off x="63802" y="24243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20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96" name="テキスト ボックス 58">
              <a:extLst>
                <a:ext uri="{FF2B5EF4-FFF2-40B4-BE49-F238E27FC236}">
                  <a16:creationId xmlns:a16="http://schemas.microsoft.com/office/drawing/2014/main" id="{86A89420-D35F-4E24-8838-E433DE4986F3}"/>
                </a:ext>
              </a:extLst>
            </p:cNvPr>
            <p:cNvSpPr txBox="1"/>
            <p:nvPr/>
          </p:nvSpPr>
          <p:spPr>
            <a:xfrm>
              <a:off x="53938" y="11461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15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97" name="直線コネクタ 96">
              <a:extLst>
                <a:ext uri="{FF2B5EF4-FFF2-40B4-BE49-F238E27FC236}">
                  <a16:creationId xmlns:a16="http://schemas.microsoft.com/office/drawing/2014/main" id="{94FD5BDD-14D6-42DC-808B-2C97A65E179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8" name="グループ化 97">
            <a:extLst>
              <a:ext uri="{FF2B5EF4-FFF2-40B4-BE49-F238E27FC236}">
                <a16:creationId xmlns:a16="http://schemas.microsoft.com/office/drawing/2014/main" id="{67FB7A9F-2F36-476E-9B27-6267BA2BDA3A}"/>
              </a:ext>
            </a:extLst>
          </p:cNvPr>
          <p:cNvGrpSpPr/>
          <p:nvPr/>
        </p:nvGrpSpPr>
        <p:grpSpPr>
          <a:xfrm>
            <a:off x="8542963" y="2068686"/>
            <a:ext cx="436549" cy="1047870"/>
            <a:chOff x="98376" y="114612"/>
            <a:chExt cx="128815" cy="299843"/>
          </a:xfrm>
        </p:grpSpPr>
        <p:sp>
          <p:nvSpPr>
            <p:cNvPr id="99" name="テキスト ボックス 57">
              <a:extLst>
                <a:ext uri="{FF2B5EF4-FFF2-40B4-BE49-F238E27FC236}">
                  <a16:creationId xmlns:a16="http://schemas.microsoft.com/office/drawing/2014/main" id="{76559665-7D99-4E8D-BD13-90120AADDB39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4</a:t>
              </a:r>
            </a:p>
          </p:txBody>
        </p:sp>
        <p:sp>
          <p:nvSpPr>
            <p:cNvPr id="100" name="テキスト ボックス 58">
              <a:extLst>
                <a:ext uri="{FF2B5EF4-FFF2-40B4-BE49-F238E27FC236}">
                  <a16:creationId xmlns:a16="http://schemas.microsoft.com/office/drawing/2014/main" id="{A1C019A2-98CB-4ACD-B27D-A8E2B7286698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01" name="直線コネクタ 100">
              <a:extLst>
                <a:ext uri="{FF2B5EF4-FFF2-40B4-BE49-F238E27FC236}">
                  <a16:creationId xmlns:a16="http://schemas.microsoft.com/office/drawing/2014/main" id="{742FFE5D-4273-4F59-958A-AFC3201BF39C}"/>
                </a:ext>
              </a:extLst>
            </p:cNvPr>
            <p:cNvCxnSpPr>
              <a:cxnSpLocks/>
            </p:cNvCxnSpPr>
            <p:nvPr/>
          </p:nvCxnSpPr>
          <p:spPr>
            <a:xfrm>
              <a:off x="103560" y="274320"/>
              <a:ext cx="12363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2" name="テキスト ボックス 18">
            <a:extLst>
              <a:ext uri="{FF2B5EF4-FFF2-40B4-BE49-F238E27FC236}">
                <a16:creationId xmlns:a16="http://schemas.microsoft.com/office/drawing/2014/main" id="{1635BCD2-08C6-480B-905F-7D93564E84F7}"/>
              </a:ext>
            </a:extLst>
          </p:cNvPr>
          <p:cNvSpPr txBox="1"/>
          <p:nvPr/>
        </p:nvSpPr>
        <p:spPr>
          <a:xfrm>
            <a:off x="8100178" y="2358734"/>
            <a:ext cx="514140" cy="52322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800" dirty="0">
                <a:latin typeface="+mj-ea"/>
                <a:ea typeface="+mj-ea"/>
              </a:rPr>
              <a:t>＝</a:t>
            </a:r>
            <a:endParaRPr kumimoji="1"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3450337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85" grpId="0" animBg="1"/>
      <p:bldP spid="102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DD9B169A-627C-451C-AC50-D01E98C0FC2A}"/>
              </a:ext>
            </a:extLst>
          </p:cNvPr>
          <p:cNvGrpSpPr/>
          <p:nvPr/>
        </p:nvGrpSpPr>
        <p:grpSpPr>
          <a:xfrm>
            <a:off x="975867" y="2736262"/>
            <a:ext cx="9369675" cy="1276350"/>
            <a:chOff x="0" y="0"/>
            <a:chExt cx="6995160" cy="1276643"/>
          </a:xfrm>
        </p:grpSpPr>
        <p:sp>
          <p:nvSpPr>
            <p:cNvPr id="11" name="円弧 10">
              <a:extLst>
                <a:ext uri="{FF2B5EF4-FFF2-40B4-BE49-F238E27FC236}">
                  <a16:creationId xmlns:a16="http://schemas.microsoft.com/office/drawing/2014/main" id="{CC39020E-90AC-4127-858C-EE07FFABEFAA}"/>
                </a:ext>
              </a:extLst>
            </p:cNvPr>
            <p:cNvSpPr/>
            <p:nvPr/>
          </p:nvSpPr>
          <p:spPr>
            <a:xfrm rot="10800000">
              <a:off x="0" y="2"/>
              <a:ext cx="604798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2" name="円弧 11">
              <a:extLst>
                <a:ext uri="{FF2B5EF4-FFF2-40B4-BE49-F238E27FC236}">
                  <a16:creationId xmlns:a16="http://schemas.microsoft.com/office/drawing/2014/main" id="{B14FEDCE-13DA-4719-A26A-C0EAF478DEC3}"/>
                </a:ext>
              </a:extLst>
            </p:cNvPr>
            <p:cNvSpPr/>
            <p:nvPr/>
          </p:nvSpPr>
          <p:spPr>
            <a:xfrm rot="10800000" flipH="1">
              <a:off x="729223" y="0"/>
              <a:ext cx="6265937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sp>
        <p:nvSpPr>
          <p:cNvPr id="13" name="テキスト ボックス 18">
            <a:extLst>
              <a:ext uri="{FF2B5EF4-FFF2-40B4-BE49-F238E27FC236}">
                <a16:creationId xmlns:a16="http://schemas.microsoft.com/office/drawing/2014/main" id="{C83D5EF1-7B4F-4D13-97F4-04A65FE6B943}"/>
              </a:ext>
            </a:extLst>
          </p:cNvPr>
          <p:cNvSpPr txBox="1"/>
          <p:nvPr/>
        </p:nvSpPr>
        <p:spPr>
          <a:xfrm>
            <a:off x="5058377" y="3722474"/>
            <a:ext cx="1114408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/>
              <a:t>20</a:t>
            </a:r>
            <a:r>
              <a:rPr kumimoji="1" lang="ja-JP" altLang="en-US" sz="3600" dirty="0"/>
              <a:t>分</a:t>
            </a:r>
          </a:p>
        </p:txBody>
      </p:sp>
      <p:sp>
        <p:nvSpPr>
          <p:cNvPr id="71" name="タイトル 1">
            <a:extLst>
              <a:ext uri="{FF2B5EF4-FFF2-40B4-BE49-F238E27FC236}">
                <a16:creationId xmlns:a16="http://schemas.microsoft.com/office/drawing/2014/main" id="{4C46F2EC-8E4E-4600-A1B7-BA14A9025481}"/>
              </a:ext>
            </a:extLst>
          </p:cNvPr>
          <p:cNvSpPr txBox="1">
            <a:spLocks/>
          </p:cNvSpPr>
          <p:nvPr/>
        </p:nvSpPr>
        <p:spPr>
          <a:xfrm>
            <a:off x="318053" y="-9962"/>
            <a:ext cx="11033439" cy="242448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latin typeface="+mj-ea"/>
                <a:cs typeface="Calibri Light"/>
              </a:rPr>
              <a:t>   たくやさんは，家から学校まで行くのに，</a:t>
            </a:r>
            <a:endParaRPr lang="en-US" altLang="ja-JP" sz="3600" dirty="0">
              <a:latin typeface="+mj-ea"/>
              <a:cs typeface="Calibri Light"/>
            </a:endParaRPr>
          </a:p>
          <a:p>
            <a:r>
              <a:rPr lang="ja-JP" altLang="en-US" sz="3600" dirty="0">
                <a:latin typeface="+mj-ea"/>
                <a:cs typeface="Calibri Light"/>
              </a:rPr>
              <a:t>歩けば</a:t>
            </a:r>
            <a:r>
              <a:rPr lang="en-US" altLang="ja-JP" sz="3600" dirty="0">
                <a:latin typeface="+mj-ea"/>
                <a:cs typeface="Calibri Light"/>
              </a:rPr>
              <a:t>20</a:t>
            </a:r>
            <a:r>
              <a:rPr lang="ja-JP" altLang="en-US" sz="3600" dirty="0">
                <a:latin typeface="+mj-ea"/>
                <a:cs typeface="Calibri Light"/>
              </a:rPr>
              <a:t>分，走れば</a:t>
            </a:r>
            <a:r>
              <a:rPr lang="en-US" altLang="ja-JP" sz="3600" dirty="0">
                <a:latin typeface="+mj-ea"/>
                <a:cs typeface="Calibri Light"/>
              </a:rPr>
              <a:t>8</a:t>
            </a:r>
            <a:r>
              <a:rPr lang="ja-JP" altLang="en-US" sz="3600" dirty="0">
                <a:latin typeface="+mj-ea"/>
                <a:cs typeface="Calibri Light"/>
              </a:rPr>
              <a:t>分かかります。</a:t>
            </a:r>
          </a:p>
          <a:p>
            <a:r>
              <a:rPr lang="ja-JP" altLang="en-US" sz="3600" dirty="0">
                <a:latin typeface="+mj-ea"/>
                <a:cs typeface="Calibri Light"/>
              </a:rPr>
              <a:t>   はじめ　</a:t>
            </a:r>
            <a:r>
              <a:rPr lang="en-US" altLang="ja-JP" sz="3600" dirty="0">
                <a:latin typeface="+mj-ea"/>
                <a:cs typeface="Calibri Light"/>
              </a:rPr>
              <a:t>15</a:t>
            </a:r>
            <a:r>
              <a:rPr lang="ja-JP" altLang="en-US" sz="3600" dirty="0">
                <a:latin typeface="+mj-ea"/>
                <a:cs typeface="Calibri Light"/>
              </a:rPr>
              <a:t>分間歩いて，そのあと　走って学校へ行きます。何分走ることになりますか。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6D4683EE-3521-4AE9-84F3-4C300BA25345}"/>
              </a:ext>
            </a:extLst>
          </p:cNvPr>
          <p:cNvCxnSpPr>
            <a:cxnSpLocks/>
          </p:cNvCxnSpPr>
          <p:nvPr/>
        </p:nvCxnSpPr>
        <p:spPr>
          <a:xfrm>
            <a:off x="943846" y="3379733"/>
            <a:ext cx="940169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1CDE7A67-6FE2-471C-8449-5BCE2B138B20}"/>
              </a:ext>
            </a:extLst>
          </p:cNvPr>
          <p:cNvCxnSpPr>
            <a:cxnSpLocks/>
          </p:cNvCxnSpPr>
          <p:nvPr/>
        </p:nvCxnSpPr>
        <p:spPr>
          <a:xfrm>
            <a:off x="1422167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CD814972-46F4-4373-9ED5-51A314FD33CE}"/>
              </a:ext>
            </a:extLst>
          </p:cNvPr>
          <p:cNvCxnSpPr>
            <a:cxnSpLocks/>
          </p:cNvCxnSpPr>
          <p:nvPr/>
        </p:nvCxnSpPr>
        <p:spPr>
          <a:xfrm>
            <a:off x="1891818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527BDF9F-30D1-49ED-A5EE-36AD7CF16DEE}"/>
              </a:ext>
            </a:extLst>
          </p:cNvPr>
          <p:cNvCxnSpPr>
            <a:cxnSpLocks/>
          </p:cNvCxnSpPr>
          <p:nvPr/>
        </p:nvCxnSpPr>
        <p:spPr>
          <a:xfrm>
            <a:off x="2361469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22414A48-6697-44FB-93AA-24C1BF15A367}"/>
              </a:ext>
            </a:extLst>
          </p:cNvPr>
          <p:cNvCxnSpPr>
            <a:cxnSpLocks/>
          </p:cNvCxnSpPr>
          <p:nvPr/>
        </p:nvCxnSpPr>
        <p:spPr>
          <a:xfrm>
            <a:off x="2831120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CCAEEDB5-D5A9-4482-9491-86C7730858D6}"/>
              </a:ext>
            </a:extLst>
          </p:cNvPr>
          <p:cNvCxnSpPr>
            <a:cxnSpLocks/>
          </p:cNvCxnSpPr>
          <p:nvPr/>
        </p:nvCxnSpPr>
        <p:spPr>
          <a:xfrm>
            <a:off x="3300771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8C91CC8F-364F-454D-BA51-B3262C322E39}"/>
              </a:ext>
            </a:extLst>
          </p:cNvPr>
          <p:cNvCxnSpPr>
            <a:cxnSpLocks/>
          </p:cNvCxnSpPr>
          <p:nvPr/>
        </p:nvCxnSpPr>
        <p:spPr>
          <a:xfrm>
            <a:off x="3770422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090C987D-C9CF-4F31-A554-BFD70BEEACA2}"/>
              </a:ext>
            </a:extLst>
          </p:cNvPr>
          <p:cNvCxnSpPr>
            <a:cxnSpLocks/>
          </p:cNvCxnSpPr>
          <p:nvPr/>
        </p:nvCxnSpPr>
        <p:spPr>
          <a:xfrm>
            <a:off x="4240073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0E7E2331-1972-48F2-B610-BAD6D4746332}"/>
              </a:ext>
            </a:extLst>
          </p:cNvPr>
          <p:cNvCxnSpPr>
            <a:cxnSpLocks/>
          </p:cNvCxnSpPr>
          <p:nvPr/>
        </p:nvCxnSpPr>
        <p:spPr>
          <a:xfrm>
            <a:off x="4709724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3BBC3EA0-21B4-4475-9273-E28F757E0E29}"/>
              </a:ext>
            </a:extLst>
          </p:cNvPr>
          <p:cNvCxnSpPr>
            <a:cxnSpLocks/>
          </p:cNvCxnSpPr>
          <p:nvPr/>
        </p:nvCxnSpPr>
        <p:spPr>
          <a:xfrm>
            <a:off x="5179375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C81BA64A-BA9F-4DA6-BFA5-7A7325379A31}"/>
              </a:ext>
            </a:extLst>
          </p:cNvPr>
          <p:cNvCxnSpPr>
            <a:cxnSpLocks/>
          </p:cNvCxnSpPr>
          <p:nvPr/>
        </p:nvCxnSpPr>
        <p:spPr>
          <a:xfrm>
            <a:off x="5649026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D1158404-12A9-49A7-81B8-8B657FEDA63F}"/>
              </a:ext>
            </a:extLst>
          </p:cNvPr>
          <p:cNvCxnSpPr>
            <a:cxnSpLocks/>
          </p:cNvCxnSpPr>
          <p:nvPr/>
        </p:nvCxnSpPr>
        <p:spPr>
          <a:xfrm>
            <a:off x="6118677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AB93B6A7-F05C-4EDB-8CD1-96D6EAF70A78}"/>
              </a:ext>
            </a:extLst>
          </p:cNvPr>
          <p:cNvCxnSpPr>
            <a:cxnSpLocks/>
          </p:cNvCxnSpPr>
          <p:nvPr/>
        </p:nvCxnSpPr>
        <p:spPr>
          <a:xfrm>
            <a:off x="6588328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B8B04329-F4D4-4B68-996B-0460C2951A47}"/>
              </a:ext>
            </a:extLst>
          </p:cNvPr>
          <p:cNvCxnSpPr>
            <a:cxnSpLocks/>
          </p:cNvCxnSpPr>
          <p:nvPr/>
        </p:nvCxnSpPr>
        <p:spPr>
          <a:xfrm>
            <a:off x="7057979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CA75D2C5-8F39-489D-98B1-774D7C465C04}"/>
              </a:ext>
            </a:extLst>
          </p:cNvPr>
          <p:cNvCxnSpPr>
            <a:cxnSpLocks/>
          </p:cNvCxnSpPr>
          <p:nvPr/>
        </p:nvCxnSpPr>
        <p:spPr>
          <a:xfrm>
            <a:off x="7527630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55D63DBA-EC26-4F26-9552-5CF5526A7D8E}"/>
              </a:ext>
            </a:extLst>
          </p:cNvPr>
          <p:cNvCxnSpPr>
            <a:cxnSpLocks/>
          </p:cNvCxnSpPr>
          <p:nvPr/>
        </p:nvCxnSpPr>
        <p:spPr>
          <a:xfrm>
            <a:off x="7997281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8830962D-0D29-460C-A1B5-DD2A5A62A9CB}"/>
              </a:ext>
            </a:extLst>
          </p:cNvPr>
          <p:cNvCxnSpPr>
            <a:cxnSpLocks/>
          </p:cNvCxnSpPr>
          <p:nvPr/>
        </p:nvCxnSpPr>
        <p:spPr>
          <a:xfrm>
            <a:off x="8466932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11E2688F-7D9F-4087-881F-5324313BEA34}"/>
              </a:ext>
            </a:extLst>
          </p:cNvPr>
          <p:cNvCxnSpPr>
            <a:cxnSpLocks/>
          </p:cNvCxnSpPr>
          <p:nvPr/>
        </p:nvCxnSpPr>
        <p:spPr>
          <a:xfrm>
            <a:off x="8936583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08BC1E62-5A38-4AA8-84E6-C7C5DD2BD07E}"/>
              </a:ext>
            </a:extLst>
          </p:cNvPr>
          <p:cNvCxnSpPr>
            <a:cxnSpLocks/>
          </p:cNvCxnSpPr>
          <p:nvPr/>
        </p:nvCxnSpPr>
        <p:spPr>
          <a:xfrm>
            <a:off x="9406234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A65C46F5-3F68-41AB-B411-619C008D75C5}"/>
              </a:ext>
            </a:extLst>
          </p:cNvPr>
          <p:cNvCxnSpPr>
            <a:cxnSpLocks/>
          </p:cNvCxnSpPr>
          <p:nvPr/>
        </p:nvCxnSpPr>
        <p:spPr>
          <a:xfrm>
            <a:off x="9875885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" name="図 69">
            <a:extLst>
              <a:ext uri="{FF2B5EF4-FFF2-40B4-BE49-F238E27FC236}">
                <a16:creationId xmlns:a16="http://schemas.microsoft.com/office/drawing/2014/main" id="{5F465123-1BD9-45AF-A9AE-74A6892F58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6503" y="3787132"/>
            <a:ext cx="1106912" cy="664147"/>
          </a:xfrm>
          <a:prstGeom prst="rect">
            <a:avLst/>
          </a:prstGeom>
        </p:spPr>
      </p:pic>
      <p:pic>
        <p:nvPicPr>
          <p:cNvPr id="75" name="図 74">
            <a:extLst>
              <a:ext uri="{FF2B5EF4-FFF2-40B4-BE49-F238E27FC236}">
                <a16:creationId xmlns:a16="http://schemas.microsoft.com/office/drawing/2014/main" id="{73B1D2E8-27BF-4290-A4EF-3A2987376DD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5" y="4077144"/>
            <a:ext cx="833315" cy="583321"/>
          </a:xfrm>
          <a:prstGeom prst="rect">
            <a:avLst/>
          </a:prstGeom>
        </p:spPr>
      </p:pic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1B50D05C-540C-4D6A-B26B-028AF8949E04}"/>
              </a:ext>
            </a:extLst>
          </p:cNvPr>
          <p:cNvCxnSpPr>
            <a:cxnSpLocks/>
          </p:cNvCxnSpPr>
          <p:nvPr/>
        </p:nvCxnSpPr>
        <p:spPr>
          <a:xfrm>
            <a:off x="952516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>
            <a:extLst>
              <a:ext uri="{FF2B5EF4-FFF2-40B4-BE49-F238E27FC236}">
                <a16:creationId xmlns:a16="http://schemas.microsoft.com/office/drawing/2014/main" id="{1FD5CA9B-1D3B-4A89-82D1-09FC4D896E53}"/>
              </a:ext>
            </a:extLst>
          </p:cNvPr>
          <p:cNvCxnSpPr>
            <a:cxnSpLocks/>
          </p:cNvCxnSpPr>
          <p:nvPr/>
        </p:nvCxnSpPr>
        <p:spPr>
          <a:xfrm>
            <a:off x="10345543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DDE30D31-176F-4448-B424-57FB7CF1AE9E}"/>
              </a:ext>
            </a:extLst>
          </p:cNvPr>
          <p:cNvCxnSpPr>
            <a:cxnSpLocks/>
          </p:cNvCxnSpPr>
          <p:nvPr/>
        </p:nvCxnSpPr>
        <p:spPr>
          <a:xfrm>
            <a:off x="941757" y="5376455"/>
            <a:ext cx="940169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32D1C515-79DE-4DB2-8932-7F7C8E7D8016}"/>
              </a:ext>
            </a:extLst>
          </p:cNvPr>
          <p:cNvCxnSpPr>
            <a:cxnSpLocks/>
          </p:cNvCxnSpPr>
          <p:nvPr/>
        </p:nvCxnSpPr>
        <p:spPr>
          <a:xfrm>
            <a:off x="2124555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B4F43130-D63D-4EAB-B8E4-D69CEE60238E}"/>
              </a:ext>
            </a:extLst>
          </p:cNvPr>
          <p:cNvCxnSpPr>
            <a:cxnSpLocks/>
          </p:cNvCxnSpPr>
          <p:nvPr/>
        </p:nvCxnSpPr>
        <p:spPr>
          <a:xfrm>
            <a:off x="3298683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BF172F17-083C-4B51-8212-BB6AAEC1B0ED}"/>
              </a:ext>
            </a:extLst>
          </p:cNvPr>
          <p:cNvCxnSpPr>
            <a:cxnSpLocks/>
          </p:cNvCxnSpPr>
          <p:nvPr/>
        </p:nvCxnSpPr>
        <p:spPr>
          <a:xfrm>
            <a:off x="4472811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16E8489B-61AB-4C13-84F5-DA448FB27CD0}"/>
              </a:ext>
            </a:extLst>
          </p:cNvPr>
          <p:cNvCxnSpPr>
            <a:cxnSpLocks/>
          </p:cNvCxnSpPr>
          <p:nvPr/>
        </p:nvCxnSpPr>
        <p:spPr>
          <a:xfrm>
            <a:off x="5646939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58DA4BAF-A7A1-47B1-9AD0-71C6AB7988FD}"/>
              </a:ext>
            </a:extLst>
          </p:cNvPr>
          <p:cNvCxnSpPr>
            <a:cxnSpLocks/>
          </p:cNvCxnSpPr>
          <p:nvPr/>
        </p:nvCxnSpPr>
        <p:spPr>
          <a:xfrm>
            <a:off x="6821067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>
            <a:extLst>
              <a:ext uri="{FF2B5EF4-FFF2-40B4-BE49-F238E27FC236}">
                <a16:creationId xmlns:a16="http://schemas.microsoft.com/office/drawing/2014/main" id="{9E9E3C80-3458-46FE-AF3E-9D57A63C1875}"/>
              </a:ext>
            </a:extLst>
          </p:cNvPr>
          <p:cNvCxnSpPr>
            <a:cxnSpLocks/>
          </p:cNvCxnSpPr>
          <p:nvPr/>
        </p:nvCxnSpPr>
        <p:spPr>
          <a:xfrm>
            <a:off x="7995195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C38F14BB-56AF-403E-B0A7-C7A1A47F965C}"/>
              </a:ext>
            </a:extLst>
          </p:cNvPr>
          <p:cNvCxnSpPr>
            <a:cxnSpLocks/>
          </p:cNvCxnSpPr>
          <p:nvPr/>
        </p:nvCxnSpPr>
        <p:spPr>
          <a:xfrm>
            <a:off x="9169323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7D9A4F67-E1AA-4CCD-8E71-B5D4785CAF5B}"/>
              </a:ext>
            </a:extLst>
          </p:cNvPr>
          <p:cNvCxnSpPr>
            <a:cxnSpLocks/>
          </p:cNvCxnSpPr>
          <p:nvPr/>
        </p:nvCxnSpPr>
        <p:spPr>
          <a:xfrm>
            <a:off x="950427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FAECE155-3C4B-4F9D-B0A0-6A0532BF5123}"/>
              </a:ext>
            </a:extLst>
          </p:cNvPr>
          <p:cNvCxnSpPr>
            <a:cxnSpLocks/>
          </p:cNvCxnSpPr>
          <p:nvPr/>
        </p:nvCxnSpPr>
        <p:spPr>
          <a:xfrm>
            <a:off x="10343454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1" name="グループ化 90">
            <a:extLst>
              <a:ext uri="{FF2B5EF4-FFF2-40B4-BE49-F238E27FC236}">
                <a16:creationId xmlns:a16="http://schemas.microsoft.com/office/drawing/2014/main" id="{F7F8FE3E-05D0-4010-8447-EB9E78AD45FA}"/>
              </a:ext>
            </a:extLst>
          </p:cNvPr>
          <p:cNvGrpSpPr/>
          <p:nvPr/>
        </p:nvGrpSpPr>
        <p:grpSpPr>
          <a:xfrm>
            <a:off x="984537" y="4734169"/>
            <a:ext cx="9369675" cy="1276350"/>
            <a:chOff x="0" y="0"/>
            <a:chExt cx="6995160" cy="1276643"/>
          </a:xfrm>
        </p:grpSpPr>
        <p:sp>
          <p:nvSpPr>
            <p:cNvPr id="92" name="円弧 91">
              <a:extLst>
                <a:ext uri="{FF2B5EF4-FFF2-40B4-BE49-F238E27FC236}">
                  <a16:creationId xmlns:a16="http://schemas.microsoft.com/office/drawing/2014/main" id="{67203EA2-7319-41DB-BDFE-3DAD04D28813}"/>
                </a:ext>
              </a:extLst>
            </p:cNvPr>
            <p:cNvSpPr/>
            <p:nvPr/>
          </p:nvSpPr>
          <p:spPr>
            <a:xfrm rot="10800000">
              <a:off x="0" y="2"/>
              <a:ext cx="604798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93" name="円弧 92">
              <a:extLst>
                <a:ext uri="{FF2B5EF4-FFF2-40B4-BE49-F238E27FC236}">
                  <a16:creationId xmlns:a16="http://schemas.microsoft.com/office/drawing/2014/main" id="{F5F25DAE-BC20-4B6E-9D7F-0A48E4BFC11C}"/>
                </a:ext>
              </a:extLst>
            </p:cNvPr>
            <p:cNvSpPr/>
            <p:nvPr/>
          </p:nvSpPr>
          <p:spPr>
            <a:xfrm rot="10800000" flipH="1">
              <a:off x="729223" y="0"/>
              <a:ext cx="6265937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sp>
        <p:nvSpPr>
          <p:cNvPr id="94" name="テキスト ボックス 18">
            <a:extLst>
              <a:ext uri="{FF2B5EF4-FFF2-40B4-BE49-F238E27FC236}">
                <a16:creationId xmlns:a16="http://schemas.microsoft.com/office/drawing/2014/main" id="{0389B839-01AB-4B32-9737-FC05867B7659}"/>
              </a:ext>
            </a:extLst>
          </p:cNvPr>
          <p:cNvSpPr txBox="1"/>
          <p:nvPr/>
        </p:nvSpPr>
        <p:spPr>
          <a:xfrm>
            <a:off x="5176693" y="5605326"/>
            <a:ext cx="991819" cy="76944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4400" dirty="0"/>
              <a:t>8</a:t>
            </a:r>
            <a:r>
              <a:rPr kumimoji="1" lang="ja-JP" altLang="en-US" sz="3600" dirty="0"/>
              <a:t>分</a:t>
            </a:r>
          </a:p>
        </p:txBody>
      </p:sp>
      <p:sp>
        <p:nvSpPr>
          <p:cNvPr id="45" name="タイトル 1">
            <a:extLst>
              <a:ext uri="{FF2B5EF4-FFF2-40B4-BE49-F238E27FC236}">
                <a16:creationId xmlns:a16="http://schemas.microsoft.com/office/drawing/2014/main" id="{A15CE5A2-7BE5-42C3-88F6-FE865511CDCA}"/>
              </a:ext>
            </a:extLst>
          </p:cNvPr>
          <p:cNvSpPr txBox="1">
            <a:spLocks/>
          </p:cNvSpPr>
          <p:nvPr/>
        </p:nvSpPr>
        <p:spPr>
          <a:xfrm>
            <a:off x="984537" y="3895149"/>
            <a:ext cx="1061355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</a:t>
            </a:r>
          </a:p>
        </p:txBody>
      </p:sp>
      <p:sp>
        <p:nvSpPr>
          <p:cNvPr id="68" name="タイトル 1">
            <a:extLst>
              <a:ext uri="{FF2B5EF4-FFF2-40B4-BE49-F238E27FC236}">
                <a16:creationId xmlns:a16="http://schemas.microsoft.com/office/drawing/2014/main" id="{D55DDC24-840C-4D61-A678-03B89882D8BB}"/>
              </a:ext>
            </a:extLst>
          </p:cNvPr>
          <p:cNvSpPr txBox="1">
            <a:spLocks/>
          </p:cNvSpPr>
          <p:nvPr/>
        </p:nvSpPr>
        <p:spPr>
          <a:xfrm>
            <a:off x="1729014" y="5875604"/>
            <a:ext cx="1061355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</a:t>
            </a: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5CED8459-B0F6-4733-80DD-FAD37761A180}"/>
              </a:ext>
            </a:extLst>
          </p:cNvPr>
          <p:cNvCxnSpPr>
            <a:cxnSpLocks/>
          </p:cNvCxnSpPr>
          <p:nvPr/>
        </p:nvCxnSpPr>
        <p:spPr>
          <a:xfrm flipV="1">
            <a:off x="1417490" y="3548080"/>
            <a:ext cx="0" cy="33663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BCC761FB-4917-4BF8-A5D4-EDA18158B5FB}"/>
              </a:ext>
            </a:extLst>
          </p:cNvPr>
          <p:cNvCxnSpPr>
            <a:cxnSpLocks/>
          </p:cNvCxnSpPr>
          <p:nvPr/>
        </p:nvCxnSpPr>
        <p:spPr>
          <a:xfrm flipV="1">
            <a:off x="2124555" y="5555231"/>
            <a:ext cx="0" cy="33663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5C26C77B-B4F3-420C-9136-8720F405AB9F}"/>
              </a:ext>
            </a:extLst>
          </p:cNvPr>
          <p:cNvCxnSpPr/>
          <p:nvPr/>
        </p:nvCxnSpPr>
        <p:spPr>
          <a:xfrm>
            <a:off x="2336674" y="1473798"/>
            <a:ext cx="2829261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タイトル 1">
            <a:extLst>
              <a:ext uri="{FF2B5EF4-FFF2-40B4-BE49-F238E27FC236}">
                <a16:creationId xmlns:a16="http://schemas.microsoft.com/office/drawing/2014/main" id="{29B0A008-37E2-4671-9C53-308DB7C4BDDA}"/>
              </a:ext>
            </a:extLst>
          </p:cNvPr>
          <p:cNvSpPr txBox="1">
            <a:spLocks/>
          </p:cNvSpPr>
          <p:nvPr/>
        </p:nvSpPr>
        <p:spPr>
          <a:xfrm>
            <a:off x="3423689" y="2139205"/>
            <a:ext cx="2692965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15</a:t>
            </a:r>
            <a:r>
              <a:rPr lang="ja-JP" altLang="en-US" sz="4000" dirty="0">
                <a:latin typeface="+mj-ea"/>
                <a:cs typeface="Calibri Light"/>
              </a:rPr>
              <a:t>分歩くと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cxnSp>
        <p:nvCxnSpPr>
          <p:cNvPr id="78" name="直線コネクタ 77">
            <a:extLst>
              <a:ext uri="{FF2B5EF4-FFF2-40B4-BE49-F238E27FC236}">
                <a16:creationId xmlns:a16="http://schemas.microsoft.com/office/drawing/2014/main" id="{561CCCE4-13C7-412B-80D0-B7F82084ADC8}"/>
              </a:ext>
            </a:extLst>
          </p:cNvPr>
          <p:cNvCxnSpPr>
            <a:cxnSpLocks/>
          </p:cNvCxnSpPr>
          <p:nvPr/>
        </p:nvCxnSpPr>
        <p:spPr>
          <a:xfrm>
            <a:off x="984537" y="3374436"/>
            <a:ext cx="7012744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0" name="グループ化 79">
            <a:extLst>
              <a:ext uri="{FF2B5EF4-FFF2-40B4-BE49-F238E27FC236}">
                <a16:creationId xmlns:a16="http://schemas.microsoft.com/office/drawing/2014/main" id="{6446BBB1-5710-46C2-9DD0-D3D07A3B5AC8}"/>
              </a:ext>
            </a:extLst>
          </p:cNvPr>
          <p:cNvGrpSpPr/>
          <p:nvPr/>
        </p:nvGrpSpPr>
        <p:grpSpPr>
          <a:xfrm>
            <a:off x="1061167" y="2128843"/>
            <a:ext cx="646331" cy="1093027"/>
            <a:chOff x="63802" y="114612"/>
            <a:chExt cx="190716" cy="312764"/>
          </a:xfrm>
        </p:grpSpPr>
        <p:sp>
          <p:nvSpPr>
            <p:cNvPr id="81" name="テキスト ボックス 57">
              <a:extLst>
                <a:ext uri="{FF2B5EF4-FFF2-40B4-BE49-F238E27FC236}">
                  <a16:creationId xmlns:a16="http://schemas.microsoft.com/office/drawing/2014/main" id="{08725701-E34E-429F-AC0E-5B050E53BD15}"/>
                </a:ext>
              </a:extLst>
            </p:cNvPr>
            <p:cNvSpPr txBox="1"/>
            <p:nvPr/>
          </p:nvSpPr>
          <p:spPr>
            <a:xfrm>
              <a:off x="63802" y="24243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20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82" name="テキスト ボックス 58">
              <a:extLst>
                <a:ext uri="{FF2B5EF4-FFF2-40B4-BE49-F238E27FC236}">
                  <a16:creationId xmlns:a16="http://schemas.microsoft.com/office/drawing/2014/main" id="{29B384D3-624E-411A-BF98-178E5F9EB475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83" name="直線コネクタ 82">
              <a:extLst>
                <a:ext uri="{FF2B5EF4-FFF2-40B4-BE49-F238E27FC236}">
                  <a16:creationId xmlns:a16="http://schemas.microsoft.com/office/drawing/2014/main" id="{97E8CBFA-5F0C-4833-8F11-2211B7BECBBE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4" name="四角形: 角を丸くする 83">
            <a:extLst>
              <a:ext uri="{FF2B5EF4-FFF2-40B4-BE49-F238E27FC236}">
                <a16:creationId xmlns:a16="http://schemas.microsoft.com/office/drawing/2014/main" id="{9C1107BE-57B0-4C0E-83DF-D80245D6CABB}"/>
              </a:ext>
            </a:extLst>
          </p:cNvPr>
          <p:cNvSpPr/>
          <p:nvPr/>
        </p:nvSpPr>
        <p:spPr>
          <a:xfrm>
            <a:off x="1078220" y="2308994"/>
            <a:ext cx="647310" cy="84294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四角形: 角を丸くする 84">
            <a:extLst>
              <a:ext uri="{FF2B5EF4-FFF2-40B4-BE49-F238E27FC236}">
                <a16:creationId xmlns:a16="http://schemas.microsoft.com/office/drawing/2014/main" id="{BA0BF07D-B67A-4881-B1CC-BE8483D91BEF}"/>
              </a:ext>
            </a:extLst>
          </p:cNvPr>
          <p:cNvSpPr/>
          <p:nvPr/>
        </p:nvSpPr>
        <p:spPr>
          <a:xfrm>
            <a:off x="7656886" y="2248794"/>
            <a:ext cx="647310" cy="84294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31BF3F54-526A-4F6C-BBAE-B02088FE42C9}"/>
              </a:ext>
            </a:extLst>
          </p:cNvPr>
          <p:cNvGrpSpPr/>
          <p:nvPr/>
        </p:nvGrpSpPr>
        <p:grpSpPr>
          <a:xfrm>
            <a:off x="7592660" y="2068120"/>
            <a:ext cx="679759" cy="1093027"/>
            <a:chOff x="53938" y="114612"/>
            <a:chExt cx="200580" cy="312764"/>
          </a:xfrm>
        </p:grpSpPr>
        <p:sp>
          <p:nvSpPr>
            <p:cNvPr id="95" name="テキスト ボックス 57">
              <a:extLst>
                <a:ext uri="{FF2B5EF4-FFF2-40B4-BE49-F238E27FC236}">
                  <a16:creationId xmlns:a16="http://schemas.microsoft.com/office/drawing/2014/main" id="{2BFBC545-4146-44D8-889F-36A06239C050}"/>
                </a:ext>
              </a:extLst>
            </p:cNvPr>
            <p:cNvSpPr txBox="1"/>
            <p:nvPr/>
          </p:nvSpPr>
          <p:spPr>
            <a:xfrm>
              <a:off x="63802" y="24243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20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96" name="テキスト ボックス 58">
              <a:extLst>
                <a:ext uri="{FF2B5EF4-FFF2-40B4-BE49-F238E27FC236}">
                  <a16:creationId xmlns:a16="http://schemas.microsoft.com/office/drawing/2014/main" id="{86A89420-D35F-4E24-8838-E433DE4986F3}"/>
                </a:ext>
              </a:extLst>
            </p:cNvPr>
            <p:cNvSpPr txBox="1"/>
            <p:nvPr/>
          </p:nvSpPr>
          <p:spPr>
            <a:xfrm>
              <a:off x="53938" y="11461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15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97" name="直線コネクタ 96">
              <a:extLst>
                <a:ext uri="{FF2B5EF4-FFF2-40B4-BE49-F238E27FC236}">
                  <a16:creationId xmlns:a16="http://schemas.microsoft.com/office/drawing/2014/main" id="{94FD5BDD-14D6-42DC-808B-2C97A65E179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8" name="グループ化 97">
            <a:extLst>
              <a:ext uri="{FF2B5EF4-FFF2-40B4-BE49-F238E27FC236}">
                <a16:creationId xmlns:a16="http://schemas.microsoft.com/office/drawing/2014/main" id="{67FB7A9F-2F36-476E-9B27-6267BA2BDA3A}"/>
              </a:ext>
            </a:extLst>
          </p:cNvPr>
          <p:cNvGrpSpPr/>
          <p:nvPr/>
        </p:nvGrpSpPr>
        <p:grpSpPr>
          <a:xfrm>
            <a:off x="8542963" y="2068686"/>
            <a:ext cx="436549" cy="1047870"/>
            <a:chOff x="98376" y="114612"/>
            <a:chExt cx="128815" cy="299843"/>
          </a:xfrm>
        </p:grpSpPr>
        <p:sp>
          <p:nvSpPr>
            <p:cNvPr id="99" name="テキスト ボックス 57">
              <a:extLst>
                <a:ext uri="{FF2B5EF4-FFF2-40B4-BE49-F238E27FC236}">
                  <a16:creationId xmlns:a16="http://schemas.microsoft.com/office/drawing/2014/main" id="{76559665-7D99-4E8D-BD13-90120AADDB39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4</a:t>
              </a:r>
            </a:p>
          </p:txBody>
        </p:sp>
        <p:sp>
          <p:nvSpPr>
            <p:cNvPr id="100" name="テキスト ボックス 58">
              <a:extLst>
                <a:ext uri="{FF2B5EF4-FFF2-40B4-BE49-F238E27FC236}">
                  <a16:creationId xmlns:a16="http://schemas.microsoft.com/office/drawing/2014/main" id="{A1C019A2-98CB-4ACD-B27D-A8E2B7286698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01" name="直線コネクタ 100">
              <a:extLst>
                <a:ext uri="{FF2B5EF4-FFF2-40B4-BE49-F238E27FC236}">
                  <a16:creationId xmlns:a16="http://schemas.microsoft.com/office/drawing/2014/main" id="{742FFE5D-4273-4F59-958A-AFC3201BF39C}"/>
                </a:ext>
              </a:extLst>
            </p:cNvPr>
            <p:cNvCxnSpPr>
              <a:cxnSpLocks/>
            </p:cNvCxnSpPr>
            <p:nvPr/>
          </p:nvCxnSpPr>
          <p:spPr>
            <a:xfrm>
              <a:off x="103560" y="274320"/>
              <a:ext cx="12363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2" name="テキスト ボックス 18">
            <a:extLst>
              <a:ext uri="{FF2B5EF4-FFF2-40B4-BE49-F238E27FC236}">
                <a16:creationId xmlns:a16="http://schemas.microsoft.com/office/drawing/2014/main" id="{1635BCD2-08C6-480B-905F-7D93564E84F7}"/>
              </a:ext>
            </a:extLst>
          </p:cNvPr>
          <p:cNvSpPr txBox="1"/>
          <p:nvPr/>
        </p:nvSpPr>
        <p:spPr>
          <a:xfrm>
            <a:off x="8100178" y="2358734"/>
            <a:ext cx="514140" cy="52322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800" dirty="0">
                <a:latin typeface="+mj-ea"/>
                <a:ea typeface="+mj-ea"/>
              </a:rPr>
              <a:t>＝</a:t>
            </a:r>
            <a:endParaRPr kumimoji="1" lang="en-US" altLang="ja-JP" sz="2800" dirty="0"/>
          </a:p>
        </p:txBody>
      </p:sp>
      <p:sp>
        <p:nvSpPr>
          <p:cNvPr id="103" name="タイトル 1">
            <a:extLst>
              <a:ext uri="{FF2B5EF4-FFF2-40B4-BE49-F238E27FC236}">
                <a16:creationId xmlns:a16="http://schemas.microsoft.com/office/drawing/2014/main" id="{51F7148D-9F89-43E2-9DAC-22E055E48ADA}"/>
              </a:ext>
            </a:extLst>
          </p:cNvPr>
          <p:cNvSpPr txBox="1">
            <a:spLocks/>
          </p:cNvSpPr>
          <p:nvPr/>
        </p:nvSpPr>
        <p:spPr>
          <a:xfrm>
            <a:off x="8166994" y="4302726"/>
            <a:ext cx="2692965" cy="689029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そのあと走る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DCCBC0A8-3705-4289-84F1-1A3524E435C0}"/>
              </a:ext>
            </a:extLst>
          </p:cNvPr>
          <p:cNvCxnSpPr/>
          <p:nvPr/>
        </p:nvCxnSpPr>
        <p:spPr>
          <a:xfrm>
            <a:off x="7995195" y="3006498"/>
            <a:ext cx="0" cy="3599774"/>
          </a:xfrm>
          <a:prstGeom prst="line">
            <a:avLst/>
          </a:prstGeom>
          <a:ln w="57150">
            <a:solidFill>
              <a:schemeClr val="accent5">
                <a:lumMod val="75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7B2355E-8618-4553-A53D-BB26D6F12412}"/>
              </a:ext>
            </a:extLst>
          </p:cNvPr>
          <p:cNvCxnSpPr>
            <a:endCxn id="93" idx="2"/>
          </p:cNvCxnSpPr>
          <p:nvPr/>
        </p:nvCxnSpPr>
        <p:spPr>
          <a:xfrm>
            <a:off x="7995195" y="5372343"/>
            <a:ext cx="2359017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5046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85" grpId="0" animBg="1"/>
      <p:bldP spid="102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DD9B169A-627C-451C-AC50-D01E98C0FC2A}"/>
              </a:ext>
            </a:extLst>
          </p:cNvPr>
          <p:cNvGrpSpPr/>
          <p:nvPr/>
        </p:nvGrpSpPr>
        <p:grpSpPr>
          <a:xfrm>
            <a:off x="1513751" y="2736262"/>
            <a:ext cx="9369675" cy="1276350"/>
            <a:chOff x="0" y="0"/>
            <a:chExt cx="6995160" cy="1276643"/>
          </a:xfrm>
        </p:grpSpPr>
        <p:sp>
          <p:nvSpPr>
            <p:cNvPr id="11" name="円弧 10">
              <a:extLst>
                <a:ext uri="{FF2B5EF4-FFF2-40B4-BE49-F238E27FC236}">
                  <a16:creationId xmlns:a16="http://schemas.microsoft.com/office/drawing/2014/main" id="{CC39020E-90AC-4127-858C-EE07FFABEFAA}"/>
                </a:ext>
              </a:extLst>
            </p:cNvPr>
            <p:cNvSpPr/>
            <p:nvPr/>
          </p:nvSpPr>
          <p:spPr>
            <a:xfrm rot="10800000">
              <a:off x="0" y="2"/>
              <a:ext cx="604798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2" name="円弧 11">
              <a:extLst>
                <a:ext uri="{FF2B5EF4-FFF2-40B4-BE49-F238E27FC236}">
                  <a16:creationId xmlns:a16="http://schemas.microsoft.com/office/drawing/2014/main" id="{B14FEDCE-13DA-4719-A26A-C0EAF478DEC3}"/>
                </a:ext>
              </a:extLst>
            </p:cNvPr>
            <p:cNvSpPr/>
            <p:nvPr/>
          </p:nvSpPr>
          <p:spPr>
            <a:xfrm rot="10800000" flipH="1">
              <a:off x="729223" y="0"/>
              <a:ext cx="6265937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sp>
        <p:nvSpPr>
          <p:cNvPr id="13" name="テキスト ボックス 18">
            <a:extLst>
              <a:ext uri="{FF2B5EF4-FFF2-40B4-BE49-F238E27FC236}">
                <a16:creationId xmlns:a16="http://schemas.microsoft.com/office/drawing/2014/main" id="{C83D5EF1-7B4F-4D13-97F4-04A65FE6B943}"/>
              </a:ext>
            </a:extLst>
          </p:cNvPr>
          <p:cNvSpPr txBox="1"/>
          <p:nvPr/>
        </p:nvSpPr>
        <p:spPr>
          <a:xfrm>
            <a:off x="5596261" y="3722474"/>
            <a:ext cx="1114408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/>
              <a:t>20</a:t>
            </a:r>
            <a:r>
              <a:rPr kumimoji="1" lang="ja-JP" altLang="en-US" sz="3600" dirty="0"/>
              <a:t>分</a:t>
            </a:r>
          </a:p>
        </p:txBody>
      </p:sp>
      <p:sp>
        <p:nvSpPr>
          <p:cNvPr id="71" name="タイトル 1">
            <a:extLst>
              <a:ext uri="{FF2B5EF4-FFF2-40B4-BE49-F238E27FC236}">
                <a16:creationId xmlns:a16="http://schemas.microsoft.com/office/drawing/2014/main" id="{4C46F2EC-8E4E-4600-A1B7-BA14A9025481}"/>
              </a:ext>
            </a:extLst>
          </p:cNvPr>
          <p:cNvSpPr txBox="1">
            <a:spLocks/>
          </p:cNvSpPr>
          <p:nvPr/>
        </p:nvSpPr>
        <p:spPr>
          <a:xfrm>
            <a:off x="318053" y="-9962"/>
            <a:ext cx="11033439" cy="242448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latin typeface="+mj-ea"/>
                <a:cs typeface="Calibri Light"/>
              </a:rPr>
              <a:t>   たくやさんは，家から学校まで行くのに，</a:t>
            </a:r>
            <a:endParaRPr lang="en-US" altLang="ja-JP" sz="3600" dirty="0">
              <a:latin typeface="+mj-ea"/>
              <a:cs typeface="Calibri Light"/>
            </a:endParaRPr>
          </a:p>
          <a:p>
            <a:r>
              <a:rPr lang="ja-JP" altLang="en-US" sz="3600" dirty="0">
                <a:latin typeface="+mj-ea"/>
                <a:cs typeface="Calibri Light"/>
              </a:rPr>
              <a:t>歩けば</a:t>
            </a:r>
            <a:r>
              <a:rPr lang="en-US" altLang="ja-JP" sz="3600" dirty="0">
                <a:latin typeface="+mj-ea"/>
                <a:cs typeface="Calibri Light"/>
              </a:rPr>
              <a:t>20</a:t>
            </a:r>
            <a:r>
              <a:rPr lang="ja-JP" altLang="en-US" sz="3600" dirty="0">
                <a:latin typeface="+mj-ea"/>
                <a:cs typeface="Calibri Light"/>
              </a:rPr>
              <a:t>分，走れば</a:t>
            </a:r>
            <a:r>
              <a:rPr lang="en-US" altLang="ja-JP" sz="3600" dirty="0">
                <a:latin typeface="+mj-ea"/>
                <a:cs typeface="Calibri Light"/>
              </a:rPr>
              <a:t>8</a:t>
            </a:r>
            <a:r>
              <a:rPr lang="ja-JP" altLang="en-US" sz="3600" dirty="0">
                <a:latin typeface="+mj-ea"/>
                <a:cs typeface="Calibri Light"/>
              </a:rPr>
              <a:t>分かかります。</a:t>
            </a:r>
          </a:p>
          <a:p>
            <a:r>
              <a:rPr lang="ja-JP" altLang="en-US" sz="3600" dirty="0">
                <a:latin typeface="+mj-ea"/>
                <a:cs typeface="Calibri Light"/>
              </a:rPr>
              <a:t>   はじめ　</a:t>
            </a:r>
            <a:r>
              <a:rPr lang="en-US" altLang="ja-JP" sz="3600" dirty="0">
                <a:latin typeface="+mj-ea"/>
                <a:cs typeface="Calibri Light"/>
              </a:rPr>
              <a:t>15</a:t>
            </a:r>
            <a:r>
              <a:rPr lang="ja-JP" altLang="en-US" sz="3600" dirty="0">
                <a:latin typeface="+mj-ea"/>
                <a:cs typeface="Calibri Light"/>
              </a:rPr>
              <a:t>分間歩いて，そのあと　走って学校へ行きます。何分走ることになりますか。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6D4683EE-3521-4AE9-84F3-4C300BA25345}"/>
              </a:ext>
            </a:extLst>
          </p:cNvPr>
          <p:cNvCxnSpPr>
            <a:cxnSpLocks/>
          </p:cNvCxnSpPr>
          <p:nvPr/>
        </p:nvCxnSpPr>
        <p:spPr>
          <a:xfrm>
            <a:off x="1481730" y="3379733"/>
            <a:ext cx="940169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1CDE7A67-6FE2-471C-8449-5BCE2B138B20}"/>
              </a:ext>
            </a:extLst>
          </p:cNvPr>
          <p:cNvCxnSpPr>
            <a:cxnSpLocks/>
          </p:cNvCxnSpPr>
          <p:nvPr/>
        </p:nvCxnSpPr>
        <p:spPr>
          <a:xfrm>
            <a:off x="1960051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CD814972-46F4-4373-9ED5-51A314FD33CE}"/>
              </a:ext>
            </a:extLst>
          </p:cNvPr>
          <p:cNvCxnSpPr>
            <a:cxnSpLocks/>
          </p:cNvCxnSpPr>
          <p:nvPr/>
        </p:nvCxnSpPr>
        <p:spPr>
          <a:xfrm>
            <a:off x="2429702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527BDF9F-30D1-49ED-A5EE-36AD7CF16DEE}"/>
              </a:ext>
            </a:extLst>
          </p:cNvPr>
          <p:cNvCxnSpPr>
            <a:cxnSpLocks/>
          </p:cNvCxnSpPr>
          <p:nvPr/>
        </p:nvCxnSpPr>
        <p:spPr>
          <a:xfrm>
            <a:off x="2899353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22414A48-6697-44FB-93AA-24C1BF15A367}"/>
              </a:ext>
            </a:extLst>
          </p:cNvPr>
          <p:cNvCxnSpPr>
            <a:cxnSpLocks/>
          </p:cNvCxnSpPr>
          <p:nvPr/>
        </p:nvCxnSpPr>
        <p:spPr>
          <a:xfrm>
            <a:off x="3369004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CCAEEDB5-D5A9-4482-9491-86C7730858D6}"/>
              </a:ext>
            </a:extLst>
          </p:cNvPr>
          <p:cNvCxnSpPr>
            <a:cxnSpLocks/>
          </p:cNvCxnSpPr>
          <p:nvPr/>
        </p:nvCxnSpPr>
        <p:spPr>
          <a:xfrm>
            <a:off x="3838655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8C91CC8F-364F-454D-BA51-B3262C322E39}"/>
              </a:ext>
            </a:extLst>
          </p:cNvPr>
          <p:cNvCxnSpPr>
            <a:cxnSpLocks/>
          </p:cNvCxnSpPr>
          <p:nvPr/>
        </p:nvCxnSpPr>
        <p:spPr>
          <a:xfrm>
            <a:off x="4308306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090C987D-C9CF-4F31-A554-BFD70BEEACA2}"/>
              </a:ext>
            </a:extLst>
          </p:cNvPr>
          <p:cNvCxnSpPr>
            <a:cxnSpLocks/>
          </p:cNvCxnSpPr>
          <p:nvPr/>
        </p:nvCxnSpPr>
        <p:spPr>
          <a:xfrm>
            <a:off x="4777957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0E7E2331-1972-48F2-B610-BAD6D4746332}"/>
              </a:ext>
            </a:extLst>
          </p:cNvPr>
          <p:cNvCxnSpPr>
            <a:cxnSpLocks/>
          </p:cNvCxnSpPr>
          <p:nvPr/>
        </p:nvCxnSpPr>
        <p:spPr>
          <a:xfrm>
            <a:off x="5247608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3BBC3EA0-21B4-4475-9273-E28F757E0E29}"/>
              </a:ext>
            </a:extLst>
          </p:cNvPr>
          <p:cNvCxnSpPr>
            <a:cxnSpLocks/>
          </p:cNvCxnSpPr>
          <p:nvPr/>
        </p:nvCxnSpPr>
        <p:spPr>
          <a:xfrm>
            <a:off x="5717259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C81BA64A-BA9F-4DA6-BFA5-7A7325379A31}"/>
              </a:ext>
            </a:extLst>
          </p:cNvPr>
          <p:cNvCxnSpPr>
            <a:cxnSpLocks/>
          </p:cNvCxnSpPr>
          <p:nvPr/>
        </p:nvCxnSpPr>
        <p:spPr>
          <a:xfrm>
            <a:off x="6186910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D1158404-12A9-49A7-81B8-8B657FEDA63F}"/>
              </a:ext>
            </a:extLst>
          </p:cNvPr>
          <p:cNvCxnSpPr>
            <a:cxnSpLocks/>
          </p:cNvCxnSpPr>
          <p:nvPr/>
        </p:nvCxnSpPr>
        <p:spPr>
          <a:xfrm>
            <a:off x="6656561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AB93B6A7-F05C-4EDB-8CD1-96D6EAF70A78}"/>
              </a:ext>
            </a:extLst>
          </p:cNvPr>
          <p:cNvCxnSpPr>
            <a:cxnSpLocks/>
          </p:cNvCxnSpPr>
          <p:nvPr/>
        </p:nvCxnSpPr>
        <p:spPr>
          <a:xfrm>
            <a:off x="7126212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B8B04329-F4D4-4B68-996B-0460C2951A47}"/>
              </a:ext>
            </a:extLst>
          </p:cNvPr>
          <p:cNvCxnSpPr>
            <a:cxnSpLocks/>
          </p:cNvCxnSpPr>
          <p:nvPr/>
        </p:nvCxnSpPr>
        <p:spPr>
          <a:xfrm>
            <a:off x="7595863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CA75D2C5-8F39-489D-98B1-774D7C465C04}"/>
              </a:ext>
            </a:extLst>
          </p:cNvPr>
          <p:cNvCxnSpPr>
            <a:cxnSpLocks/>
          </p:cNvCxnSpPr>
          <p:nvPr/>
        </p:nvCxnSpPr>
        <p:spPr>
          <a:xfrm>
            <a:off x="8065514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55D63DBA-EC26-4F26-9552-5CF5526A7D8E}"/>
              </a:ext>
            </a:extLst>
          </p:cNvPr>
          <p:cNvCxnSpPr>
            <a:cxnSpLocks/>
          </p:cNvCxnSpPr>
          <p:nvPr/>
        </p:nvCxnSpPr>
        <p:spPr>
          <a:xfrm>
            <a:off x="8535165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8830962D-0D29-460C-A1B5-DD2A5A62A9CB}"/>
              </a:ext>
            </a:extLst>
          </p:cNvPr>
          <p:cNvCxnSpPr>
            <a:cxnSpLocks/>
          </p:cNvCxnSpPr>
          <p:nvPr/>
        </p:nvCxnSpPr>
        <p:spPr>
          <a:xfrm>
            <a:off x="9004816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11E2688F-7D9F-4087-881F-5324313BEA34}"/>
              </a:ext>
            </a:extLst>
          </p:cNvPr>
          <p:cNvCxnSpPr>
            <a:cxnSpLocks/>
          </p:cNvCxnSpPr>
          <p:nvPr/>
        </p:nvCxnSpPr>
        <p:spPr>
          <a:xfrm>
            <a:off x="9474467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08BC1E62-5A38-4AA8-84E6-C7C5DD2BD07E}"/>
              </a:ext>
            </a:extLst>
          </p:cNvPr>
          <p:cNvCxnSpPr>
            <a:cxnSpLocks/>
          </p:cNvCxnSpPr>
          <p:nvPr/>
        </p:nvCxnSpPr>
        <p:spPr>
          <a:xfrm>
            <a:off x="9944118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A65C46F5-3F68-41AB-B411-619C008D75C5}"/>
              </a:ext>
            </a:extLst>
          </p:cNvPr>
          <p:cNvCxnSpPr>
            <a:cxnSpLocks/>
          </p:cNvCxnSpPr>
          <p:nvPr/>
        </p:nvCxnSpPr>
        <p:spPr>
          <a:xfrm>
            <a:off x="10413769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" name="図 69">
            <a:extLst>
              <a:ext uri="{FF2B5EF4-FFF2-40B4-BE49-F238E27FC236}">
                <a16:creationId xmlns:a16="http://schemas.microsoft.com/office/drawing/2014/main" id="{5F465123-1BD9-45AF-A9AE-74A6892F58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248" y="4197553"/>
            <a:ext cx="1106912" cy="664147"/>
          </a:xfrm>
          <a:prstGeom prst="rect">
            <a:avLst/>
          </a:prstGeom>
        </p:spPr>
      </p:pic>
      <p:pic>
        <p:nvPicPr>
          <p:cNvPr id="75" name="図 74">
            <a:extLst>
              <a:ext uri="{FF2B5EF4-FFF2-40B4-BE49-F238E27FC236}">
                <a16:creationId xmlns:a16="http://schemas.microsoft.com/office/drawing/2014/main" id="{73B1D2E8-27BF-4290-A4EF-3A2987376DD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89" y="4077144"/>
            <a:ext cx="833315" cy="583321"/>
          </a:xfrm>
          <a:prstGeom prst="rect">
            <a:avLst/>
          </a:prstGeom>
        </p:spPr>
      </p:pic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1B50D05C-540C-4D6A-B26B-028AF8949E04}"/>
              </a:ext>
            </a:extLst>
          </p:cNvPr>
          <p:cNvCxnSpPr>
            <a:cxnSpLocks/>
          </p:cNvCxnSpPr>
          <p:nvPr/>
        </p:nvCxnSpPr>
        <p:spPr>
          <a:xfrm>
            <a:off x="1490400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>
            <a:extLst>
              <a:ext uri="{FF2B5EF4-FFF2-40B4-BE49-F238E27FC236}">
                <a16:creationId xmlns:a16="http://schemas.microsoft.com/office/drawing/2014/main" id="{1FD5CA9B-1D3B-4A89-82D1-09FC4D896E53}"/>
              </a:ext>
            </a:extLst>
          </p:cNvPr>
          <p:cNvCxnSpPr>
            <a:cxnSpLocks/>
          </p:cNvCxnSpPr>
          <p:nvPr/>
        </p:nvCxnSpPr>
        <p:spPr>
          <a:xfrm>
            <a:off x="10883427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DDE30D31-176F-4448-B424-57FB7CF1AE9E}"/>
              </a:ext>
            </a:extLst>
          </p:cNvPr>
          <p:cNvCxnSpPr>
            <a:cxnSpLocks/>
          </p:cNvCxnSpPr>
          <p:nvPr/>
        </p:nvCxnSpPr>
        <p:spPr>
          <a:xfrm>
            <a:off x="1479641" y="5376455"/>
            <a:ext cx="940169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32D1C515-79DE-4DB2-8932-7F7C8E7D8016}"/>
              </a:ext>
            </a:extLst>
          </p:cNvPr>
          <p:cNvCxnSpPr>
            <a:cxnSpLocks/>
          </p:cNvCxnSpPr>
          <p:nvPr/>
        </p:nvCxnSpPr>
        <p:spPr>
          <a:xfrm>
            <a:off x="2662439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B4F43130-D63D-4EAB-B8E4-D69CEE60238E}"/>
              </a:ext>
            </a:extLst>
          </p:cNvPr>
          <p:cNvCxnSpPr>
            <a:cxnSpLocks/>
          </p:cNvCxnSpPr>
          <p:nvPr/>
        </p:nvCxnSpPr>
        <p:spPr>
          <a:xfrm>
            <a:off x="3836567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BF172F17-083C-4B51-8212-BB6AAEC1B0ED}"/>
              </a:ext>
            </a:extLst>
          </p:cNvPr>
          <p:cNvCxnSpPr>
            <a:cxnSpLocks/>
          </p:cNvCxnSpPr>
          <p:nvPr/>
        </p:nvCxnSpPr>
        <p:spPr>
          <a:xfrm>
            <a:off x="5010695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16E8489B-61AB-4C13-84F5-DA448FB27CD0}"/>
              </a:ext>
            </a:extLst>
          </p:cNvPr>
          <p:cNvCxnSpPr>
            <a:cxnSpLocks/>
          </p:cNvCxnSpPr>
          <p:nvPr/>
        </p:nvCxnSpPr>
        <p:spPr>
          <a:xfrm>
            <a:off x="6184823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58DA4BAF-A7A1-47B1-9AD0-71C6AB7988FD}"/>
              </a:ext>
            </a:extLst>
          </p:cNvPr>
          <p:cNvCxnSpPr>
            <a:cxnSpLocks/>
          </p:cNvCxnSpPr>
          <p:nvPr/>
        </p:nvCxnSpPr>
        <p:spPr>
          <a:xfrm>
            <a:off x="7358951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>
            <a:extLst>
              <a:ext uri="{FF2B5EF4-FFF2-40B4-BE49-F238E27FC236}">
                <a16:creationId xmlns:a16="http://schemas.microsoft.com/office/drawing/2014/main" id="{9E9E3C80-3458-46FE-AF3E-9D57A63C1875}"/>
              </a:ext>
            </a:extLst>
          </p:cNvPr>
          <p:cNvCxnSpPr>
            <a:cxnSpLocks/>
          </p:cNvCxnSpPr>
          <p:nvPr/>
        </p:nvCxnSpPr>
        <p:spPr>
          <a:xfrm>
            <a:off x="8533079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C38F14BB-56AF-403E-B0A7-C7A1A47F965C}"/>
              </a:ext>
            </a:extLst>
          </p:cNvPr>
          <p:cNvCxnSpPr>
            <a:cxnSpLocks/>
          </p:cNvCxnSpPr>
          <p:nvPr/>
        </p:nvCxnSpPr>
        <p:spPr>
          <a:xfrm>
            <a:off x="9707207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7D9A4F67-E1AA-4CCD-8E71-B5D4785CAF5B}"/>
              </a:ext>
            </a:extLst>
          </p:cNvPr>
          <p:cNvCxnSpPr>
            <a:cxnSpLocks/>
          </p:cNvCxnSpPr>
          <p:nvPr/>
        </p:nvCxnSpPr>
        <p:spPr>
          <a:xfrm>
            <a:off x="1488311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FAECE155-3C4B-4F9D-B0A0-6A0532BF5123}"/>
              </a:ext>
            </a:extLst>
          </p:cNvPr>
          <p:cNvCxnSpPr>
            <a:cxnSpLocks/>
          </p:cNvCxnSpPr>
          <p:nvPr/>
        </p:nvCxnSpPr>
        <p:spPr>
          <a:xfrm>
            <a:off x="10881338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1" name="グループ化 90">
            <a:extLst>
              <a:ext uri="{FF2B5EF4-FFF2-40B4-BE49-F238E27FC236}">
                <a16:creationId xmlns:a16="http://schemas.microsoft.com/office/drawing/2014/main" id="{F7F8FE3E-05D0-4010-8447-EB9E78AD45FA}"/>
              </a:ext>
            </a:extLst>
          </p:cNvPr>
          <p:cNvGrpSpPr/>
          <p:nvPr/>
        </p:nvGrpSpPr>
        <p:grpSpPr>
          <a:xfrm>
            <a:off x="1522421" y="4734169"/>
            <a:ext cx="9369675" cy="1276350"/>
            <a:chOff x="0" y="0"/>
            <a:chExt cx="6995160" cy="1276643"/>
          </a:xfrm>
        </p:grpSpPr>
        <p:sp>
          <p:nvSpPr>
            <p:cNvPr id="92" name="円弧 91">
              <a:extLst>
                <a:ext uri="{FF2B5EF4-FFF2-40B4-BE49-F238E27FC236}">
                  <a16:creationId xmlns:a16="http://schemas.microsoft.com/office/drawing/2014/main" id="{67203EA2-7319-41DB-BDFE-3DAD04D28813}"/>
                </a:ext>
              </a:extLst>
            </p:cNvPr>
            <p:cNvSpPr/>
            <p:nvPr/>
          </p:nvSpPr>
          <p:spPr>
            <a:xfrm rot="10800000">
              <a:off x="0" y="2"/>
              <a:ext cx="604798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93" name="円弧 92">
              <a:extLst>
                <a:ext uri="{FF2B5EF4-FFF2-40B4-BE49-F238E27FC236}">
                  <a16:creationId xmlns:a16="http://schemas.microsoft.com/office/drawing/2014/main" id="{F5F25DAE-BC20-4B6E-9D7F-0A48E4BFC11C}"/>
                </a:ext>
              </a:extLst>
            </p:cNvPr>
            <p:cNvSpPr/>
            <p:nvPr/>
          </p:nvSpPr>
          <p:spPr>
            <a:xfrm rot="10800000" flipH="1">
              <a:off x="729223" y="0"/>
              <a:ext cx="6265937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sp>
        <p:nvSpPr>
          <p:cNvPr id="94" name="テキスト ボックス 18">
            <a:extLst>
              <a:ext uri="{FF2B5EF4-FFF2-40B4-BE49-F238E27FC236}">
                <a16:creationId xmlns:a16="http://schemas.microsoft.com/office/drawing/2014/main" id="{0389B839-01AB-4B32-9737-FC05867B7659}"/>
              </a:ext>
            </a:extLst>
          </p:cNvPr>
          <p:cNvSpPr txBox="1"/>
          <p:nvPr/>
        </p:nvSpPr>
        <p:spPr>
          <a:xfrm>
            <a:off x="5714577" y="5605326"/>
            <a:ext cx="991819" cy="76944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4400" dirty="0"/>
              <a:t>8</a:t>
            </a:r>
            <a:r>
              <a:rPr kumimoji="1" lang="ja-JP" altLang="en-US" sz="3600" dirty="0"/>
              <a:t>分</a:t>
            </a:r>
          </a:p>
        </p:txBody>
      </p:sp>
      <p:sp>
        <p:nvSpPr>
          <p:cNvPr id="45" name="タイトル 1">
            <a:extLst>
              <a:ext uri="{FF2B5EF4-FFF2-40B4-BE49-F238E27FC236}">
                <a16:creationId xmlns:a16="http://schemas.microsoft.com/office/drawing/2014/main" id="{A15CE5A2-7BE5-42C3-88F6-FE865511CDCA}"/>
              </a:ext>
            </a:extLst>
          </p:cNvPr>
          <p:cNvSpPr txBox="1">
            <a:spLocks/>
          </p:cNvSpPr>
          <p:nvPr/>
        </p:nvSpPr>
        <p:spPr>
          <a:xfrm>
            <a:off x="1522421" y="3895149"/>
            <a:ext cx="1061355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</a:t>
            </a:r>
          </a:p>
        </p:txBody>
      </p:sp>
      <p:sp>
        <p:nvSpPr>
          <p:cNvPr id="68" name="タイトル 1">
            <a:extLst>
              <a:ext uri="{FF2B5EF4-FFF2-40B4-BE49-F238E27FC236}">
                <a16:creationId xmlns:a16="http://schemas.microsoft.com/office/drawing/2014/main" id="{D55DDC24-840C-4D61-A678-03B89882D8BB}"/>
              </a:ext>
            </a:extLst>
          </p:cNvPr>
          <p:cNvSpPr txBox="1">
            <a:spLocks/>
          </p:cNvSpPr>
          <p:nvPr/>
        </p:nvSpPr>
        <p:spPr>
          <a:xfrm>
            <a:off x="2266898" y="5875604"/>
            <a:ext cx="1061355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</a:t>
            </a: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5CED8459-B0F6-4733-80DD-FAD37761A180}"/>
              </a:ext>
            </a:extLst>
          </p:cNvPr>
          <p:cNvCxnSpPr>
            <a:cxnSpLocks/>
          </p:cNvCxnSpPr>
          <p:nvPr/>
        </p:nvCxnSpPr>
        <p:spPr>
          <a:xfrm flipV="1">
            <a:off x="1955374" y="3548080"/>
            <a:ext cx="0" cy="33663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BCC761FB-4917-4BF8-A5D4-EDA18158B5FB}"/>
              </a:ext>
            </a:extLst>
          </p:cNvPr>
          <p:cNvCxnSpPr>
            <a:cxnSpLocks/>
          </p:cNvCxnSpPr>
          <p:nvPr/>
        </p:nvCxnSpPr>
        <p:spPr>
          <a:xfrm flipV="1">
            <a:off x="2662439" y="5555231"/>
            <a:ext cx="0" cy="33663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5C26C77B-B4F3-420C-9136-8720F405AB9F}"/>
              </a:ext>
            </a:extLst>
          </p:cNvPr>
          <p:cNvCxnSpPr/>
          <p:nvPr/>
        </p:nvCxnSpPr>
        <p:spPr>
          <a:xfrm>
            <a:off x="2336674" y="1473798"/>
            <a:ext cx="2829261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タイトル 1">
            <a:extLst>
              <a:ext uri="{FF2B5EF4-FFF2-40B4-BE49-F238E27FC236}">
                <a16:creationId xmlns:a16="http://schemas.microsoft.com/office/drawing/2014/main" id="{29B0A008-37E2-4671-9C53-308DB7C4BDDA}"/>
              </a:ext>
            </a:extLst>
          </p:cNvPr>
          <p:cNvSpPr txBox="1">
            <a:spLocks/>
          </p:cNvSpPr>
          <p:nvPr/>
        </p:nvSpPr>
        <p:spPr>
          <a:xfrm>
            <a:off x="3961573" y="2139205"/>
            <a:ext cx="2692965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15</a:t>
            </a:r>
            <a:r>
              <a:rPr lang="ja-JP" altLang="en-US" sz="4000" dirty="0">
                <a:latin typeface="+mj-ea"/>
                <a:cs typeface="Calibri Light"/>
              </a:rPr>
              <a:t>分歩くと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cxnSp>
        <p:nvCxnSpPr>
          <p:cNvPr id="78" name="直線コネクタ 77">
            <a:extLst>
              <a:ext uri="{FF2B5EF4-FFF2-40B4-BE49-F238E27FC236}">
                <a16:creationId xmlns:a16="http://schemas.microsoft.com/office/drawing/2014/main" id="{561CCCE4-13C7-412B-80D0-B7F82084ADC8}"/>
              </a:ext>
            </a:extLst>
          </p:cNvPr>
          <p:cNvCxnSpPr>
            <a:cxnSpLocks/>
          </p:cNvCxnSpPr>
          <p:nvPr/>
        </p:nvCxnSpPr>
        <p:spPr>
          <a:xfrm>
            <a:off x="1522421" y="3374436"/>
            <a:ext cx="7012744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0" name="グループ化 79">
            <a:extLst>
              <a:ext uri="{FF2B5EF4-FFF2-40B4-BE49-F238E27FC236}">
                <a16:creationId xmlns:a16="http://schemas.microsoft.com/office/drawing/2014/main" id="{6446BBB1-5710-46C2-9DD0-D3D07A3B5AC8}"/>
              </a:ext>
            </a:extLst>
          </p:cNvPr>
          <p:cNvGrpSpPr/>
          <p:nvPr/>
        </p:nvGrpSpPr>
        <p:grpSpPr>
          <a:xfrm>
            <a:off x="1599051" y="2128843"/>
            <a:ext cx="646331" cy="1093027"/>
            <a:chOff x="63802" y="114612"/>
            <a:chExt cx="190716" cy="312764"/>
          </a:xfrm>
        </p:grpSpPr>
        <p:sp>
          <p:nvSpPr>
            <p:cNvPr id="81" name="テキスト ボックス 57">
              <a:extLst>
                <a:ext uri="{FF2B5EF4-FFF2-40B4-BE49-F238E27FC236}">
                  <a16:creationId xmlns:a16="http://schemas.microsoft.com/office/drawing/2014/main" id="{08725701-E34E-429F-AC0E-5B050E53BD15}"/>
                </a:ext>
              </a:extLst>
            </p:cNvPr>
            <p:cNvSpPr txBox="1"/>
            <p:nvPr/>
          </p:nvSpPr>
          <p:spPr>
            <a:xfrm>
              <a:off x="63802" y="24243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20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82" name="テキスト ボックス 58">
              <a:extLst>
                <a:ext uri="{FF2B5EF4-FFF2-40B4-BE49-F238E27FC236}">
                  <a16:creationId xmlns:a16="http://schemas.microsoft.com/office/drawing/2014/main" id="{29B384D3-624E-411A-BF98-178E5F9EB475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83" name="直線コネクタ 82">
              <a:extLst>
                <a:ext uri="{FF2B5EF4-FFF2-40B4-BE49-F238E27FC236}">
                  <a16:creationId xmlns:a16="http://schemas.microsoft.com/office/drawing/2014/main" id="{97E8CBFA-5F0C-4833-8F11-2211B7BECBBE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4" name="四角形: 角を丸くする 83">
            <a:extLst>
              <a:ext uri="{FF2B5EF4-FFF2-40B4-BE49-F238E27FC236}">
                <a16:creationId xmlns:a16="http://schemas.microsoft.com/office/drawing/2014/main" id="{9C1107BE-57B0-4C0E-83DF-D80245D6CABB}"/>
              </a:ext>
            </a:extLst>
          </p:cNvPr>
          <p:cNvSpPr/>
          <p:nvPr/>
        </p:nvSpPr>
        <p:spPr>
          <a:xfrm>
            <a:off x="1616104" y="2308994"/>
            <a:ext cx="647310" cy="84294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四角形: 角を丸くする 84">
            <a:extLst>
              <a:ext uri="{FF2B5EF4-FFF2-40B4-BE49-F238E27FC236}">
                <a16:creationId xmlns:a16="http://schemas.microsoft.com/office/drawing/2014/main" id="{BA0BF07D-B67A-4881-B1CC-BE8483D91BEF}"/>
              </a:ext>
            </a:extLst>
          </p:cNvPr>
          <p:cNvSpPr/>
          <p:nvPr/>
        </p:nvSpPr>
        <p:spPr>
          <a:xfrm>
            <a:off x="8194770" y="2248794"/>
            <a:ext cx="647310" cy="84294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31BF3F54-526A-4F6C-BBAE-B02088FE42C9}"/>
              </a:ext>
            </a:extLst>
          </p:cNvPr>
          <p:cNvGrpSpPr/>
          <p:nvPr/>
        </p:nvGrpSpPr>
        <p:grpSpPr>
          <a:xfrm>
            <a:off x="8130544" y="2068120"/>
            <a:ext cx="679759" cy="1093027"/>
            <a:chOff x="53938" y="114612"/>
            <a:chExt cx="200580" cy="312764"/>
          </a:xfrm>
        </p:grpSpPr>
        <p:sp>
          <p:nvSpPr>
            <p:cNvPr id="95" name="テキスト ボックス 57">
              <a:extLst>
                <a:ext uri="{FF2B5EF4-FFF2-40B4-BE49-F238E27FC236}">
                  <a16:creationId xmlns:a16="http://schemas.microsoft.com/office/drawing/2014/main" id="{2BFBC545-4146-44D8-889F-36A06239C050}"/>
                </a:ext>
              </a:extLst>
            </p:cNvPr>
            <p:cNvSpPr txBox="1"/>
            <p:nvPr/>
          </p:nvSpPr>
          <p:spPr>
            <a:xfrm>
              <a:off x="63802" y="24243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20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96" name="テキスト ボックス 58">
              <a:extLst>
                <a:ext uri="{FF2B5EF4-FFF2-40B4-BE49-F238E27FC236}">
                  <a16:creationId xmlns:a16="http://schemas.microsoft.com/office/drawing/2014/main" id="{86A89420-D35F-4E24-8838-E433DE4986F3}"/>
                </a:ext>
              </a:extLst>
            </p:cNvPr>
            <p:cNvSpPr txBox="1"/>
            <p:nvPr/>
          </p:nvSpPr>
          <p:spPr>
            <a:xfrm>
              <a:off x="53938" y="11461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15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97" name="直線コネクタ 96">
              <a:extLst>
                <a:ext uri="{FF2B5EF4-FFF2-40B4-BE49-F238E27FC236}">
                  <a16:creationId xmlns:a16="http://schemas.microsoft.com/office/drawing/2014/main" id="{94FD5BDD-14D6-42DC-808B-2C97A65E179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8" name="グループ化 97">
            <a:extLst>
              <a:ext uri="{FF2B5EF4-FFF2-40B4-BE49-F238E27FC236}">
                <a16:creationId xmlns:a16="http://schemas.microsoft.com/office/drawing/2014/main" id="{67FB7A9F-2F36-476E-9B27-6267BA2BDA3A}"/>
              </a:ext>
            </a:extLst>
          </p:cNvPr>
          <p:cNvGrpSpPr/>
          <p:nvPr/>
        </p:nvGrpSpPr>
        <p:grpSpPr>
          <a:xfrm>
            <a:off x="9080847" y="2068686"/>
            <a:ext cx="436549" cy="1047870"/>
            <a:chOff x="98376" y="114612"/>
            <a:chExt cx="128815" cy="299843"/>
          </a:xfrm>
        </p:grpSpPr>
        <p:sp>
          <p:nvSpPr>
            <p:cNvPr id="99" name="テキスト ボックス 57">
              <a:extLst>
                <a:ext uri="{FF2B5EF4-FFF2-40B4-BE49-F238E27FC236}">
                  <a16:creationId xmlns:a16="http://schemas.microsoft.com/office/drawing/2014/main" id="{76559665-7D99-4E8D-BD13-90120AADDB39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4</a:t>
              </a:r>
            </a:p>
          </p:txBody>
        </p:sp>
        <p:sp>
          <p:nvSpPr>
            <p:cNvPr id="100" name="テキスト ボックス 58">
              <a:extLst>
                <a:ext uri="{FF2B5EF4-FFF2-40B4-BE49-F238E27FC236}">
                  <a16:creationId xmlns:a16="http://schemas.microsoft.com/office/drawing/2014/main" id="{A1C019A2-98CB-4ACD-B27D-A8E2B7286698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01" name="直線コネクタ 100">
              <a:extLst>
                <a:ext uri="{FF2B5EF4-FFF2-40B4-BE49-F238E27FC236}">
                  <a16:creationId xmlns:a16="http://schemas.microsoft.com/office/drawing/2014/main" id="{742FFE5D-4273-4F59-958A-AFC3201BF39C}"/>
                </a:ext>
              </a:extLst>
            </p:cNvPr>
            <p:cNvCxnSpPr>
              <a:cxnSpLocks/>
            </p:cNvCxnSpPr>
            <p:nvPr/>
          </p:nvCxnSpPr>
          <p:spPr>
            <a:xfrm>
              <a:off x="103560" y="274320"/>
              <a:ext cx="12363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2" name="テキスト ボックス 18">
            <a:extLst>
              <a:ext uri="{FF2B5EF4-FFF2-40B4-BE49-F238E27FC236}">
                <a16:creationId xmlns:a16="http://schemas.microsoft.com/office/drawing/2014/main" id="{1635BCD2-08C6-480B-905F-7D93564E84F7}"/>
              </a:ext>
            </a:extLst>
          </p:cNvPr>
          <p:cNvSpPr txBox="1"/>
          <p:nvPr/>
        </p:nvSpPr>
        <p:spPr>
          <a:xfrm>
            <a:off x="8638062" y="2358734"/>
            <a:ext cx="514140" cy="52322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800" dirty="0">
                <a:latin typeface="+mj-ea"/>
                <a:ea typeface="+mj-ea"/>
              </a:rPr>
              <a:t>＝</a:t>
            </a:r>
            <a:endParaRPr kumimoji="1" lang="en-US" altLang="ja-JP" sz="2800" dirty="0"/>
          </a:p>
        </p:txBody>
      </p:sp>
      <p:sp>
        <p:nvSpPr>
          <p:cNvPr id="103" name="タイトル 1">
            <a:extLst>
              <a:ext uri="{FF2B5EF4-FFF2-40B4-BE49-F238E27FC236}">
                <a16:creationId xmlns:a16="http://schemas.microsoft.com/office/drawing/2014/main" id="{51F7148D-9F89-43E2-9DAC-22E055E48ADA}"/>
              </a:ext>
            </a:extLst>
          </p:cNvPr>
          <p:cNvSpPr txBox="1">
            <a:spLocks/>
          </p:cNvSpPr>
          <p:nvPr/>
        </p:nvSpPr>
        <p:spPr>
          <a:xfrm>
            <a:off x="8469937" y="3550975"/>
            <a:ext cx="2692965" cy="689029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そのあと走る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DCCBC0A8-3705-4289-84F1-1A3524E435C0}"/>
              </a:ext>
            </a:extLst>
          </p:cNvPr>
          <p:cNvCxnSpPr/>
          <p:nvPr/>
        </p:nvCxnSpPr>
        <p:spPr>
          <a:xfrm>
            <a:off x="8533079" y="3006498"/>
            <a:ext cx="0" cy="3599774"/>
          </a:xfrm>
          <a:prstGeom prst="line">
            <a:avLst/>
          </a:prstGeom>
          <a:ln w="57150">
            <a:solidFill>
              <a:schemeClr val="accent5">
                <a:lumMod val="75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7B2355E-8618-4553-A53D-BB26D6F12412}"/>
              </a:ext>
            </a:extLst>
          </p:cNvPr>
          <p:cNvCxnSpPr>
            <a:endCxn id="93" idx="2"/>
          </p:cNvCxnSpPr>
          <p:nvPr/>
        </p:nvCxnSpPr>
        <p:spPr>
          <a:xfrm>
            <a:off x="8533079" y="5372343"/>
            <a:ext cx="2359017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4" name="グループ化 103">
            <a:extLst>
              <a:ext uri="{FF2B5EF4-FFF2-40B4-BE49-F238E27FC236}">
                <a16:creationId xmlns:a16="http://schemas.microsoft.com/office/drawing/2014/main" id="{25CFFFF9-734F-482D-95DF-0F15B380E941}"/>
              </a:ext>
            </a:extLst>
          </p:cNvPr>
          <p:cNvGrpSpPr/>
          <p:nvPr/>
        </p:nvGrpSpPr>
        <p:grpSpPr>
          <a:xfrm flipV="1">
            <a:off x="8533078" y="4932064"/>
            <a:ext cx="2337502" cy="903674"/>
            <a:chOff x="0" y="0"/>
            <a:chExt cx="6995157" cy="1276643"/>
          </a:xfrm>
        </p:grpSpPr>
        <p:sp>
          <p:nvSpPr>
            <p:cNvPr id="105" name="円弧 104">
              <a:extLst>
                <a:ext uri="{FF2B5EF4-FFF2-40B4-BE49-F238E27FC236}">
                  <a16:creationId xmlns:a16="http://schemas.microsoft.com/office/drawing/2014/main" id="{1EF20B91-33E6-430C-B9C4-2102E9860E25}"/>
                </a:ext>
              </a:extLst>
            </p:cNvPr>
            <p:cNvSpPr/>
            <p:nvPr/>
          </p:nvSpPr>
          <p:spPr>
            <a:xfrm rot="10800000">
              <a:off x="0" y="1"/>
              <a:ext cx="4662086" cy="1276642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06" name="円弧 105">
              <a:extLst>
                <a:ext uri="{FF2B5EF4-FFF2-40B4-BE49-F238E27FC236}">
                  <a16:creationId xmlns:a16="http://schemas.microsoft.com/office/drawing/2014/main" id="{3D9A4834-E6BD-44C6-9211-5D7DA4E70070}"/>
                </a:ext>
              </a:extLst>
            </p:cNvPr>
            <p:cNvSpPr/>
            <p:nvPr/>
          </p:nvSpPr>
          <p:spPr>
            <a:xfrm rot="10800000" flipH="1">
              <a:off x="2101954" y="0"/>
              <a:ext cx="4893203" cy="1276642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sp>
        <p:nvSpPr>
          <p:cNvPr id="107" name="四角形: 角を丸くする 106">
            <a:extLst>
              <a:ext uri="{FF2B5EF4-FFF2-40B4-BE49-F238E27FC236}">
                <a16:creationId xmlns:a16="http://schemas.microsoft.com/office/drawing/2014/main" id="{10CBB9FD-61FE-447B-8E77-077AC0A2B160}"/>
              </a:ext>
            </a:extLst>
          </p:cNvPr>
          <p:cNvSpPr/>
          <p:nvPr/>
        </p:nvSpPr>
        <p:spPr>
          <a:xfrm>
            <a:off x="9360956" y="4290251"/>
            <a:ext cx="647310" cy="842948"/>
          </a:xfrm>
          <a:prstGeom prst="round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8" name="グループ化 107">
            <a:extLst>
              <a:ext uri="{FF2B5EF4-FFF2-40B4-BE49-F238E27FC236}">
                <a16:creationId xmlns:a16="http://schemas.microsoft.com/office/drawing/2014/main" id="{FACE5697-6472-4DC8-8B4A-C47E0EFB1EA4}"/>
              </a:ext>
            </a:extLst>
          </p:cNvPr>
          <p:cNvGrpSpPr/>
          <p:nvPr/>
        </p:nvGrpSpPr>
        <p:grpSpPr>
          <a:xfrm>
            <a:off x="2427788" y="4083913"/>
            <a:ext cx="555385" cy="1071513"/>
            <a:chOff x="79181" y="114612"/>
            <a:chExt cx="163881" cy="306608"/>
          </a:xfrm>
        </p:grpSpPr>
        <p:sp>
          <p:nvSpPr>
            <p:cNvPr id="109" name="テキスト ボックス 57">
              <a:extLst>
                <a:ext uri="{FF2B5EF4-FFF2-40B4-BE49-F238E27FC236}">
                  <a16:creationId xmlns:a16="http://schemas.microsoft.com/office/drawing/2014/main" id="{E279E37E-2976-4D1A-9B63-86FD0B7002AE}"/>
                </a:ext>
              </a:extLst>
            </p:cNvPr>
            <p:cNvSpPr txBox="1"/>
            <p:nvPr/>
          </p:nvSpPr>
          <p:spPr>
            <a:xfrm>
              <a:off x="98718" y="236276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8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10" name="テキスト ボックス 58">
              <a:extLst>
                <a:ext uri="{FF2B5EF4-FFF2-40B4-BE49-F238E27FC236}">
                  <a16:creationId xmlns:a16="http://schemas.microsoft.com/office/drawing/2014/main" id="{8D4582F7-6EE9-48AE-839F-0C355C7FAE92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11" name="直線コネクタ 110">
              <a:extLst>
                <a:ext uri="{FF2B5EF4-FFF2-40B4-BE49-F238E27FC236}">
                  <a16:creationId xmlns:a16="http://schemas.microsoft.com/office/drawing/2014/main" id="{5261AD23-B3F8-460F-90F3-D7E8B3C1F99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2" name="四角形: 角を丸くする 111">
            <a:extLst>
              <a:ext uri="{FF2B5EF4-FFF2-40B4-BE49-F238E27FC236}">
                <a16:creationId xmlns:a16="http://schemas.microsoft.com/office/drawing/2014/main" id="{984626C1-DBA2-4BA4-82D0-D7E98FB361C8}"/>
              </a:ext>
            </a:extLst>
          </p:cNvPr>
          <p:cNvSpPr/>
          <p:nvPr/>
        </p:nvSpPr>
        <p:spPr>
          <a:xfrm>
            <a:off x="2392725" y="4264064"/>
            <a:ext cx="647310" cy="84294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3" name="グループ化 112">
            <a:extLst>
              <a:ext uri="{FF2B5EF4-FFF2-40B4-BE49-F238E27FC236}">
                <a16:creationId xmlns:a16="http://schemas.microsoft.com/office/drawing/2014/main" id="{9EE09E5A-B7BD-4585-80AE-F206DAFF20BB}"/>
              </a:ext>
            </a:extLst>
          </p:cNvPr>
          <p:cNvGrpSpPr/>
          <p:nvPr/>
        </p:nvGrpSpPr>
        <p:grpSpPr>
          <a:xfrm>
            <a:off x="8542701" y="4886569"/>
            <a:ext cx="2327876" cy="1276350"/>
            <a:chOff x="-3" y="0"/>
            <a:chExt cx="6995160" cy="1276643"/>
          </a:xfrm>
        </p:grpSpPr>
        <p:sp>
          <p:nvSpPr>
            <p:cNvPr id="114" name="円弧 113">
              <a:extLst>
                <a:ext uri="{FF2B5EF4-FFF2-40B4-BE49-F238E27FC236}">
                  <a16:creationId xmlns:a16="http://schemas.microsoft.com/office/drawing/2014/main" id="{CB9EDA93-B02C-480D-B2DC-813FC50EBF4A}"/>
                </a:ext>
              </a:extLst>
            </p:cNvPr>
            <p:cNvSpPr/>
            <p:nvPr/>
          </p:nvSpPr>
          <p:spPr>
            <a:xfrm rot="10800000">
              <a:off x="-3" y="2"/>
              <a:ext cx="3945435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15" name="円弧 114">
              <a:extLst>
                <a:ext uri="{FF2B5EF4-FFF2-40B4-BE49-F238E27FC236}">
                  <a16:creationId xmlns:a16="http://schemas.microsoft.com/office/drawing/2014/main" id="{3B33CC88-BFFC-4429-A885-71CDFF04B785}"/>
                </a:ext>
              </a:extLst>
            </p:cNvPr>
            <p:cNvSpPr/>
            <p:nvPr/>
          </p:nvSpPr>
          <p:spPr>
            <a:xfrm rot="10800000" flipH="1">
              <a:off x="3221383" y="0"/>
              <a:ext cx="3773774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sp>
        <p:nvSpPr>
          <p:cNvPr id="116" name="四角形: 角を丸くする 115">
            <a:extLst>
              <a:ext uri="{FF2B5EF4-FFF2-40B4-BE49-F238E27FC236}">
                <a16:creationId xmlns:a16="http://schemas.microsoft.com/office/drawing/2014/main" id="{4D159384-40A6-4302-AA5D-72466E58B964}"/>
              </a:ext>
            </a:extLst>
          </p:cNvPr>
          <p:cNvSpPr/>
          <p:nvPr/>
        </p:nvSpPr>
        <p:spPr>
          <a:xfrm>
            <a:off x="9227510" y="5830613"/>
            <a:ext cx="952700" cy="842948"/>
          </a:xfrm>
          <a:prstGeom prst="round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7" name="テキスト ボックス 18">
            <a:extLst>
              <a:ext uri="{FF2B5EF4-FFF2-40B4-BE49-F238E27FC236}">
                <a16:creationId xmlns:a16="http://schemas.microsoft.com/office/drawing/2014/main" id="{B4457A3C-0B39-46FB-9473-B88B3CE5C6C4}"/>
              </a:ext>
            </a:extLst>
          </p:cNvPr>
          <p:cNvSpPr txBox="1"/>
          <p:nvPr/>
        </p:nvSpPr>
        <p:spPr>
          <a:xfrm>
            <a:off x="10126422" y="6037758"/>
            <a:ext cx="765674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3600" dirty="0"/>
              <a:t>分</a:t>
            </a:r>
          </a:p>
        </p:txBody>
      </p:sp>
      <p:grpSp>
        <p:nvGrpSpPr>
          <p:cNvPr id="118" name="グループ化 117">
            <a:extLst>
              <a:ext uri="{FF2B5EF4-FFF2-40B4-BE49-F238E27FC236}">
                <a16:creationId xmlns:a16="http://schemas.microsoft.com/office/drawing/2014/main" id="{47F55DFC-626D-4403-A478-CC7BD5BD8782}"/>
              </a:ext>
            </a:extLst>
          </p:cNvPr>
          <p:cNvGrpSpPr/>
          <p:nvPr/>
        </p:nvGrpSpPr>
        <p:grpSpPr>
          <a:xfrm>
            <a:off x="9470173" y="4158259"/>
            <a:ext cx="436549" cy="1047870"/>
            <a:chOff x="98376" y="114612"/>
            <a:chExt cx="128815" cy="299843"/>
          </a:xfrm>
        </p:grpSpPr>
        <p:sp>
          <p:nvSpPr>
            <p:cNvPr id="119" name="テキスト ボックス 57">
              <a:extLst>
                <a:ext uri="{FF2B5EF4-FFF2-40B4-BE49-F238E27FC236}">
                  <a16:creationId xmlns:a16="http://schemas.microsoft.com/office/drawing/2014/main" id="{0E9745BE-1D71-4288-B25D-16D1CF56063E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4</a:t>
              </a:r>
            </a:p>
          </p:txBody>
        </p:sp>
        <p:sp>
          <p:nvSpPr>
            <p:cNvPr id="120" name="テキスト ボックス 58">
              <a:extLst>
                <a:ext uri="{FF2B5EF4-FFF2-40B4-BE49-F238E27FC236}">
                  <a16:creationId xmlns:a16="http://schemas.microsoft.com/office/drawing/2014/main" id="{2414F061-5147-4648-9A74-9CD820814643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21" name="直線コネクタ 120">
              <a:extLst>
                <a:ext uri="{FF2B5EF4-FFF2-40B4-BE49-F238E27FC236}">
                  <a16:creationId xmlns:a16="http://schemas.microsoft.com/office/drawing/2014/main" id="{6836E807-A2FC-4885-85C8-55E61A5489D3}"/>
                </a:ext>
              </a:extLst>
            </p:cNvPr>
            <p:cNvCxnSpPr>
              <a:cxnSpLocks/>
            </p:cNvCxnSpPr>
            <p:nvPr/>
          </p:nvCxnSpPr>
          <p:spPr>
            <a:xfrm>
              <a:off x="103560" y="274320"/>
              <a:ext cx="12363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2" name="タイトル 1">
            <a:extLst>
              <a:ext uri="{FF2B5EF4-FFF2-40B4-BE49-F238E27FC236}">
                <a16:creationId xmlns:a16="http://schemas.microsoft.com/office/drawing/2014/main" id="{82C5A5A0-BFA5-4D35-A90F-809A94CE1CE9}"/>
              </a:ext>
            </a:extLst>
          </p:cNvPr>
          <p:cNvSpPr txBox="1">
            <a:spLocks/>
          </p:cNvSpPr>
          <p:nvPr/>
        </p:nvSpPr>
        <p:spPr>
          <a:xfrm>
            <a:off x="7869551" y="4326734"/>
            <a:ext cx="1613380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残りは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sp>
        <p:nvSpPr>
          <p:cNvPr id="123" name="タイトル 1">
            <a:extLst>
              <a:ext uri="{FF2B5EF4-FFF2-40B4-BE49-F238E27FC236}">
                <a16:creationId xmlns:a16="http://schemas.microsoft.com/office/drawing/2014/main" id="{781172F0-A625-4B9B-A2FF-73423640D6B7}"/>
              </a:ext>
            </a:extLst>
          </p:cNvPr>
          <p:cNvSpPr txBox="1">
            <a:spLocks/>
          </p:cNvSpPr>
          <p:nvPr/>
        </p:nvSpPr>
        <p:spPr>
          <a:xfrm>
            <a:off x="393871" y="3036216"/>
            <a:ext cx="1144373" cy="71328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歩く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sp>
        <p:nvSpPr>
          <p:cNvPr id="124" name="タイトル 1">
            <a:extLst>
              <a:ext uri="{FF2B5EF4-FFF2-40B4-BE49-F238E27FC236}">
                <a16:creationId xmlns:a16="http://schemas.microsoft.com/office/drawing/2014/main" id="{1235EA47-BDC9-4513-B1F5-992A7F478442}"/>
              </a:ext>
            </a:extLst>
          </p:cNvPr>
          <p:cNvSpPr txBox="1">
            <a:spLocks/>
          </p:cNvSpPr>
          <p:nvPr/>
        </p:nvSpPr>
        <p:spPr>
          <a:xfrm>
            <a:off x="279374" y="5034521"/>
            <a:ext cx="1144373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走る</a:t>
            </a:r>
            <a:endParaRPr lang="en-US" altLang="ja-JP" sz="4000" dirty="0">
              <a:latin typeface="+mj-ea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23524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85" grpId="0" animBg="1"/>
      <p:bldP spid="102" grpId="0"/>
      <p:bldP spid="107" grpId="0" animBg="1"/>
      <p:bldP spid="112" grpId="0" animBg="1"/>
      <p:bldP spid="116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DD9B169A-627C-451C-AC50-D01E98C0FC2A}"/>
              </a:ext>
            </a:extLst>
          </p:cNvPr>
          <p:cNvGrpSpPr/>
          <p:nvPr/>
        </p:nvGrpSpPr>
        <p:grpSpPr>
          <a:xfrm>
            <a:off x="1513751" y="2736262"/>
            <a:ext cx="9369675" cy="1276350"/>
            <a:chOff x="0" y="0"/>
            <a:chExt cx="6995160" cy="1276643"/>
          </a:xfrm>
        </p:grpSpPr>
        <p:sp>
          <p:nvSpPr>
            <p:cNvPr id="11" name="円弧 10">
              <a:extLst>
                <a:ext uri="{FF2B5EF4-FFF2-40B4-BE49-F238E27FC236}">
                  <a16:creationId xmlns:a16="http://schemas.microsoft.com/office/drawing/2014/main" id="{CC39020E-90AC-4127-858C-EE07FFABEFAA}"/>
                </a:ext>
              </a:extLst>
            </p:cNvPr>
            <p:cNvSpPr/>
            <p:nvPr/>
          </p:nvSpPr>
          <p:spPr>
            <a:xfrm rot="10800000">
              <a:off x="0" y="2"/>
              <a:ext cx="604798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2" name="円弧 11">
              <a:extLst>
                <a:ext uri="{FF2B5EF4-FFF2-40B4-BE49-F238E27FC236}">
                  <a16:creationId xmlns:a16="http://schemas.microsoft.com/office/drawing/2014/main" id="{B14FEDCE-13DA-4719-A26A-C0EAF478DEC3}"/>
                </a:ext>
              </a:extLst>
            </p:cNvPr>
            <p:cNvSpPr/>
            <p:nvPr/>
          </p:nvSpPr>
          <p:spPr>
            <a:xfrm rot="10800000" flipH="1">
              <a:off x="729223" y="0"/>
              <a:ext cx="6265937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sp>
        <p:nvSpPr>
          <p:cNvPr id="13" name="テキスト ボックス 18">
            <a:extLst>
              <a:ext uri="{FF2B5EF4-FFF2-40B4-BE49-F238E27FC236}">
                <a16:creationId xmlns:a16="http://schemas.microsoft.com/office/drawing/2014/main" id="{C83D5EF1-7B4F-4D13-97F4-04A65FE6B943}"/>
              </a:ext>
            </a:extLst>
          </p:cNvPr>
          <p:cNvSpPr txBox="1"/>
          <p:nvPr/>
        </p:nvSpPr>
        <p:spPr>
          <a:xfrm>
            <a:off x="5596261" y="3722474"/>
            <a:ext cx="1114408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/>
              <a:t>20</a:t>
            </a:r>
            <a:r>
              <a:rPr kumimoji="1" lang="ja-JP" altLang="en-US" sz="3600" dirty="0"/>
              <a:t>分</a:t>
            </a:r>
          </a:p>
        </p:txBody>
      </p:sp>
      <p:sp>
        <p:nvSpPr>
          <p:cNvPr id="71" name="タイトル 1">
            <a:extLst>
              <a:ext uri="{FF2B5EF4-FFF2-40B4-BE49-F238E27FC236}">
                <a16:creationId xmlns:a16="http://schemas.microsoft.com/office/drawing/2014/main" id="{4C46F2EC-8E4E-4600-A1B7-BA14A9025481}"/>
              </a:ext>
            </a:extLst>
          </p:cNvPr>
          <p:cNvSpPr txBox="1">
            <a:spLocks/>
          </p:cNvSpPr>
          <p:nvPr/>
        </p:nvSpPr>
        <p:spPr>
          <a:xfrm>
            <a:off x="318053" y="-9962"/>
            <a:ext cx="11033439" cy="242448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latin typeface="+mj-ea"/>
                <a:cs typeface="Calibri Light"/>
              </a:rPr>
              <a:t>   たくやさんは，家から学校まで行くのに，</a:t>
            </a:r>
            <a:endParaRPr lang="en-US" altLang="ja-JP" sz="3600" dirty="0">
              <a:latin typeface="+mj-ea"/>
              <a:cs typeface="Calibri Light"/>
            </a:endParaRPr>
          </a:p>
          <a:p>
            <a:r>
              <a:rPr lang="ja-JP" altLang="en-US" sz="3600" dirty="0">
                <a:latin typeface="+mj-ea"/>
                <a:cs typeface="Calibri Light"/>
              </a:rPr>
              <a:t>歩けば</a:t>
            </a:r>
            <a:r>
              <a:rPr lang="en-US" altLang="ja-JP" sz="3600" dirty="0">
                <a:latin typeface="+mj-ea"/>
                <a:cs typeface="Calibri Light"/>
              </a:rPr>
              <a:t>20</a:t>
            </a:r>
            <a:r>
              <a:rPr lang="ja-JP" altLang="en-US" sz="3600" dirty="0">
                <a:latin typeface="+mj-ea"/>
                <a:cs typeface="Calibri Light"/>
              </a:rPr>
              <a:t>分，走れば</a:t>
            </a:r>
            <a:r>
              <a:rPr lang="en-US" altLang="ja-JP" sz="3600" dirty="0">
                <a:latin typeface="+mj-ea"/>
                <a:cs typeface="Calibri Light"/>
              </a:rPr>
              <a:t>8</a:t>
            </a:r>
            <a:r>
              <a:rPr lang="ja-JP" altLang="en-US" sz="3600" dirty="0">
                <a:latin typeface="+mj-ea"/>
                <a:cs typeface="Calibri Light"/>
              </a:rPr>
              <a:t>分かかります。</a:t>
            </a:r>
          </a:p>
          <a:p>
            <a:r>
              <a:rPr lang="ja-JP" altLang="en-US" sz="3600" dirty="0">
                <a:latin typeface="+mj-ea"/>
                <a:cs typeface="Calibri Light"/>
              </a:rPr>
              <a:t>   はじめ　</a:t>
            </a:r>
            <a:r>
              <a:rPr lang="en-US" altLang="ja-JP" sz="3600" dirty="0">
                <a:latin typeface="+mj-ea"/>
                <a:cs typeface="Calibri Light"/>
              </a:rPr>
              <a:t>15</a:t>
            </a:r>
            <a:r>
              <a:rPr lang="ja-JP" altLang="en-US" sz="3600" dirty="0">
                <a:latin typeface="+mj-ea"/>
                <a:cs typeface="Calibri Light"/>
              </a:rPr>
              <a:t>分間歩いて，そのあと　走って学校へ行きます。何分走ることになりますか。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6D4683EE-3521-4AE9-84F3-4C300BA25345}"/>
              </a:ext>
            </a:extLst>
          </p:cNvPr>
          <p:cNvCxnSpPr>
            <a:cxnSpLocks/>
          </p:cNvCxnSpPr>
          <p:nvPr/>
        </p:nvCxnSpPr>
        <p:spPr>
          <a:xfrm>
            <a:off x="1481730" y="3379733"/>
            <a:ext cx="940169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1CDE7A67-6FE2-471C-8449-5BCE2B138B20}"/>
              </a:ext>
            </a:extLst>
          </p:cNvPr>
          <p:cNvCxnSpPr>
            <a:cxnSpLocks/>
          </p:cNvCxnSpPr>
          <p:nvPr/>
        </p:nvCxnSpPr>
        <p:spPr>
          <a:xfrm>
            <a:off x="1960051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CD814972-46F4-4373-9ED5-51A314FD33CE}"/>
              </a:ext>
            </a:extLst>
          </p:cNvPr>
          <p:cNvCxnSpPr>
            <a:cxnSpLocks/>
          </p:cNvCxnSpPr>
          <p:nvPr/>
        </p:nvCxnSpPr>
        <p:spPr>
          <a:xfrm>
            <a:off x="2429702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527BDF9F-30D1-49ED-A5EE-36AD7CF16DEE}"/>
              </a:ext>
            </a:extLst>
          </p:cNvPr>
          <p:cNvCxnSpPr>
            <a:cxnSpLocks/>
          </p:cNvCxnSpPr>
          <p:nvPr/>
        </p:nvCxnSpPr>
        <p:spPr>
          <a:xfrm>
            <a:off x="2899353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22414A48-6697-44FB-93AA-24C1BF15A367}"/>
              </a:ext>
            </a:extLst>
          </p:cNvPr>
          <p:cNvCxnSpPr>
            <a:cxnSpLocks/>
          </p:cNvCxnSpPr>
          <p:nvPr/>
        </p:nvCxnSpPr>
        <p:spPr>
          <a:xfrm>
            <a:off x="3369004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CCAEEDB5-D5A9-4482-9491-86C7730858D6}"/>
              </a:ext>
            </a:extLst>
          </p:cNvPr>
          <p:cNvCxnSpPr>
            <a:cxnSpLocks/>
          </p:cNvCxnSpPr>
          <p:nvPr/>
        </p:nvCxnSpPr>
        <p:spPr>
          <a:xfrm>
            <a:off x="3838655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8C91CC8F-364F-454D-BA51-B3262C322E39}"/>
              </a:ext>
            </a:extLst>
          </p:cNvPr>
          <p:cNvCxnSpPr>
            <a:cxnSpLocks/>
          </p:cNvCxnSpPr>
          <p:nvPr/>
        </p:nvCxnSpPr>
        <p:spPr>
          <a:xfrm>
            <a:off x="4308306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090C987D-C9CF-4F31-A554-BFD70BEEACA2}"/>
              </a:ext>
            </a:extLst>
          </p:cNvPr>
          <p:cNvCxnSpPr>
            <a:cxnSpLocks/>
          </p:cNvCxnSpPr>
          <p:nvPr/>
        </p:nvCxnSpPr>
        <p:spPr>
          <a:xfrm>
            <a:off x="4777957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0E7E2331-1972-48F2-B610-BAD6D4746332}"/>
              </a:ext>
            </a:extLst>
          </p:cNvPr>
          <p:cNvCxnSpPr>
            <a:cxnSpLocks/>
          </p:cNvCxnSpPr>
          <p:nvPr/>
        </p:nvCxnSpPr>
        <p:spPr>
          <a:xfrm>
            <a:off x="5247608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3BBC3EA0-21B4-4475-9273-E28F757E0E29}"/>
              </a:ext>
            </a:extLst>
          </p:cNvPr>
          <p:cNvCxnSpPr>
            <a:cxnSpLocks/>
          </p:cNvCxnSpPr>
          <p:nvPr/>
        </p:nvCxnSpPr>
        <p:spPr>
          <a:xfrm>
            <a:off x="5717259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C81BA64A-BA9F-4DA6-BFA5-7A7325379A31}"/>
              </a:ext>
            </a:extLst>
          </p:cNvPr>
          <p:cNvCxnSpPr>
            <a:cxnSpLocks/>
          </p:cNvCxnSpPr>
          <p:nvPr/>
        </p:nvCxnSpPr>
        <p:spPr>
          <a:xfrm>
            <a:off x="6186910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D1158404-12A9-49A7-81B8-8B657FEDA63F}"/>
              </a:ext>
            </a:extLst>
          </p:cNvPr>
          <p:cNvCxnSpPr>
            <a:cxnSpLocks/>
          </p:cNvCxnSpPr>
          <p:nvPr/>
        </p:nvCxnSpPr>
        <p:spPr>
          <a:xfrm>
            <a:off x="6656561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AB93B6A7-F05C-4EDB-8CD1-96D6EAF70A78}"/>
              </a:ext>
            </a:extLst>
          </p:cNvPr>
          <p:cNvCxnSpPr>
            <a:cxnSpLocks/>
          </p:cNvCxnSpPr>
          <p:nvPr/>
        </p:nvCxnSpPr>
        <p:spPr>
          <a:xfrm>
            <a:off x="7126212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B8B04329-F4D4-4B68-996B-0460C2951A47}"/>
              </a:ext>
            </a:extLst>
          </p:cNvPr>
          <p:cNvCxnSpPr>
            <a:cxnSpLocks/>
          </p:cNvCxnSpPr>
          <p:nvPr/>
        </p:nvCxnSpPr>
        <p:spPr>
          <a:xfrm>
            <a:off x="7595863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CA75D2C5-8F39-489D-98B1-774D7C465C04}"/>
              </a:ext>
            </a:extLst>
          </p:cNvPr>
          <p:cNvCxnSpPr>
            <a:cxnSpLocks/>
          </p:cNvCxnSpPr>
          <p:nvPr/>
        </p:nvCxnSpPr>
        <p:spPr>
          <a:xfrm>
            <a:off x="8065514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55D63DBA-EC26-4F26-9552-5CF5526A7D8E}"/>
              </a:ext>
            </a:extLst>
          </p:cNvPr>
          <p:cNvCxnSpPr>
            <a:cxnSpLocks/>
          </p:cNvCxnSpPr>
          <p:nvPr/>
        </p:nvCxnSpPr>
        <p:spPr>
          <a:xfrm>
            <a:off x="8535165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8830962D-0D29-460C-A1B5-DD2A5A62A9CB}"/>
              </a:ext>
            </a:extLst>
          </p:cNvPr>
          <p:cNvCxnSpPr>
            <a:cxnSpLocks/>
          </p:cNvCxnSpPr>
          <p:nvPr/>
        </p:nvCxnSpPr>
        <p:spPr>
          <a:xfrm>
            <a:off x="9004816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11E2688F-7D9F-4087-881F-5324313BEA34}"/>
              </a:ext>
            </a:extLst>
          </p:cNvPr>
          <p:cNvCxnSpPr>
            <a:cxnSpLocks/>
          </p:cNvCxnSpPr>
          <p:nvPr/>
        </p:nvCxnSpPr>
        <p:spPr>
          <a:xfrm>
            <a:off x="9474467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08BC1E62-5A38-4AA8-84E6-C7C5DD2BD07E}"/>
              </a:ext>
            </a:extLst>
          </p:cNvPr>
          <p:cNvCxnSpPr>
            <a:cxnSpLocks/>
          </p:cNvCxnSpPr>
          <p:nvPr/>
        </p:nvCxnSpPr>
        <p:spPr>
          <a:xfrm>
            <a:off x="9944118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A65C46F5-3F68-41AB-B411-619C008D75C5}"/>
              </a:ext>
            </a:extLst>
          </p:cNvPr>
          <p:cNvCxnSpPr>
            <a:cxnSpLocks/>
          </p:cNvCxnSpPr>
          <p:nvPr/>
        </p:nvCxnSpPr>
        <p:spPr>
          <a:xfrm>
            <a:off x="10413769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" name="図 69">
            <a:extLst>
              <a:ext uri="{FF2B5EF4-FFF2-40B4-BE49-F238E27FC236}">
                <a16:creationId xmlns:a16="http://schemas.microsoft.com/office/drawing/2014/main" id="{5F465123-1BD9-45AF-A9AE-74A6892F58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248" y="4197553"/>
            <a:ext cx="1106912" cy="664147"/>
          </a:xfrm>
          <a:prstGeom prst="rect">
            <a:avLst/>
          </a:prstGeom>
        </p:spPr>
      </p:pic>
      <p:pic>
        <p:nvPicPr>
          <p:cNvPr id="75" name="図 74">
            <a:extLst>
              <a:ext uri="{FF2B5EF4-FFF2-40B4-BE49-F238E27FC236}">
                <a16:creationId xmlns:a16="http://schemas.microsoft.com/office/drawing/2014/main" id="{73B1D2E8-27BF-4290-A4EF-3A2987376DD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89" y="4077144"/>
            <a:ext cx="833315" cy="583321"/>
          </a:xfrm>
          <a:prstGeom prst="rect">
            <a:avLst/>
          </a:prstGeom>
        </p:spPr>
      </p:pic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1B50D05C-540C-4D6A-B26B-028AF8949E04}"/>
              </a:ext>
            </a:extLst>
          </p:cNvPr>
          <p:cNvCxnSpPr>
            <a:cxnSpLocks/>
          </p:cNvCxnSpPr>
          <p:nvPr/>
        </p:nvCxnSpPr>
        <p:spPr>
          <a:xfrm>
            <a:off x="1490400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>
            <a:extLst>
              <a:ext uri="{FF2B5EF4-FFF2-40B4-BE49-F238E27FC236}">
                <a16:creationId xmlns:a16="http://schemas.microsoft.com/office/drawing/2014/main" id="{1FD5CA9B-1D3B-4A89-82D1-09FC4D896E53}"/>
              </a:ext>
            </a:extLst>
          </p:cNvPr>
          <p:cNvCxnSpPr>
            <a:cxnSpLocks/>
          </p:cNvCxnSpPr>
          <p:nvPr/>
        </p:nvCxnSpPr>
        <p:spPr>
          <a:xfrm>
            <a:off x="10883427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DDE30D31-176F-4448-B424-57FB7CF1AE9E}"/>
              </a:ext>
            </a:extLst>
          </p:cNvPr>
          <p:cNvCxnSpPr>
            <a:cxnSpLocks/>
          </p:cNvCxnSpPr>
          <p:nvPr/>
        </p:nvCxnSpPr>
        <p:spPr>
          <a:xfrm>
            <a:off x="1479641" y="5376455"/>
            <a:ext cx="940169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32D1C515-79DE-4DB2-8932-7F7C8E7D8016}"/>
              </a:ext>
            </a:extLst>
          </p:cNvPr>
          <p:cNvCxnSpPr>
            <a:cxnSpLocks/>
          </p:cNvCxnSpPr>
          <p:nvPr/>
        </p:nvCxnSpPr>
        <p:spPr>
          <a:xfrm>
            <a:off x="2662439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B4F43130-D63D-4EAB-B8E4-D69CEE60238E}"/>
              </a:ext>
            </a:extLst>
          </p:cNvPr>
          <p:cNvCxnSpPr>
            <a:cxnSpLocks/>
          </p:cNvCxnSpPr>
          <p:nvPr/>
        </p:nvCxnSpPr>
        <p:spPr>
          <a:xfrm>
            <a:off x="3836567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BF172F17-083C-4B51-8212-BB6AAEC1B0ED}"/>
              </a:ext>
            </a:extLst>
          </p:cNvPr>
          <p:cNvCxnSpPr>
            <a:cxnSpLocks/>
          </p:cNvCxnSpPr>
          <p:nvPr/>
        </p:nvCxnSpPr>
        <p:spPr>
          <a:xfrm>
            <a:off x="5010695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16E8489B-61AB-4C13-84F5-DA448FB27CD0}"/>
              </a:ext>
            </a:extLst>
          </p:cNvPr>
          <p:cNvCxnSpPr>
            <a:cxnSpLocks/>
          </p:cNvCxnSpPr>
          <p:nvPr/>
        </p:nvCxnSpPr>
        <p:spPr>
          <a:xfrm>
            <a:off x="6184823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58DA4BAF-A7A1-47B1-9AD0-71C6AB7988FD}"/>
              </a:ext>
            </a:extLst>
          </p:cNvPr>
          <p:cNvCxnSpPr>
            <a:cxnSpLocks/>
          </p:cNvCxnSpPr>
          <p:nvPr/>
        </p:nvCxnSpPr>
        <p:spPr>
          <a:xfrm>
            <a:off x="7358951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>
            <a:extLst>
              <a:ext uri="{FF2B5EF4-FFF2-40B4-BE49-F238E27FC236}">
                <a16:creationId xmlns:a16="http://schemas.microsoft.com/office/drawing/2014/main" id="{9E9E3C80-3458-46FE-AF3E-9D57A63C1875}"/>
              </a:ext>
            </a:extLst>
          </p:cNvPr>
          <p:cNvCxnSpPr>
            <a:cxnSpLocks/>
          </p:cNvCxnSpPr>
          <p:nvPr/>
        </p:nvCxnSpPr>
        <p:spPr>
          <a:xfrm>
            <a:off x="8533079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C38F14BB-56AF-403E-B0A7-C7A1A47F965C}"/>
              </a:ext>
            </a:extLst>
          </p:cNvPr>
          <p:cNvCxnSpPr>
            <a:cxnSpLocks/>
          </p:cNvCxnSpPr>
          <p:nvPr/>
        </p:nvCxnSpPr>
        <p:spPr>
          <a:xfrm>
            <a:off x="9707207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7D9A4F67-E1AA-4CCD-8E71-B5D4785CAF5B}"/>
              </a:ext>
            </a:extLst>
          </p:cNvPr>
          <p:cNvCxnSpPr>
            <a:cxnSpLocks/>
          </p:cNvCxnSpPr>
          <p:nvPr/>
        </p:nvCxnSpPr>
        <p:spPr>
          <a:xfrm>
            <a:off x="1488311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FAECE155-3C4B-4F9D-B0A0-6A0532BF5123}"/>
              </a:ext>
            </a:extLst>
          </p:cNvPr>
          <p:cNvCxnSpPr>
            <a:cxnSpLocks/>
          </p:cNvCxnSpPr>
          <p:nvPr/>
        </p:nvCxnSpPr>
        <p:spPr>
          <a:xfrm>
            <a:off x="10881338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1" name="グループ化 90">
            <a:extLst>
              <a:ext uri="{FF2B5EF4-FFF2-40B4-BE49-F238E27FC236}">
                <a16:creationId xmlns:a16="http://schemas.microsoft.com/office/drawing/2014/main" id="{F7F8FE3E-05D0-4010-8447-EB9E78AD45FA}"/>
              </a:ext>
            </a:extLst>
          </p:cNvPr>
          <p:cNvGrpSpPr/>
          <p:nvPr/>
        </p:nvGrpSpPr>
        <p:grpSpPr>
          <a:xfrm>
            <a:off x="1522421" y="4734169"/>
            <a:ext cx="9369675" cy="1276350"/>
            <a:chOff x="0" y="0"/>
            <a:chExt cx="6995160" cy="1276643"/>
          </a:xfrm>
        </p:grpSpPr>
        <p:sp>
          <p:nvSpPr>
            <p:cNvPr id="92" name="円弧 91">
              <a:extLst>
                <a:ext uri="{FF2B5EF4-FFF2-40B4-BE49-F238E27FC236}">
                  <a16:creationId xmlns:a16="http://schemas.microsoft.com/office/drawing/2014/main" id="{67203EA2-7319-41DB-BDFE-3DAD04D28813}"/>
                </a:ext>
              </a:extLst>
            </p:cNvPr>
            <p:cNvSpPr/>
            <p:nvPr/>
          </p:nvSpPr>
          <p:spPr>
            <a:xfrm rot="10800000">
              <a:off x="0" y="2"/>
              <a:ext cx="604798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93" name="円弧 92">
              <a:extLst>
                <a:ext uri="{FF2B5EF4-FFF2-40B4-BE49-F238E27FC236}">
                  <a16:creationId xmlns:a16="http://schemas.microsoft.com/office/drawing/2014/main" id="{F5F25DAE-BC20-4B6E-9D7F-0A48E4BFC11C}"/>
                </a:ext>
              </a:extLst>
            </p:cNvPr>
            <p:cNvSpPr/>
            <p:nvPr/>
          </p:nvSpPr>
          <p:spPr>
            <a:xfrm rot="10800000" flipH="1">
              <a:off x="729223" y="0"/>
              <a:ext cx="6265937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sp>
        <p:nvSpPr>
          <p:cNvPr id="94" name="テキスト ボックス 18">
            <a:extLst>
              <a:ext uri="{FF2B5EF4-FFF2-40B4-BE49-F238E27FC236}">
                <a16:creationId xmlns:a16="http://schemas.microsoft.com/office/drawing/2014/main" id="{0389B839-01AB-4B32-9737-FC05867B7659}"/>
              </a:ext>
            </a:extLst>
          </p:cNvPr>
          <p:cNvSpPr txBox="1"/>
          <p:nvPr/>
        </p:nvSpPr>
        <p:spPr>
          <a:xfrm>
            <a:off x="5714577" y="5605326"/>
            <a:ext cx="991819" cy="76944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4400" dirty="0"/>
              <a:t>8</a:t>
            </a:r>
            <a:r>
              <a:rPr kumimoji="1" lang="ja-JP" altLang="en-US" sz="3600" dirty="0"/>
              <a:t>分</a:t>
            </a:r>
          </a:p>
        </p:txBody>
      </p:sp>
      <p:sp>
        <p:nvSpPr>
          <p:cNvPr id="45" name="タイトル 1">
            <a:extLst>
              <a:ext uri="{FF2B5EF4-FFF2-40B4-BE49-F238E27FC236}">
                <a16:creationId xmlns:a16="http://schemas.microsoft.com/office/drawing/2014/main" id="{A15CE5A2-7BE5-42C3-88F6-FE865511CDCA}"/>
              </a:ext>
            </a:extLst>
          </p:cNvPr>
          <p:cNvSpPr txBox="1">
            <a:spLocks/>
          </p:cNvSpPr>
          <p:nvPr/>
        </p:nvSpPr>
        <p:spPr>
          <a:xfrm>
            <a:off x="1522421" y="3895149"/>
            <a:ext cx="1061355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</a:t>
            </a:r>
          </a:p>
        </p:txBody>
      </p:sp>
      <p:sp>
        <p:nvSpPr>
          <p:cNvPr id="68" name="タイトル 1">
            <a:extLst>
              <a:ext uri="{FF2B5EF4-FFF2-40B4-BE49-F238E27FC236}">
                <a16:creationId xmlns:a16="http://schemas.microsoft.com/office/drawing/2014/main" id="{D55DDC24-840C-4D61-A678-03B89882D8BB}"/>
              </a:ext>
            </a:extLst>
          </p:cNvPr>
          <p:cNvSpPr txBox="1">
            <a:spLocks/>
          </p:cNvSpPr>
          <p:nvPr/>
        </p:nvSpPr>
        <p:spPr>
          <a:xfrm>
            <a:off x="2266898" y="5875604"/>
            <a:ext cx="1061355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</a:t>
            </a: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5CED8459-B0F6-4733-80DD-FAD37761A180}"/>
              </a:ext>
            </a:extLst>
          </p:cNvPr>
          <p:cNvCxnSpPr>
            <a:cxnSpLocks/>
          </p:cNvCxnSpPr>
          <p:nvPr/>
        </p:nvCxnSpPr>
        <p:spPr>
          <a:xfrm flipV="1">
            <a:off x="1955374" y="3548080"/>
            <a:ext cx="0" cy="33663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BCC761FB-4917-4BF8-A5D4-EDA18158B5FB}"/>
              </a:ext>
            </a:extLst>
          </p:cNvPr>
          <p:cNvCxnSpPr>
            <a:cxnSpLocks/>
          </p:cNvCxnSpPr>
          <p:nvPr/>
        </p:nvCxnSpPr>
        <p:spPr>
          <a:xfrm flipV="1">
            <a:off x="2662439" y="5555231"/>
            <a:ext cx="0" cy="33663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5C26C77B-B4F3-420C-9136-8720F405AB9F}"/>
              </a:ext>
            </a:extLst>
          </p:cNvPr>
          <p:cNvCxnSpPr/>
          <p:nvPr/>
        </p:nvCxnSpPr>
        <p:spPr>
          <a:xfrm>
            <a:off x="2336674" y="1473798"/>
            <a:ext cx="2829261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タイトル 1">
            <a:extLst>
              <a:ext uri="{FF2B5EF4-FFF2-40B4-BE49-F238E27FC236}">
                <a16:creationId xmlns:a16="http://schemas.microsoft.com/office/drawing/2014/main" id="{29B0A008-37E2-4671-9C53-308DB7C4BDDA}"/>
              </a:ext>
            </a:extLst>
          </p:cNvPr>
          <p:cNvSpPr txBox="1">
            <a:spLocks/>
          </p:cNvSpPr>
          <p:nvPr/>
        </p:nvSpPr>
        <p:spPr>
          <a:xfrm>
            <a:off x="6926320" y="2333754"/>
            <a:ext cx="840717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15</a:t>
            </a:r>
          </a:p>
        </p:txBody>
      </p:sp>
      <p:cxnSp>
        <p:nvCxnSpPr>
          <p:cNvPr id="78" name="直線コネクタ 77">
            <a:extLst>
              <a:ext uri="{FF2B5EF4-FFF2-40B4-BE49-F238E27FC236}">
                <a16:creationId xmlns:a16="http://schemas.microsoft.com/office/drawing/2014/main" id="{561CCCE4-13C7-412B-80D0-B7F82084ADC8}"/>
              </a:ext>
            </a:extLst>
          </p:cNvPr>
          <p:cNvCxnSpPr>
            <a:cxnSpLocks/>
          </p:cNvCxnSpPr>
          <p:nvPr/>
        </p:nvCxnSpPr>
        <p:spPr>
          <a:xfrm>
            <a:off x="1522421" y="3374436"/>
            <a:ext cx="7012744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0" name="グループ化 79">
            <a:extLst>
              <a:ext uri="{FF2B5EF4-FFF2-40B4-BE49-F238E27FC236}">
                <a16:creationId xmlns:a16="http://schemas.microsoft.com/office/drawing/2014/main" id="{6446BBB1-5710-46C2-9DD0-D3D07A3B5AC8}"/>
              </a:ext>
            </a:extLst>
          </p:cNvPr>
          <p:cNvGrpSpPr/>
          <p:nvPr/>
        </p:nvGrpSpPr>
        <p:grpSpPr>
          <a:xfrm>
            <a:off x="1599051" y="2128843"/>
            <a:ext cx="646331" cy="1093027"/>
            <a:chOff x="63802" y="114612"/>
            <a:chExt cx="190716" cy="312764"/>
          </a:xfrm>
        </p:grpSpPr>
        <p:sp>
          <p:nvSpPr>
            <p:cNvPr id="81" name="テキスト ボックス 57">
              <a:extLst>
                <a:ext uri="{FF2B5EF4-FFF2-40B4-BE49-F238E27FC236}">
                  <a16:creationId xmlns:a16="http://schemas.microsoft.com/office/drawing/2014/main" id="{08725701-E34E-429F-AC0E-5B050E53BD15}"/>
                </a:ext>
              </a:extLst>
            </p:cNvPr>
            <p:cNvSpPr txBox="1"/>
            <p:nvPr/>
          </p:nvSpPr>
          <p:spPr>
            <a:xfrm>
              <a:off x="63802" y="24243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20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82" name="テキスト ボックス 58">
              <a:extLst>
                <a:ext uri="{FF2B5EF4-FFF2-40B4-BE49-F238E27FC236}">
                  <a16:creationId xmlns:a16="http://schemas.microsoft.com/office/drawing/2014/main" id="{29B384D3-624E-411A-BF98-178E5F9EB475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83" name="直線コネクタ 82">
              <a:extLst>
                <a:ext uri="{FF2B5EF4-FFF2-40B4-BE49-F238E27FC236}">
                  <a16:creationId xmlns:a16="http://schemas.microsoft.com/office/drawing/2014/main" id="{97E8CBFA-5F0C-4833-8F11-2211B7BECBBE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4" name="四角形: 角を丸くする 83">
            <a:extLst>
              <a:ext uri="{FF2B5EF4-FFF2-40B4-BE49-F238E27FC236}">
                <a16:creationId xmlns:a16="http://schemas.microsoft.com/office/drawing/2014/main" id="{9C1107BE-57B0-4C0E-83DF-D80245D6CABB}"/>
              </a:ext>
            </a:extLst>
          </p:cNvPr>
          <p:cNvSpPr/>
          <p:nvPr/>
        </p:nvSpPr>
        <p:spPr>
          <a:xfrm>
            <a:off x="1616104" y="2308994"/>
            <a:ext cx="647310" cy="84294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四角形: 角を丸くする 84">
            <a:extLst>
              <a:ext uri="{FF2B5EF4-FFF2-40B4-BE49-F238E27FC236}">
                <a16:creationId xmlns:a16="http://schemas.microsoft.com/office/drawing/2014/main" id="{BA0BF07D-B67A-4881-B1CC-BE8483D91BEF}"/>
              </a:ext>
            </a:extLst>
          </p:cNvPr>
          <p:cNvSpPr/>
          <p:nvPr/>
        </p:nvSpPr>
        <p:spPr>
          <a:xfrm>
            <a:off x="8194769" y="2189716"/>
            <a:ext cx="1537127" cy="90202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31BF3F54-526A-4F6C-BBAE-B02088FE42C9}"/>
              </a:ext>
            </a:extLst>
          </p:cNvPr>
          <p:cNvGrpSpPr/>
          <p:nvPr/>
        </p:nvGrpSpPr>
        <p:grpSpPr>
          <a:xfrm>
            <a:off x="8119544" y="2076029"/>
            <a:ext cx="679759" cy="1093027"/>
            <a:chOff x="53938" y="114612"/>
            <a:chExt cx="200580" cy="312764"/>
          </a:xfrm>
        </p:grpSpPr>
        <p:sp>
          <p:nvSpPr>
            <p:cNvPr id="95" name="テキスト ボックス 57">
              <a:extLst>
                <a:ext uri="{FF2B5EF4-FFF2-40B4-BE49-F238E27FC236}">
                  <a16:creationId xmlns:a16="http://schemas.microsoft.com/office/drawing/2014/main" id="{2BFBC545-4146-44D8-889F-36A06239C050}"/>
                </a:ext>
              </a:extLst>
            </p:cNvPr>
            <p:cNvSpPr txBox="1"/>
            <p:nvPr/>
          </p:nvSpPr>
          <p:spPr>
            <a:xfrm>
              <a:off x="63802" y="24243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20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96" name="テキスト ボックス 58">
              <a:extLst>
                <a:ext uri="{FF2B5EF4-FFF2-40B4-BE49-F238E27FC236}">
                  <a16:creationId xmlns:a16="http://schemas.microsoft.com/office/drawing/2014/main" id="{86A89420-D35F-4E24-8838-E433DE4986F3}"/>
                </a:ext>
              </a:extLst>
            </p:cNvPr>
            <p:cNvSpPr txBox="1"/>
            <p:nvPr/>
          </p:nvSpPr>
          <p:spPr>
            <a:xfrm>
              <a:off x="53938" y="11461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15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97" name="直線コネクタ 96">
              <a:extLst>
                <a:ext uri="{FF2B5EF4-FFF2-40B4-BE49-F238E27FC236}">
                  <a16:creationId xmlns:a16="http://schemas.microsoft.com/office/drawing/2014/main" id="{94FD5BDD-14D6-42DC-808B-2C97A65E179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8" name="グループ化 97">
            <a:extLst>
              <a:ext uri="{FF2B5EF4-FFF2-40B4-BE49-F238E27FC236}">
                <a16:creationId xmlns:a16="http://schemas.microsoft.com/office/drawing/2014/main" id="{67FB7A9F-2F36-476E-9B27-6267BA2BDA3A}"/>
              </a:ext>
            </a:extLst>
          </p:cNvPr>
          <p:cNvGrpSpPr/>
          <p:nvPr/>
        </p:nvGrpSpPr>
        <p:grpSpPr>
          <a:xfrm>
            <a:off x="9156153" y="2068686"/>
            <a:ext cx="436549" cy="1047870"/>
            <a:chOff x="98376" y="114612"/>
            <a:chExt cx="128815" cy="299843"/>
          </a:xfrm>
        </p:grpSpPr>
        <p:sp>
          <p:nvSpPr>
            <p:cNvPr id="99" name="テキスト ボックス 57">
              <a:extLst>
                <a:ext uri="{FF2B5EF4-FFF2-40B4-BE49-F238E27FC236}">
                  <a16:creationId xmlns:a16="http://schemas.microsoft.com/office/drawing/2014/main" id="{76559665-7D99-4E8D-BD13-90120AADDB39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4</a:t>
              </a:r>
            </a:p>
          </p:txBody>
        </p:sp>
        <p:sp>
          <p:nvSpPr>
            <p:cNvPr id="100" name="テキスト ボックス 58">
              <a:extLst>
                <a:ext uri="{FF2B5EF4-FFF2-40B4-BE49-F238E27FC236}">
                  <a16:creationId xmlns:a16="http://schemas.microsoft.com/office/drawing/2014/main" id="{A1C019A2-98CB-4ACD-B27D-A8E2B7286698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01" name="直線コネクタ 100">
              <a:extLst>
                <a:ext uri="{FF2B5EF4-FFF2-40B4-BE49-F238E27FC236}">
                  <a16:creationId xmlns:a16="http://schemas.microsoft.com/office/drawing/2014/main" id="{742FFE5D-4273-4F59-958A-AFC3201BF39C}"/>
                </a:ext>
              </a:extLst>
            </p:cNvPr>
            <p:cNvCxnSpPr>
              <a:cxnSpLocks/>
            </p:cNvCxnSpPr>
            <p:nvPr/>
          </p:nvCxnSpPr>
          <p:spPr>
            <a:xfrm>
              <a:off x="103560" y="274320"/>
              <a:ext cx="12363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2" name="テキスト ボックス 18">
            <a:extLst>
              <a:ext uri="{FF2B5EF4-FFF2-40B4-BE49-F238E27FC236}">
                <a16:creationId xmlns:a16="http://schemas.microsoft.com/office/drawing/2014/main" id="{1635BCD2-08C6-480B-905F-7D93564E84F7}"/>
              </a:ext>
            </a:extLst>
          </p:cNvPr>
          <p:cNvSpPr txBox="1"/>
          <p:nvPr/>
        </p:nvSpPr>
        <p:spPr>
          <a:xfrm>
            <a:off x="8713368" y="2358734"/>
            <a:ext cx="514140" cy="52322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800" dirty="0">
                <a:latin typeface="+mj-ea"/>
                <a:ea typeface="+mj-ea"/>
              </a:rPr>
              <a:t>＝</a:t>
            </a:r>
            <a:endParaRPr kumimoji="1" lang="en-US" altLang="ja-JP" sz="2800" dirty="0"/>
          </a:p>
        </p:txBody>
      </p:sp>
      <p:sp>
        <p:nvSpPr>
          <p:cNvPr id="103" name="タイトル 1">
            <a:extLst>
              <a:ext uri="{FF2B5EF4-FFF2-40B4-BE49-F238E27FC236}">
                <a16:creationId xmlns:a16="http://schemas.microsoft.com/office/drawing/2014/main" id="{51F7148D-9F89-43E2-9DAC-22E055E48ADA}"/>
              </a:ext>
            </a:extLst>
          </p:cNvPr>
          <p:cNvSpPr txBox="1">
            <a:spLocks/>
          </p:cNvSpPr>
          <p:nvPr/>
        </p:nvSpPr>
        <p:spPr>
          <a:xfrm>
            <a:off x="8469937" y="3550975"/>
            <a:ext cx="2692965" cy="689029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そのあと走る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DCCBC0A8-3705-4289-84F1-1A3524E435C0}"/>
              </a:ext>
            </a:extLst>
          </p:cNvPr>
          <p:cNvCxnSpPr/>
          <p:nvPr/>
        </p:nvCxnSpPr>
        <p:spPr>
          <a:xfrm>
            <a:off x="8533079" y="3006498"/>
            <a:ext cx="0" cy="3599774"/>
          </a:xfrm>
          <a:prstGeom prst="line">
            <a:avLst/>
          </a:prstGeom>
          <a:ln w="57150">
            <a:solidFill>
              <a:schemeClr val="accent5">
                <a:lumMod val="75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7B2355E-8618-4553-A53D-BB26D6F12412}"/>
              </a:ext>
            </a:extLst>
          </p:cNvPr>
          <p:cNvCxnSpPr>
            <a:endCxn id="93" idx="2"/>
          </p:cNvCxnSpPr>
          <p:nvPr/>
        </p:nvCxnSpPr>
        <p:spPr>
          <a:xfrm>
            <a:off x="8533079" y="5372343"/>
            <a:ext cx="2359017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4" name="グループ化 103">
            <a:extLst>
              <a:ext uri="{FF2B5EF4-FFF2-40B4-BE49-F238E27FC236}">
                <a16:creationId xmlns:a16="http://schemas.microsoft.com/office/drawing/2014/main" id="{25CFFFF9-734F-482D-95DF-0F15B380E941}"/>
              </a:ext>
            </a:extLst>
          </p:cNvPr>
          <p:cNvGrpSpPr/>
          <p:nvPr/>
        </p:nvGrpSpPr>
        <p:grpSpPr>
          <a:xfrm flipV="1">
            <a:off x="8533078" y="4932064"/>
            <a:ext cx="2337502" cy="903674"/>
            <a:chOff x="0" y="0"/>
            <a:chExt cx="6995157" cy="1276643"/>
          </a:xfrm>
        </p:grpSpPr>
        <p:sp>
          <p:nvSpPr>
            <p:cNvPr id="105" name="円弧 104">
              <a:extLst>
                <a:ext uri="{FF2B5EF4-FFF2-40B4-BE49-F238E27FC236}">
                  <a16:creationId xmlns:a16="http://schemas.microsoft.com/office/drawing/2014/main" id="{1EF20B91-33E6-430C-B9C4-2102E9860E25}"/>
                </a:ext>
              </a:extLst>
            </p:cNvPr>
            <p:cNvSpPr/>
            <p:nvPr/>
          </p:nvSpPr>
          <p:spPr>
            <a:xfrm rot="10800000">
              <a:off x="0" y="1"/>
              <a:ext cx="4662086" cy="1276642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06" name="円弧 105">
              <a:extLst>
                <a:ext uri="{FF2B5EF4-FFF2-40B4-BE49-F238E27FC236}">
                  <a16:creationId xmlns:a16="http://schemas.microsoft.com/office/drawing/2014/main" id="{3D9A4834-E6BD-44C6-9211-5D7DA4E70070}"/>
                </a:ext>
              </a:extLst>
            </p:cNvPr>
            <p:cNvSpPr/>
            <p:nvPr/>
          </p:nvSpPr>
          <p:spPr>
            <a:xfrm rot="10800000" flipH="1">
              <a:off x="2101954" y="0"/>
              <a:ext cx="4893203" cy="1276642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sp>
        <p:nvSpPr>
          <p:cNvPr id="107" name="四角形: 角を丸くする 106">
            <a:extLst>
              <a:ext uri="{FF2B5EF4-FFF2-40B4-BE49-F238E27FC236}">
                <a16:creationId xmlns:a16="http://schemas.microsoft.com/office/drawing/2014/main" id="{10CBB9FD-61FE-447B-8E77-077AC0A2B160}"/>
              </a:ext>
            </a:extLst>
          </p:cNvPr>
          <p:cNvSpPr/>
          <p:nvPr/>
        </p:nvSpPr>
        <p:spPr>
          <a:xfrm>
            <a:off x="9181363" y="4290251"/>
            <a:ext cx="1274094" cy="842948"/>
          </a:xfrm>
          <a:prstGeom prst="round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8" name="グループ化 107">
            <a:extLst>
              <a:ext uri="{FF2B5EF4-FFF2-40B4-BE49-F238E27FC236}">
                <a16:creationId xmlns:a16="http://schemas.microsoft.com/office/drawing/2014/main" id="{FACE5697-6472-4DC8-8B4A-C47E0EFB1EA4}"/>
              </a:ext>
            </a:extLst>
          </p:cNvPr>
          <p:cNvGrpSpPr/>
          <p:nvPr/>
        </p:nvGrpSpPr>
        <p:grpSpPr>
          <a:xfrm>
            <a:off x="2427788" y="4083913"/>
            <a:ext cx="555385" cy="1071513"/>
            <a:chOff x="79181" y="114612"/>
            <a:chExt cx="163881" cy="306608"/>
          </a:xfrm>
        </p:grpSpPr>
        <p:sp>
          <p:nvSpPr>
            <p:cNvPr id="109" name="テキスト ボックス 57">
              <a:extLst>
                <a:ext uri="{FF2B5EF4-FFF2-40B4-BE49-F238E27FC236}">
                  <a16:creationId xmlns:a16="http://schemas.microsoft.com/office/drawing/2014/main" id="{E279E37E-2976-4D1A-9B63-86FD0B7002AE}"/>
                </a:ext>
              </a:extLst>
            </p:cNvPr>
            <p:cNvSpPr txBox="1"/>
            <p:nvPr/>
          </p:nvSpPr>
          <p:spPr>
            <a:xfrm>
              <a:off x="98718" y="236276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8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10" name="テキスト ボックス 58">
              <a:extLst>
                <a:ext uri="{FF2B5EF4-FFF2-40B4-BE49-F238E27FC236}">
                  <a16:creationId xmlns:a16="http://schemas.microsoft.com/office/drawing/2014/main" id="{8D4582F7-6EE9-48AE-839F-0C355C7FAE92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11" name="直線コネクタ 110">
              <a:extLst>
                <a:ext uri="{FF2B5EF4-FFF2-40B4-BE49-F238E27FC236}">
                  <a16:creationId xmlns:a16="http://schemas.microsoft.com/office/drawing/2014/main" id="{5261AD23-B3F8-460F-90F3-D7E8B3C1F99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2" name="四角形: 角を丸くする 111">
            <a:extLst>
              <a:ext uri="{FF2B5EF4-FFF2-40B4-BE49-F238E27FC236}">
                <a16:creationId xmlns:a16="http://schemas.microsoft.com/office/drawing/2014/main" id="{984626C1-DBA2-4BA4-82D0-D7E98FB361C8}"/>
              </a:ext>
            </a:extLst>
          </p:cNvPr>
          <p:cNvSpPr/>
          <p:nvPr/>
        </p:nvSpPr>
        <p:spPr>
          <a:xfrm>
            <a:off x="2392725" y="4264064"/>
            <a:ext cx="647310" cy="84294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3" name="グループ化 112">
            <a:extLst>
              <a:ext uri="{FF2B5EF4-FFF2-40B4-BE49-F238E27FC236}">
                <a16:creationId xmlns:a16="http://schemas.microsoft.com/office/drawing/2014/main" id="{9EE09E5A-B7BD-4585-80AE-F206DAFF20BB}"/>
              </a:ext>
            </a:extLst>
          </p:cNvPr>
          <p:cNvGrpSpPr/>
          <p:nvPr/>
        </p:nvGrpSpPr>
        <p:grpSpPr>
          <a:xfrm>
            <a:off x="8542701" y="4886569"/>
            <a:ext cx="2327876" cy="1276350"/>
            <a:chOff x="-3" y="0"/>
            <a:chExt cx="6995160" cy="1276643"/>
          </a:xfrm>
        </p:grpSpPr>
        <p:sp>
          <p:nvSpPr>
            <p:cNvPr id="114" name="円弧 113">
              <a:extLst>
                <a:ext uri="{FF2B5EF4-FFF2-40B4-BE49-F238E27FC236}">
                  <a16:creationId xmlns:a16="http://schemas.microsoft.com/office/drawing/2014/main" id="{CB9EDA93-B02C-480D-B2DC-813FC50EBF4A}"/>
                </a:ext>
              </a:extLst>
            </p:cNvPr>
            <p:cNvSpPr/>
            <p:nvPr/>
          </p:nvSpPr>
          <p:spPr>
            <a:xfrm rot="10800000">
              <a:off x="-3" y="2"/>
              <a:ext cx="3945435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15" name="円弧 114">
              <a:extLst>
                <a:ext uri="{FF2B5EF4-FFF2-40B4-BE49-F238E27FC236}">
                  <a16:creationId xmlns:a16="http://schemas.microsoft.com/office/drawing/2014/main" id="{3B33CC88-BFFC-4429-A885-71CDFF04B785}"/>
                </a:ext>
              </a:extLst>
            </p:cNvPr>
            <p:cNvSpPr/>
            <p:nvPr/>
          </p:nvSpPr>
          <p:spPr>
            <a:xfrm rot="10800000" flipH="1">
              <a:off x="3221383" y="0"/>
              <a:ext cx="3773774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sp>
        <p:nvSpPr>
          <p:cNvPr id="116" name="四角形: 角を丸くする 115">
            <a:extLst>
              <a:ext uri="{FF2B5EF4-FFF2-40B4-BE49-F238E27FC236}">
                <a16:creationId xmlns:a16="http://schemas.microsoft.com/office/drawing/2014/main" id="{4D159384-40A6-4302-AA5D-72466E58B964}"/>
              </a:ext>
            </a:extLst>
          </p:cNvPr>
          <p:cNvSpPr/>
          <p:nvPr/>
        </p:nvSpPr>
        <p:spPr>
          <a:xfrm>
            <a:off x="9227510" y="5830613"/>
            <a:ext cx="952700" cy="842948"/>
          </a:xfrm>
          <a:prstGeom prst="round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7" name="テキスト ボックス 18">
            <a:extLst>
              <a:ext uri="{FF2B5EF4-FFF2-40B4-BE49-F238E27FC236}">
                <a16:creationId xmlns:a16="http://schemas.microsoft.com/office/drawing/2014/main" id="{B4457A3C-0B39-46FB-9473-B88B3CE5C6C4}"/>
              </a:ext>
            </a:extLst>
          </p:cNvPr>
          <p:cNvSpPr txBox="1"/>
          <p:nvPr/>
        </p:nvSpPr>
        <p:spPr>
          <a:xfrm>
            <a:off x="10126422" y="6037758"/>
            <a:ext cx="765674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3600" dirty="0"/>
              <a:t>分</a:t>
            </a:r>
          </a:p>
        </p:txBody>
      </p:sp>
      <p:grpSp>
        <p:nvGrpSpPr>
          <p:cNvPr id="118" name="グループ化 117">
            <a:extLst>
              <a:ext uri="{FF2B5EF4-FFF2-40B4-BE49-F238E27FC236}">
                <a16:creationId xmlns:a16="http://schemas.microsoft.com/office/drawing/2014/main" id="{47F55DFC-626D-4403-A478-CC7BD5BD8782}"/>
              </a:ext>
            </a:extLst>
          </p:cNvPr>
          <p:cNvGrpSpPr/>
          <p:nvPr/>
        </p:nvGrpSpPr>
        <p:grpSpPr>
          <a:xfrm>
            <a:off x="9974899" y="4158249"/>
            <a:ext cx="436549" cy="1047870"/>
            <a:chOff x="98376" y="114612"/>
            <a:chExt cx="128815" cy="299843"/>
          </a:xfrm>
        </p:grpSpPr>
        <p:sp>
          <p:nvSpPr>
            <p:cNvPr id="119" name="テキスト ボックス 57">
              <a:extLst>
                <a:ext uri="{FF2B5EF4-FFF2-40B4-BE49-F238E27FC236}">
                  <a16:creationId xmlns:a16="http://schemas.microsoft.com/office/drawing/2014/main" id="{0E9745BE-1D71-4288-B25D-16D1CF56063E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4</a:t>
              </a:r>
            </a:p>
          </p:txBody>
        </p:sp>
        <p:sp>
          <p:nvSpPr>
            <p:cNvPr id="120" name="テキスト ボックス 58">
              <a:extLst>
                <a:ext uri="{FF2B5EF4-FFF2-40B4-BE49-F238E27FC236}">
                  <a16:creationId xmlns:a16="http://schemas.microsoft.com/office/drawing/2014/main" id="{2414F061-5147-4648-9A74-9CD820814643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21" name="直線コネクタ 120">
              <a:extLst>
                <a:ext uri="{FF2B5EF4-FFF2-40B4-BE49-F238E27FC236}">
                  <a16:creationId xmlns:a16="http://schemas.microsoft.com/office/drawing/2014/main" id="{6836E807-A2FC-4885-85C8-55E61A5489D3}"/>
                </a:ext>
              </a:extLst>
            </p:cNvPr>
            <p:cNvCxnSpPr>
              <a:cxnSpLocks/>
            </p:cNvCxnSpPr>
            <p:nvPr/>
          </p:nvCxnSpPr>
          <p:spPr>
            <a:xfrm>
              <a:off x="103560" y="274320"/>
              <a:ext cx="12363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2" name="タイトル 1">
            <a:extLst>
              <a:ext uri="{FF2B5EF4-FFF2-40B4-BE49-F238E27FC236}">
                <a16:creationId xmlns:a16="http://schemas.microsoft.com/office/drawing/2014/main" id="{82C5A5A0-BFA5-4D35-A90F-809A94CE1CE9}"/>
              </a:ext>
            </a:extLst>
          </p:cNvPr>
          <p:cNvSpPr txBox="1">
            <a:spLocks/>
          </p:cNvSpPr>
          <p:nvPr/>
        </p:nvSpPr>
        <p:spPr>
          <a:xfrm>
            <a:off x="7448971" y="4317422"/>
            <a:ext cx="1613380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残りは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sp>
        <p:nvSpPr>
          <p:cNvPr id="123" name="タイトル 1">
            <a:extLst>
              <a:ext uri="{FF2B5EF4-FFF2-40B4-BE49-F238E27FC236}">
                <a16:creationId xmlns:a16="http://schemas.microsoft.com/office/drawing/2014/main" id="{781172F0-A625-4B9B-A2FF-73423640D6B7}"/>
              </a:ext>
            </a:extLst>
          </p:cNvPr>
          <p:cNvSpPr txBox="1">
            <a:spLocks/>
          </p:cNvSpPr>
          <p:nvPr/>
        </p:nvSpPr>
        <p:spPr>
          <a:xfrm>
            <a:off x="393871" y="3036216"/>
            <a:ext cx="1144373" cy="71328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歩く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sp>
        <p:nvSpPr>
          <p:cNvPr id="124" name="タイトル 1">
            <a:extLst>
              <a:ext uri="{FF2B5EF4-FFF2-40B4-BE49-F238E27FC236}">
                <a16:creationId xmlns:a16="http://schemas.microsoft.com/office/drawing/2014/main" id="{1235EA47-BDC9-4513-B1F5-992A7F478442}"/>
              </a:ext>
            </a:extLst>
          </p:cNvPr>
          <p:cNvSpPr txBox="1">
            <a:spLocks/>
          </p:cNvSpPr>
          <p:nvPr/>
        </p:nvSpPr>
        <p:spPr>
          <a:xfrm>
            <a:off x="279374" y="5034521"/>
            <a:ext cx="1144373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走る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grpSp>
        <p:nvGrpSpPr>
          <p:cNvPr id="125" name="グループ化 124">
            <a:extLst>
              <a:ext uri="{FF2B5EF4-FFF2-40B4-BE49-F238E27FC236}">
                <a16:creationId xmlns:a16="http://schemas.microsoft.com/office/drawing/2014/main" id="{BE9EEAA3-6300-482B-A2F5-36A3F93B1F23}"/>
              </a:ext>
            </a:extLst>
          </p:cNvPr>
          <p:cNvGrpSpPr/>
          <p:nvPr/>
        </p:nvGrpSpPr>
        <p:grpSpPr>
          <a:xfrm>
            <a:off x="5958372" y="2046375"/>
            <a:ext cx="697626" cy="1154583"/>
            <a:chOff x="63802" y="114612"/>
            <a:chExt cx="205852" cy="330378"/>
          </a:xfrm>
        </p:grpSpPr>
        <p:sp>
          <p:nvSpPr>
            <p:cNvPr id="126" name="テキスト ボックス 57">
              <a:extLst>
                <a:ext uri="{FF2B5EF4-FFF2-40B4-BE49-F238E27FC236}">
                  <a16:creationId xmlns:a16="http://schemas.microsoft.com/office/drawing/2014/main" id="{9AD2E10D-8809-4F36-A232-A4F7814D19E6}"/>
                </a:ext>
              </a:extLst>
            </p:cNvPr>
            <p:cNvSpPr txBox="1"/>
            <p:nvPr/>
          </p:nvSpPr>
          <p:spPr>
            <a:xfrm>
              <a:off x="63802" y="242432"/>
              <a:ext cx="205852" cy="20255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000" dirty="0">
                  <a:latin typeface="+mj-ea"/>
                  <a:ea typeface="+mj-ea"/>
                </a:rPr>
                <a:t>20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sp>
          <p:nvSpPr>
            <p:cNvPr id="127" name="テキスト ボックス 58">
              <a:extLst>
                <a:ext uri="{FF2B5EF4-FFF2-40B4-BE49-F238E27FC236}">
                  <a16:creationId xmlns:a16="http://schemas.microsoft.com/office/drawing/2014/main" id="{B8E4C9DD-5C69-4006-8ACC-6BD50C3884C1}"/>
                </a:ext>
              </a:extLst>
            </p:cNvPr>
            <p:cNvSpPr txBox="1"/>
            <p:nvPr/>
          </p:nvSpPr>
          <p:spPr>
            <a:xfrm>
              <a:off x="98376" y="114612"/>
              <a:ext cx="130171" cy="20255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000" dirty="0">
                  <a:latin typeface="+mj-ea"/>
                  <a:ea typeface="+mj-ea"/>
                </a:rPr>
                <a:t>1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cxnSp>
          <p:nvCxnSpPr>
            <p:cNvPr id="128" name="直線コネクタ 127">
              <a:extLst>
                <a:ext uri="{FF2B5EF4-FFF2-40B4-BE49-F238E27FC236}">
                  <a16:creationId xmlns:a16="http://schemas.microsoft.com/office/drawing/2014/main" id="{E247B07B-BE0F-481A-9BC7-87C3D8ADE3D7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9" name="タイトル 1">
            <a:extLst>
              <a:ext uri="{FF2B5EF4-FFF2-40B4-BE49-F238E27FC236}">
                <a16:creationId xmlns:a16="http://schemas.microsoft.com/office/drawing/2014/main" id="{93C5152F-E28E-41FA-9171-BD3C2FE3386E}"/>
              </a:ext>
            </a:extLst>
          </p:cNvPr>
          <p:cNvSpPr txBox="1">
            <a:spLocks/>
          </p:cNvSpPr>
          <p:nvPr/>
        </p:nvSpPr>
        <p:spPr>
          <a:xfrm>
            <a:off x="6489933" y="2333753"/>
            <a:ext cx="661522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×</a:t>
            </a:r>
          </a:p>
        </p:txBody>
      </p:sp>
      <p:sp>
        <p:nvSpPr>
          <p:cNvPr id="130" name="タイトル 1">
            <a:extLst>
              <a:ext uri="{FF2B5EF4-FFF2-40B4-BE49-F238E27FC236}">
                <a16:creationId xmlns:a16="http://schemas.microsoft.com/office/drawing/2014/main" id="{72B5329E-8AFA-496E-9AEF-2139DACC33A9}"/>
              </a:ext>
            </a:extLst>
          </p:cNvPr>
          <p:cNvSpPr txBox="1">
            <a:spLocks/>
          </p:cNvSpPr>
          <p:nvPr/>
        </p:nvSpPr>
        <p:spPr>
          <a:xfrm>
            <a:off x="7488983" y="2353676"/>
            <a:ext cx="646330" cy="53029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＝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sp>
        <p:nvSpPr>
          <p:cNvPr id="131" name="タイトル 1">
            <a:extLst>
              <a:ext uri="{FF2B5EF4-FFF2-40B4-BE49-F238E27FC236}">
                <a16:creationId xmlns:a16="http://schemas.microsoft.com/office/drawing/2014/main" id="{6AE02D9B-5D30-44FB-B306-68D5876A06E5}"/>
              </a:ext>
            </a:extLst>
          </p:cNvPr>
          <p:cNvSpPr txBox="1">
            <a:spLocks/>
          </p:cNvSpPr>
          <p:nvPr/>
        </p:nvSpPr>
        <p:spPr>
          <a:xfrm>
            <a:off x="3842726" y="2420033"/>
            <a:ext cx="2083224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latin typeface="+mj-ea"/>
                <a:cs typeface="Calibri Light"/>
              </a:rPr>
              <a:t>15</a:t>
            </a:r>
            <a:r>
              <a:rPr lang="ja-JP" altLang="en-US" sz="3200" dirty="0">
                <a:latin typeface="+mj-ea"/>
                <a:cs typeface="Calibri Light"/>
              </a:rPr>
              <a:t>分歩くと</a:t>
            </a:r>
            <a:endParaRPr lang="en-US" altLang="ja-JP" sz="3200" dirty="0">
              <a:latin typeface="+mj-ea"/>
              <a:cs typeface="Calibri Light"/>
            </a:endParaRPr>
          </a:p>
        </p:txBody>
      </p:sp>
      <p:grpSp>
        <p:nvGrpSpPr>
          <p:cNvPr id="132" name="グループ化 131">
            <a:extLst>
              <a:ext uri="{FF2B5EF4-FFF2-40B4-BE49-F238E27FC236}">
                <a16:creationId xmlns:a16="http://schemas.microsoft.com/office/drawing/2014/main" id="{52932343-FDC9-40A6-BDA1-360799DC2B73}"/>
              </a:ext>
            </a:extLst>
          </p:cNvPr>
          <p:cNvGrpSpPr/>
          <p:nvPr/>
        </p:nvGrpSpPr>
        <p:grpSpPr>
          <a:xfrm>
            <a:off x="9135157" y="4141834"/>
            <a:ext cx="646329" cy="1093027"/>
            <a:chOff x="63802" y="114612"/>
            <a:chExt cx="190716" cy="312764"/>
          </a:xfrm>
        </p:grpSpPr>
        <p:sp>
          <p:nvSpPr>
            <p:cNvPr id="133" name="テキスト ボックス 57">
              <a:extLst>
                <a:ext uri="{FF2B5EF4-FFF2-40B4-BE49-F238E27FC236}">
                  <a16:creationId xmlns:a16="http://schemas.microsoft.com/office/drawing/2014/main" id="{16257ED1-E196-4EE2-8716-72DB9C2A3037}"/>
                </a:ext>
              </a:extLst>
            </p:cNvPr>
            <p:cNvSpPr txBox="1"/>
            <p:nvPr/>
          </p:nvSpPr>
          <p:spPr>
            <a:xfrm>
              <a:off x="63802" y="24243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20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34" name="テキスト ボックス 58">
              <a:extLst>
                <a:ext uri="{FF2B5EF4-FFF2-40B4-BE49-F238E27FC236}">
                  <a16:creationId xmlns:a16="http://schemas.microsoft.com/office/drawing/2014/main" id="{B181782B-977D-4196-89BC-845633CF290A}"/>
                </a:ext>
              </a:extLst>
            </p:cNvPr>
            <p:cNvSpPr txBox="1"/>
            <p:nvPr/>
          </p:nvSpPr>
          <p:spPr>
            <a:xfrm>
              <a:off x="92030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5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35" name="直線コネクタ 134">
              <a:extLst>
                <a:ext uri="{FF2B5EF4-FFF2-40B4-BE49-F238E27FC236}">
                  <a16:creationId xmlns:a16="http://schemas.microsoft.com/office/drawing/2014/main" id="{7D16DB1D-C15E-42E2-912A-97B0C809B3E0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6" name="テキスト ボックス 18">
            <a:extLst>
              <a:ext uri="{FF2B5EF4-FFF2-40B4-BE49-F238E27FC236}">
                <a16:creationId xmlns:a16="http://schemas.microsoft.com/office/drawing/2014/main" id="{C8E468E6-61D6-4F3A-A508-ABA47849756C}"/>
              </a:ext>
            </a:extLst>
          </p:cNvPr>
          <p:cNvSpPr txBox="1"/>
          <p:nvPr/>
        </p:nvSpPr>
        <p:spPr>
          <a:xfrm>
            <a:off x="9607568" y="4458878"/>
            <a:ext cx="514140" cy="52322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800" dirty="0">
                <a:latin typeface="+mj-ea"/>
                <a:ea typeface="+mj-ea"/>
              </a:rPr>
              <a:t>＝</a:t>
            </a:r>
            <a:endParaRPr kumimoji="1"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2791311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85" grpId="0" animBg="1"/>
      <p:bldP spid="102" grpId="0"/>
      <p:bldP spid="107" grpId="0" animBg="1"/>
      <p:bldP spid="112" grpId="0" animBg="1"/>
      <p:bldP spid="116" grpId="0" animBg="1"/>
      <p:bldP spid="136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4724" y="75909"/>
            <a:ext cx="4133502" cy="683166"/>
          </a:xfrm>
        </p:spPr>
        <p:txBody>
          <a:bodyPr>
            <a:normAutofit/>
          </a:bodyPr>
          <a:lstStyle/>
          <a:p>
            <a:r>
              <a:rPr lang="ja-JP" altLang="en-US" sz="4000" dirty="0">
                <a:ea typeface="ＭＳ Ｐゴシック"/>
                <a:cs typeface="Calibri Light"/>
              </a:rPr>
              <a:t>割合</a:t>
            </a:r>
            <a:r>
              <a:rPr lang="en-US" altLang="ja-JP" sz="4000" dirty="0">
                <a:ea typeface="ＭＳ Ｐゴシック"/>
                <a:cs typeface="Calibri Light"/>
              </a:rPr>
              <a:t>(</a:t>
            </a:r>
            <a:r>
              <a:rPr lang="ja-JP" altLang="en-US" sz="4000" dirty="0">
                <a:ea typeface="ＭＳ Ｐゴシック"/>
                <a:cs typeface="Calibri Light"/>
              </a:rPr>
              <a:t>わりあい）</a:t>
            </a:r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16CAB6B2-1F92-4353-90EB-BBFAE7E84E21}"/>
              </a:ext>
            </a:extLst>
          </p:cNvPr>
          <p:cNvGrpSpPr/>
          <p:nvPr/>
        </p:nvGrpSpPr>
        <p:grpSpPr>
          <a:xfrm>
            <a:off x="1849160" y="1747742"/>
            <a:ext cx="2917372" cy="533401"/>
            <a:chOff x="1004208" y="1875063"/>
            <a:chExt cx="2917372" cy="533401"/>
          </a:xfrm>
        </p:grpSpPr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3E199B6F-2176-4639-B977-40EEE706D0CE}"/>
                </a:ext>
              </a:extLst>
            </p:cNvPr>
            <p:cNvGrpSpPr/>
            <p:nvPr/>
          </p:nvGrpSpPr>
          <p:grpSpPr>
            <a:xfrm>
              <a:off x="1050843" y="2036820"/>
              <a:ext cx="2821108" cy="211155"/>
              <a:chOff x="1050843" y="2036820"/>
              <a:chExt cx="2821108" cy="211155"/>
            </a:xfrm>
          </p:grpSpPr>
          <p:sp>
            <p:nvSpPr>
              <p:cNvPr id="4" name="楕円 3">
                <a:extLst>
                  <a:ext uri="{FF2B5EF4-FFF2-40B4-BE49-F238E27FC236}">
                    <a16:creationId xmlns:a16="http://schemas.microsoft.com/office/drawing/2014/main" id="{B07361CC-1712-45EA-809C-853328AC0427}"/>
                  </a:ext>
                </a:extLst>
              </p:cNvPr>
              <p:cNvSpPr/>
              <p:nvPr/>
            </p:nvSpPr>
            <p:spPr>
              <a:xfrm>
                <a:off x="1050843" y="2036820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5" name="楕円 4">
                <a:extLst>
                  <a:ext uri="{FF2B5EF4-FFF2-40B4-BE49-F238E27FC236}">
                    <a16:creationId xmlns:a16="http://schemas.microsoft.com/office/drawing/2014/main" id="{C0D248C9-D014-4316-8F47-64B95B5739E1}"/>
                  </a:ext>
                </a:extLst>
              </p:cNvPr>
              <p:cNvSpPr/>
              <p:nvPr/>
            </p:nvSpPr>
            <p:spPr>
              <a:xfrm>
                <a:off x="1332371" y="2036820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" name="楕円 5">
                <a:extLst>
                  <a:ext uri="{FF2B5EF4-FFF2-40B4-BE49-F238E27FC236}">
                    <a16:creationId xmlns:a16="http://schemas.microsoft.com/office/drawing/2014/main" id="{5BA6037C-5B44-49BA-8A60-929274EC76B4}"/>
                  </a:ext>
                </a:extLst>
              </p:cNvPr>
              <p:cNvSpPr/>
              <p:nvPr/>
            </p:nvSpPr>
            <p:spPr>
              <a:xfrm>
                <a:off x="1613899" y="2036820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" name="楕円 6">
                <a:extLst>
                  <a:ext uri="{FF2B5EF4-FFF2-40B4-BE49-F238E27FC236}">
                    <a16:creationId xmlns:a16="http://schemas.microsoft.com/office/drawing/2014/main" id="{00EDF12D-CE84-428D-8069-9DAB1FD5D213}"/>
                  </a:ext>
                </a:extLst>
              </p:cNvPr>
              <p:cNvSpPr/>
              <p:nvPr/>
            </p:nvSpPr>
            <p:spPr>
              <a:xfrm>
                <a:off x="3075968" y="2036820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" name="楕円 7">
                <a:extLst>
                  <a:ext uri="{FF2B5EF4-FFF2-40B4-BE49-F238E27FC236}">
                    <a16:creationId xmlns:a16="http://schemas.microsoft.com/office/drawing/2014/main" id="{859E8373-BFF1-43D7-8D29-6730B6C1B5DE}"/>
                  </a:ext>
                </a:extLst>
              </p:cNvPr>
              <p:cNvSpPr/>
              <p:nvPr/>
            </p:nvSpPr>
            <p:spPr>
              <a:xfrm>
                <a:off x="3660796" y="2036820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9" name="楕円 8">
                <a:extLst>
                  <a:ext uri="{FF2B5EF4-FFF2-40B4-BE49-F238E27FC236}">
                    <a16:creationId xmlns:a16="http://schemas.microsoft.com/office/drawing/2014/main" id="{F8C2C16D-BF3A-4A57-9A37-78EC4A2A2ACA}"/>
                  </a:ext>
                </a:extLst>
              </p:cNvPr>
              <p:cNvSpPr/>
              <p:nvPr/>
            </p:nvSpPr>
            <p:spPr>
              <a:xfrm>
                <a:off x="1906313" y="2036820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" name="楕円 9">
                <a:extLst>
                  <a:ext uri="{FF2B5EF4-FFF2-40B4-BE49-F238E27FC236}">
                    <a16:creationId xmlns:a16="http://schemas.microsoft.com/office/drawing/2014/main" id="{BC49C060-A0B8-4AD9-8B48-C3B3D8BB84E7}"/>
                  </a:ext>
                </a:extLst>
              </p:cNvPr>
              <p:cNvSpPr/>
              <p:nvPr/>
            </p:nvSpPr>
            <p:spPr>
              <a:xfrm>
                <a:off x="2198727" y="2036820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1" name="楕円 10">
                <a:extLst>
                  <a:ext uri="{FF2B5EF4-FFF2-40B4-BE49-F238E27FC236}">
                    <a16:creationId xmlns:a16="http://schemas.microsoft.com/office/drawing/2014/main" id="{72644B1F-719F-49CD-8C3F-89BD7A566B70}"/>
                  </a:ext>
                </a:extLst>
              </p:cNvPr>
              <p:cNvSpPr/>
              <p:nvPr/>
            </p:nvSpPr>
            <p:spPr>
              <a:xfrm>
                <a:off x="2783555" y="2036820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2" name="楕円 11">
                <a:extLst>
                  <a:ext uri="{FF2B5EF4-FFF2-40B4-BE49-F238E27FC236}">
                    <a16:creationId xmlns:a16="http://schemas.microsoft.com/office/drawing/2014/main" id="{377DA78B-C525-41E7-A703-624FBEA24B8A}"/>
                  </a:ext>
                </a:extLst>
              </p:cNvPr>
              <p:cNvSpPr/>
              <p:nvPr/>
            </p:nvSpPr>
            <p:spPr>
              <a:xfrm>
                <a:off x="3368382" y="2036820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3" name="楕円 12">
                <a:extLst>
                  <a:ext uri="{FF2B5EF4-FFF2-40B4-BE49-F238E27FC236}">
                    <a16:creationId xmlns:a16="http://schemas.microsoft.com/office/drawing/2014/main" id="{EF469341-8F43-439F-A24B-3C7F714D57C8}"/>
                  </a:ext>
                </a:extLst>
              </p:cNvPr>
              <p:cNvSpPr/>
              <p:nvPr/>
            </p:nvSpPr>
            <p:spPr>
              <a:xfrm>
                <a:off x="2491141" y="2036820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15" name="四角形: 角を丸くする 14">
              <a:extLst>
                <a:ext uri="{FF2B5EF4-FFF2-40B4-BE49-F238E27FC236}">
                  <a16:creationId xmlns:a16="http://schemas.microsoft.com/office/drawing/2014/main" id="{A1101C6C-2FED-4AF1-A6CB-C379CF40BFC1}"/>
                </a:ext>
              </a:extLst>
            </p:cNvPr>
            <p:cNvSpPr/>
            <p:nvPr/>
          </p:nvSpPr>
          <p:spPr>
            <a:xfrm>
              <a:off x="1004208" y="1875063"/>
              <a:ext cx="2917372" cy="53340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F1FA8CD-4296-4692-8BB3-90ED3E03A5A9}"/>
              </a:ext>
            </a:extLst>
          </p:cNvPr>
          <p:cNvSpPr txBox="1"/>
          <p:nvPr/>
        </p:nvSpPr>
        <p:spPr>
          <a:xfrm>
            <a:off x="3088702" y="2551546"/>
            <a:ext cx="468086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2800" dirty="0">
                <a:ea typeface="ＭＳ Ｐゴシック"/>
              </a:rPr>
              <a:t>１</a:t>
            </a:r>
            <a:endParaRPr lang="ja-JP" altLang="en-US" sz="2800" dirty="0">
              <a:cs typeface="Calibri" panose="020F0502020204030204"/>
            </a:endParaRPr>
          </a:p>
        </p:txBody>
      </p:sp>
      <p:sp>
        <p:nvSpPr>
          <p:cNvPr id="40" name="左中かっこ 39">
            <a:extLst>
              <a:ext uri="{FF2B5EF4-FFF2-40B4-BE49-F238E27FC236}">
                <a16:creationId xmlns:a16="http://schemas.microsoft.com/office/drawing/2014/main" id="{D81A0DAA-080A-46BF-8CE5-FAC676089927}"/>
              </a:ext>
            </a:extLst>
          </p:cNvPr>
          <p:cNvSpPr/>
          <p:nvPr/>
        </p:nvSpPr>
        <p:spPr>
          <a:xfrm rot="16200000">
            <a:off x="3182495" y="949006"/>
            <a:ext cx="261258" cy="2917371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1" name="左中かっこ 40">
            <a:extLst>
              <a:ext uri="{FF2B5EF4-FFF2-40B4-BE49-F238E27FC236}">
                <a16:creationId xmlns:a16="http://schemas.microsoft.com/office/drawing/2014/main" id="{7C671894-6CBF-4DD8-86B3-A6484C0BF99D}"/>
              </a:ext>
            </a:extLst>
          </p:cNvPr>
          <p:cNvSpPr/>
          <p:nvPr/>
        </p:nvSpPr>
        <p:spPr>
          <a:xfrm rot="16200000">
            <a:off x="4722825" y="1095962"/>
            <a:ext cx="272143" cy="5921828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B7B60212-6E73-4FAB-9376-FDC297E8B83B}"/>
              </a:ext>
            </a:extLst>
          </p:cNvPr>
          <p:cNvSpPr txBox="1"/>
          <p:nvPr/>
        </p:nvSpPr>
        <p:spPr>
          <a:xfrm>
            <a:off x="4665123" y="4215049"/>
            <a:ext cx="468086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2800" dirty="0">
                <a:ea typeface="ＭＳ Ｐゴシック"/>
              </a:rPr>
              <a:t>２</a:t>
            </a:r>
            <a:endParaRPr lang="ja-JP" altLang="en-US" sz="2800" dirty="0">
              <a:cs typeface="Calibri" panose="020F0502020204030204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7E104DFF-CA4A-404E-8481-A66B18918C9C}"/>
              </a:ext>
            </a:extLst>
          </p:cNvPr>
          <p:cNvGrpSpPr/>
          <p:nvPr/>
        </p:nvGrpSpPr>
        <p:grpSpPr>
          <a:xfrm>
            <a:off x="1870931" y="3304399"/>
            <a:ext cx="2917372" cy="533401"/>
            <a:chOff x="1025979" y="3431720"/>
            <a:chExt cx="2917372" cy="533401"/>
          </a:xfrm>
        </p:grpSpPr>
        <p:grpSp>
          <p:nvGrpSpPr>
            <p:cNvPr id="16" name="グループ化 15">
              <a:extLst>
                <a:ext uri="{FF2B5EF4-FFF2-40B4-BE49-F238E27FC236}">
                  <a16:creationId xmlns:a16="http://schemas.microsoft.com/office/drawing/2014/main" id="{19F4871F-488B-4978-8535-D3E413579FB0}"/>
                </a:ext>
              </a:extLst>
            </p:cNvPr>
            <p:cNvGrpSpPr/>
            <p:nvPr/>
          </p:nvGrpSpPr>
          <p:grpSpPr>
            <a:xfrm>
              <a:off x="1072614" y="3593477"/>
              <a:ext cx="2821108" cy="211155"/>
              <a:chOff x="1072614" y="3593477"/>
              <a:chExt cx="2821108" cy="211155"/>
            </a:xfrm>
          </p:grpSpPr>
          <p:sp>
            <p:nvSpPr>
              <p:cNvPr id="56" name="楕円 55">
                <a:extLst>
                  <a:ext uri="{FF2B5EF4-FFF2-40B4-BE49-F238E27FC236}">
                    <a16:creationId xmlns:a16="http://schemas.microsoft.com/office/drawing/2014/main" id="{7E0B98BA-11B1-47E5-AD40-06F502E4EE7F}"/>
                  </a:ext>
                </a:extLst>
              </p:cNvPr>
              <p:cNvSpPr/>
              <p:nvPr/>
            </p:nvSpPr>
            <p:spPr>
              <a:xfrm>
                <a:off x="1072614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57" name="楕円 56">
                <a:extLst>
                  <a:ext uri="{FF2B5EF4-FFF2-40B4-BE49-F238E27FC236}">
                    <a16:creationId xmlns:a16="http://schemas.microsoft.com/office/drawing/2014/main" id="{062860B1-D2F1-4AB9-8844-502B946412B2}"/>
                  </a:ext>
                </a:extLst>
              </p:cNvPr>
              <p:cNvSpPr/>
              <p:nvPr/>
            </p:nvSpPr>
            <p:spPr>
              <a:xfrm>
                <a:off x="1354142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58" name="楕円 57">
                <a:extLst>
                  <a:ext uri="{FF2B5EF4-FFF2-40B4-BE49-F238E27FC236}">
                    <a16:creationId xmlns:a16="http://schemas.microsoft.com/office/drawing/2014/main" id="{50FC5F43-0C45-4C99-A5B8-7B06430D1856}"/>
                  </a:ext>
                </a:extLst>
              </p:cNvPr>
              <p:cNvSpPr/>
              <p:nvPr/>
            </p:nvSpPr>
            <p:spPr>
              <a:xfrm>
                <a:off x="1635670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59" name="楕円 58">
                <a:extLst>
                  <a:ext uri="{FF2B5EF4-FFF2-40B4-BE49-F238E27FC236}">
                    <a16:creationId xmlns:a16="http://schemas.microsoft.com/office/drawing/2014/main" id="{B51CCDA2-D7F1-42D8-968D-87A5797EFC0A}"/>
                  </a:ext>
                </a:extLst>
              </p:cNvPr>
              <p:cNvSpPr/>
              <p:nvPr/>
            </p:nvSpPr>
            <p:spPr>
              <a:xfrm>
                <a:off x="3097739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0" name="楕円 59">
                <a:extLst>
                  <a:ext uri="{FF2B5EF4-FFF2-40B4-BE49-F238E27FC236}">
                    <a16:creationId xmlns:a16="http://schemas.microsoft.com/office/drawing/2014/main" id="{33CAD9F2-8B92-4909-B2D4-B098A9A6E834}"/>
                  </a:ext>
                </a:extLst>
              </p:cNvPr>
              <p:cNvSpPr/>
              <p:nvPr/>
            </p:nvSpPr>
            <p:spPr>
              <a:xfrm>
                <a:off x="3682567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1" name="楕円 60">
                <a:extLst>
                  <a:ext uri="{FF2B5EF4-FFF2-40B4-BE49-F238E27FC236}">
                    <a16:creationId xmlns:a16="http://schemas.microsoft.com/office/drawing/2014/main" id="{02ECE384-676A-41E8-A9C4-769B839030E4}"/>
                  </a:ext>
                </a:extLst>
              </p:cNvPr>
              <p:cNvSpPr/>
              <p:nvPr/>
            </p:nvSpPr>
            <p:spPr>
              <a:xfrm>
                <a:off x="1928084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2" name="楕円 61">
                <a:extLst>
                  <a:ext uri="{FF2B5EF4-FFF2-40B4-BE49-F238E27FC236}">
                    <a16:creationId xmlns:a16="http://schemas.microsoft.com/office/drawing/2014/main" id="{64BCD372-063F-4ADB-8E56-BFC9363FAB53}"/>
                  </a:ext>
                </a:extLst>
              </p:cNvPr>
              <p:cNvSpPr/>
              <p:nvPr/>
            </p:nvSpPr>
            <p:spPr>
              <a:xfrm>
                <a:off x="2220498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3" name="楕円 62">
                <a:extLst>
                  <a:ext uri="{FF2B5EF4-FFF2-40B4-BE49-F238E27FC236}">
                    <a16:creationId xmlns:a16="http://schemas.microsoft.com/office/drawing/2014/main" id="{B59DE8DB-E9B7-4733-845F-43B7F90F830C}"/>
                  </a:ext>
                </a:extLst>
              </p:cNvPr>
              <p:cNvSpPr/>
              <p:nvPr/>
            </p:nvSpPr>
            <p:spPr>
              <a:xfrm>
                <a:off x="2805326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4" name="楕円 63">
                <a:extLst>
                  <a:ext uri="{FF2B5EF4-FFF2-40B4-BE49-F238E27FC236}">
                    <a16:creationId xmlns:a16="http://schemas.microsoft.com/office/drawing/2014/main" id="{DF3F1785-E894-49D0-BB37-5277788A6ADE}"/>
                  </a:ext>
                </a:extLst>
              </p:cNvPr>
              <p:cNvSpPr/>
              <p:nvPr/>
            </p:nvSpPr>
            <p:spPr>
              <a:xfrm>
                <a:off x="3390153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5" name="楕円 64">
                <a:extLst>
                  <a:ext uri="{FF2B5EF4-FFF2-40B4-BE49-F238E27FC236}">
                    <a16:creationId xmlns:a16="http://schemas.microsoft.com/office/drawing/2014/main" id="{894FA295-BD67-44DA-8B31-79F4A1C38968}"/>
                  </a:ext>
                </a:extLst>
              </p:cNvPr>
              <p:cNvSpPr/>
              <p:nvPr/>
            </p:nvSpPr>
            <p:spPr>
              <a:xfrm>
                <a:off x="2512912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66" name="四角形: 角を丸くする 65">
              <a:extLst>
                <a:ext uri="{FF2B5EF4-FFF2-40B4-BE49-F238E27FC236}">
                  <a16:creationId xmlns:a16="http://schemas.microsoft.com/office/drawing/2014/main" id="{86298E55-185E-4961-83CC-6AFE2313247C}"/>
                </a:ext>
              </a:extLst>
            </p:cNvPr>
            <p:cNvSpPr/>
            <p:nvPr/>
          </p:nvSpPr>
          <p:spPr>
            <a:xfrm>
              <a:off x="1025979" y="3431720"/>
              <a:ext cx="2917372" cy="53340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709E0F96-A32A-4B53-94CA-AB471407CF02}"/>
              </a:ext>
            </a:extLst>
          </p:cNvPr>
          <p:cNvGrpSpPr/>
          <p:nvPr/>
        </p:nvGrpSpPr>
        <p:grpSpPr>
          <a:xfrm>
            <a:off x="4875388" y="3315284"/>
            <a:ext cx="2917372" cy="533401"/>
            <a:chOff x="4030436" y="3442605"/>
            <a:chExt cx="2917372" cy="533401"/>
          </a:xfrm>
        </p:grpSpPr>
        <p:grpSp>
          <p:nvGrpSpPr>
            <p:cNvPr id="17" name="グループ化 16">
              <a:extLst>
                <a:ext uri="{FF2B5EF4-FFF2-40B4-BE49-F238E27FC236}">
                  <a16:creationId xmlns:a16="http://schemas.microsoft.com/office/drawing/2014/main" id="{68238F8A-BDC5-4B60-904F-7A3869B876D4}"/>
                </a:ext>
              </a:extLst>
            </p:cNvPr>
            <p:cNvGrpSpPr/>
            <p:nvPr/>
          </p:nvGrpSpPr>
          <p:grpSpPr>
            <a:xfrm>
              <a:off x="4077071" y="3604362"/>
              <a:ext cx="2821108" cy="211155"/>
              <a:chOff x="4077071" y="3604362"/>
              <a:chExt cx="2821108" cy="211155"/>
            </a:xfrm>
          </p:grpSpPr>
          <p:sp>
            <p:nvSpPr>
              <p:cNvPr id="67" name="楕円 66">
                <a:extLst>
                  <a:ext uri="{FF2B5EF4-FFF2-40B4-BE49-F238E27FC236}">
                    <a16:creationId xmlns:a16="http://schemas.microsoft.com/office/drawing/2014/main" id="{AD4B9487-A250-4846-A0D5-E7F87C91EC78}"/>
                  </a:ext>
                </a:extLst>
              </p:cNvPr>
              <p:cNvSpPr/>
              <p:nvPr/>
            </p:nvSpPr>
            <p:spPr>
              <a:xfrm>
                <a:off x="4077071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8" name="楕円 67">
                <a:extLst>
                  <a:ext uri="{FF2B5EF4-FFF2-40B4-BE49-F238E27FC236}">
                    <a16:creationId xmlns:a16="http://schemas.microsoft.com/office/drawing/2014/main" id="{AB7CDCC5-0526-46E0-A7D3-F2D6FCA2A474}"/>
                  </a:ext>
                </a:extLst>
              </p:cNvPr>
              <p:cNvSpPr/>
              <p:nvPr/>
            </p:nvSpPr>
            <p:spPr>
              <a:xfrm>
                <a:off x="4347713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9" name="楕円 68">
                <a:extLst>
                  <a:ext uri="{FF2B5EF4-FFF2-40B4-BE49-F238E27FC236}">
                    <a16:creationId xmlns:a16="http://schemas.microsoft.com/office/drawing/2014/main" id="{4F7601FD-1351-495C-851C-FD7B9AD042D8}"/>
                  </a:ext>
                </a:extLst>
              </p:cNvPr>
              <p:cNvSpPr/>
              <p:nvPr/>
            </p:nvSpPr>
            <p:spPr>
              <a:xfrm>
                <a:off x="4640127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0" name="楕円 69">
                <a:extLst>
                  <a:ext uri="{FF2B5EF4-FFF2-40B4-BE49-F238E27FC236}">
                    <a16:creationId xmlns:a16="http://schemas.microsoft.com/office/drawing/2014/main" id="{9916155C-DAE4-4F89-BD30-486FEC480327}"/>
                  </a:ext>
                </a:extLst>
              </p:cNvPr>
              <p:cNvSpPr/>
              <p:nvPr/>
            </p:nvSpPr>
            <p:spPr>
              <a:xfrm>
                <a:off x="6102196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1" name="楕円 70">
                <a:extLst>
                  <a:ext uri="{FF2B5EF4-FFF2-40B4-BE49-F238E27FC236}">
                    <a16:creationId xmlns:a16="http://schemas.microsoft.com/office/drawing/2014/main" id="{43A47E54-F086-4F24-ABBF-6BD4355F319E}"/>
                  </a:ext>
                </a:extLst>
              </p:cNvPr>
              <p:cNvSpPr/>
              <p:nvPr/>
            </p:nvSpPr>
            <p:spPr>
              <a:xfrm>
                <a:off x="6687024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2" name="楕円 71">
                <a:extLst>
                  <a:ext uri="{FF2B5EF4-FFF2-40B4-BE49-F238E27FC236}">
                    <a16:creationId xmlns:a16="http://schemas.microsoft.com/office/drawing/2014/main" id="{4015166B-7C32-47C4-8D86-601AEFD61266}"/>
                  </a:ext>
                </a:extLst>
              </p:cNvPr>
              <p:cNvSpPr/>
              <p:nvPr/>
            </p:nvSpPr>
            <p:spPr>
              <a:xfrm>
                <a:off x="4932541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3" name="楕円 72">
                <a:extLst>
                  <a:ext uri="{FF2B5EF4-FFF2-40B4-BE49-F238E27FC236}">
                    <a16:creationId xmlns:a16="http://schemas.microsoft.com/office/drawing/2014/main" id="{8E91FA0D-71B8-4F0E-B055-D29D2D1206F2}"/>
                  </a:ext>
                </a:extLst>
              </p:cNvPr>
              <p:cNvSpPr/>
              <p:nvPr/>
            </p:nvSpPr>
            <p:spPr>
              <a:xfrm>
                <a:off x="5224955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4" name="楕円 73">
                <a:extLst>
                  <a:ext uri="{FF2B5EF4-FFF2-40B4-BE49-F238E27FC236}">
                    <a16:creationId xmlns:a16="http://schemas.microsoft.com/office/drawing/2014/main" id="{A197124B-E40B-4396-A498-4B2D87D91564}"/>
                  </a:ext>
                </a:extLst>
              </p:cNvPr>
              <p:cNvSpPr/>
              <p:nvPr/>
            </p:nvSpPr>
            <p:spPr>
              <a:xfrm>
                <a:off x="5809783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5" name="楕円 74">
                <a:extLst>
                  <a:ext uri="{FF2B5EF4-FFF2-40B4-BE49-F238E27FC236}">
                    <a16:creationId xmlns:a16="http://schemas.microsoft.com/office/drawing/2014/main" id="{FF1E0AC3-AA01-4AAD-AD02-3B23C17196FE}"/>
                  </a:ext>
                </a:extLst>
              </p:cNvPr>
              <p:cNvSpPr/>
              <p:nvPr/>
            </p:nvSpPr>
            <p:spPr>
              <a:xfrm>
                <a:off x="6394610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6" name="楕円 75">
                <a:extLst>
                  <a:ext uri="{FF2B5EF4-FFF2-40B4-BE49-F238E27FC236}">
                    <a16:creationId xmlns:a16="http://schemas.microsoft.com/office/drawing/2014/main" id="{705CCDA7-EC7C-4FE0-8199-581861580AEE}"/>
                  </a:ext>
                </a:extLst>
              </p:cNvPr>
              <p:cNvSpPr/>
              <p:nvPr/>
            </p:nvSpPr>
            <p:spPr>
              <a:xfrm>
                <a:off x="5517369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77" name="四角形: 角を丸くする 76">
              <a:extLst>
                <a:ext uri="{FF2B5EF4-FFF2-40B4-BE49-F238E27FC236}">
                  <a16:creationId xmlns:a16="http://schemas.microsoft.com/office/drawing/2014/main" id="{B55E351A-864C-4B6D-ABB9-205C6D71E298}"/>
                </a:ext>
              </a:extLst>
            </p:cNvPr>
            <p:cNvSpPr/>
            <p:nvPr/>
          </p:nvSpPr>
          <p:spPr>
            <a:xfrm>
              <a:off x="4030436" y="3442605"/>
              <a:ext cx="2917372" cy="53340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sp>
        <p:nvSpPr>
          <p:cNvPr id="42" name="左中かっこ 41">
            <a:extLst>
              <a:ext uri="{FF2B5EF4-FFF2-40B4-BE49-F238E27FC236}">
                <a16:creationId xmlns:a16="http://schemas.microsoft.com/office/drawing/2014/main" id="{BA84E661-12D9-465D-BDD5-ABDABA30D8B5}"/>
              </a:ext>
            </a:extLst>
          </p:cNvPr>
          <p:cNvSpPr/>
          <p:nvPr/>
        </p:nvSpPr>
        <p:spPr>
          <a:xfrm rot="16200000">
            <a:off x="6154295" y="1275578"/>
            <a:ext cx="293913" cy="8828313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7023122F-EA40-43B0-B3D6-2025538FFBD7}"/>
              </a:ext>
            </a:extLst>
          </p:cNvPr>
          <p:cNvSpPr txBox="1"/>
          <p:nvPr/>
        </p:nvSpPr>
        <p:spPr>
          <a:xfrm>
            <a:off x="6089143" y="5858794"/>
            <a:ext cx="468086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2800" dirty="0">
                <a:ea typeface="ＭＳ Ｐゴシック"/>
                <a:cs typeface="Calibri" panose="020F0502020204030204"/>
              </a:rPr>
              <a:t>３</a:t>
            </a:r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4650484C-0FCD-44C9-B92D-A5EF2EA021DB}"/>
              </a:ext>
            </a:extLst>
          </p:cNvPr>
          <p:cNvGrpSpPr/>
          <p:nvPr/>
        </p:nvGrpSpPr>
        <p:grpSpPr>
          <a:xfrm>
            <a:off x="1816503" y="4915485"/>
            <a:ext cx="2917372" cy="533401"/>
            <a:chOff x="971551" y="5042806"/>
            <a:chExt cx="2917372" cy="533401"/>
          </a:xfrm>
        </p:grpSpPr>
        <p:grpSp>
          <p:nvGrpSpPr>
            <p:cNvPr id="19" name="グループ化 18">
              <a:extLst>
                <a:ext uri="{FF2B5EF4-FFF2-40B4-BE49-F238E27FC236}">
                  <a16:creationId xmlns:a16="http://schemas.microsoft.com/office/drawing/2014/main" id="{4DA42374-01AD-4B8A-B815-BE5062A04BDC}"/>
                </a:ext>
              </a:extLst>
            </p:cNvPr>
            <p:cNvGrpSpPr/>
            <p:nvPr/>
          </p:nvGrpSpPr>
          <p:grpSpPr>
            <a:xfrm>
              <a:off x="1018186" y="5204563"/>
              <a:ext cx="2821108" cy="211155"/>
              <a:chOff x="1018186" y="5204563"/>
              <a:chExt cx="2821108" cy="211155"/>
            </a:xfrm>
          </p:grpSpPr>
          <p:sp>
            <p:nvSpPr>
              <p:cNvPr id="78" name="楕円 77">
                <a:extLst>
                  <a:ext uri="{FF2B5EF4-FFF2-40B4-BE49-F238E27FC236}">
                    <a16:creationId xmlns:a16="http://schemas.microsoft.com/office/drawing/2014/main" id="{BDABD752-901D-493F-B86A-C8E5B920BCEA}"/>
                  </a:ext>
                </a:extLst>
              </p:cNvPr>
              <p:cNvSpPr/>
              <p:nvPr/>
            </p:nvSpPr>
            <p:spPr>
              <a:xfrm>
                <a:off x="1018186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9" name="楕円 78">
                <a:extLst>
                  <a:ext uri="{FF2B5EF4-FFF2-40B4-BE49-F238E27FC236}">
                    <a16:creationId xmlns:a16="http://schemas.microsoft.com/office/drawing/2014/main" id="{7BA4CB69-0F4E-4F0F-A842-6ACB3F3ACE57}"/>
                  </a:ext>
                </a:extLst>
              </p:cNvPr>
              <p:cNvSpPr/>
              <p:nvPr/>
            </p:nvSpPr>
            <p:spPr>
              <a:xfrm>
                <a:off x="1299714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0" name="楕円 79">
                <a:extLst>
                  <a:ext uri="{FF2B5EF4-FFF2-40B4-BE49-F238E27FC236}">
                    <a16:creationId xmlns:a16="http://schemas.microsoft.com/office/drawing/2014/main" id="{C8B93B4C-FBD6-408F-A481-67A9B7A3A7F4}"/>
                  </a:ext>
                </a:extLst>
              </p:cNvPr>
              <p:cNvSpPr/>
              <p:nvPr/>
            </p:nvSpPr>
            <p:spPr>
              <a:xfrm>
                <a:off x="1581242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1" name="楕円 80">
                <a:extLst>
                  <a:ext uri="{FF2B5EF4-FFF2-40B4-BE49-F238E27FC236}">
                    <a16:creationId xmlns:a16="http://schemas.microsoft.com/office/drawing/2014/main" id="{7444DF70-C0A4-4DBB-8C2D-FC801B95B0F4}"/>
                  </a:ext>
                </a:extLst>
              </p:cNvPr>
              <p:cNvSpPr/>
              <p:nvPr/>
            </p:nvSpPr>
            <p:spPr>
              <a:xfrm>
                <a:off x="3043311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2" name="楕円 81">
                <a:extLst>
                  <a:ext uri="{FF2B5EF4-FFF2-40B4-BE49-F238E27FC236}">
                    <a16:creationId xmlns:a16="http://schemas.microsoft.com/office/drawing/2014/main" id="{4091A1BF-9137-48F8-B157-43B522385BA9}"/>
                  </a:ext>
                </a:extLst>
              </p:cNvPr>
              <p:cNvSpPr/>
              <p:nvPr/>
            </p:nvSpPr>
            <p:spPr>
              <a:xfrm>
                <a:off x="3628139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3" name="楕円 82">
                <a:extLst>
                  <a:ext uri="{FF2B5EF4-FFF2-40B4-BE49-F238E27FC236}">
                    <a16:creationId xmlns:a16="http://schemas.microsoft.com/office/drawing/2014/main" id="{C4CAD02B-6D5A-44CD-9D03-CA37790CD366}"/>
                  </a:ext>
                </a:extLst>
              </p:cNvPr>
              <p:cNvSpPr/>
              <p:nvPr/>
            </p:nvSpPr>
            <p:spPr>
              <a:xfrm>
                <a:off x="1873656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4" name="楕円 83">
                <a:extLst>
                  <a:ext uri="{FF2B5EF4-FFF2-40B4-BE49-F238E27FC236}">
                    <a16:creationId xmlns:a16="http://schemas.microsoft.com/office/drawing/2014/main" id="{4F6685E0-AECD-4079-80BB-76B64D9D5086}"/>
                  </a:ext>
                </a:extLst>
              </p:cNvPr>
              <p:cNvSpPr/>
              <p:nvPr/>
            </p:nvSpPr>
            <p:spPr>
              <a:xfrm>
                <a:off x="2166070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5" name="楕円 84">
                <a:extLst>
                  <a:ext uri="{FF2B5EF4-FFF2-40B4-BE49-F238E27FC236}">
                    <a16:creationId xmlns:a16="http://schemas.microsoft.com/office/drawing/2014/main" id="{8FE8CC2C-28B1-4465-AE5E-0CD587D654EC}"/>
                  </a:ext>
                </a:extLst>
              </p:cNvPr>
              <p:cNvSpPr/>
              <p:nvPr/>
            </p:nvSpPr>
            <p:spPr>
              <a:xfrm>
                <a:off x="2750898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6" name="楕円 85">
                <a:extLst>
                  <a:ext uri="{FF2B5EF4-FFF2-40B4-BE49-F238E27FC236}">
                    <a16:creationId xmlns:a16="http://schemas.microsoft.com/office/drawing/2014/main" id="{FAE2022D-5B2B-4694-846D-784AA79CABE0}"/>
                  </a:ext>
                </a:extLst>
              </p:cNvPr>
              <p:cNvSpPr/>
              <p:nvPr/>
            </p:nvSpPr>
            <p:spPr>
              <a:xfrm>
                <a:off x="3335725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7" name="楕円 86">
                <a:extLst>
                  <a:ext uri="{FF2B5EF4-FFF2-40B4-BE49-F238E27FC236}">
                    <a16:creationId xmlns:a16="http://schemas.microsoft.com/office/drawing/2014/main" id="{3F955391-A9A9-44BF-AC22-E1777FC1C34E}"/>
                  </a:ext>
                </a:extLst>
              </p:cNvPr>
              <p:cNvSpPr/>
              <p:nvPr/>
            </p:nvSpPr>
            <p:spPr>
              <a:xfrm>
                <a:off x="2458484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88" name="四角形: 角を丸くする 87">
              <a:extLst>
                <a:ext uri="{FF2B5EF4-FFF2-40B4-BE49-F238E27FC236}">
                  <a16:creationId xmlns:a16="http://schemas.microsoft.com/office/drawing/2014/main" id="{D4D20C66-A65F-4B9B-A90E-F548E8B6716B}"/>
                </a:ext>
              </a:extLst>
            </p:cNvPr>
            <p:cNvSpPr/>
            <p:nvPr/>
          </p:nvSpPr>
          <p:spPr>
            <a:xfrm>
              <a:off x="971551" y="5042806"/>
              <a:ext cx="2917372" cy="53340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6B52BE8A-1C32-4F26-AB3A-0350F2C50363}"/>
              </a:ext>
            </a:extLst>
          </p:cNvPr>
          <p:cNvGrpSpPr/>
          <p:nvPr/>
        </p:nvGrpSpPr>
        <p:grpSpPr>
          <a:xfrm>
            <a:off x="4820960" y="4926370"/>
            <a:ext cx="2917372" cy="533401"/>
            <a:chOff x="3976008" y="5053691"/>
            <a:chExt cx="2917372" cy="533401"/>
          </a:xfrm>
        </p:grpSpPr>
        <p:grpSp>
          <p:nvGrpSpPr>
            <p:cNvPr id="20" name="グループ化 19">
              <a:extLst>
                <a:ext uri="{FF2B5EF4-FFF2-40B4-BE49-F238E27FC236}">
                  <a16:creationId xmlns:a16="http://schemas.microsoft.com/office/drawing/2014/main" id="{A60B0B92-C866-4902-9686-6B9940EFF428}"/>
                </a:ext>
              </a:extLst>
            </p:cNvPr>
            <p:cNvGrpSpPr/>
            <p:nvPr/>
          </p:nvGrpSpPr>
          <p:grpSpPr>
            <a:xfrm>
              <a:off x="4022643" y="5215448"/>
              <a:ext cx="2821108" cy="211155"/>
              <a:chOff x="4022643" y="5215448"/>
              <a:chExt cx="2821108" cy="211155"/>
            </a:xfrm>
          </p:grpSpPr>
          <p:sp>
            <p:nvSpPr>
              <p:cNvPr id="89" name="楕円 88">
                <a:extLst>
                  <a:ext uri="{FF2B5EF4-FFF2-40B4-BE49-F238E27FC236}">
                    <a16:creationId xmlns:a16="http://schemas.microsoft.com/office/drawing/2014/main" id="{835C9FC8-4ADD-4291-8A56-12E717E43DA5}"/>
                  </a:ext>
                </a:extLst>
              </p:cNvPr>
              <p:cNvSpPr/>
              <p:nvPr/>
            </p:nvSpPr>
            <p:spPr>
              <a:xfrm>
                <a:off x="4022643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90" name="楕円 89">
                <a:extLst>
                  <a:ext uri="{FF2B5EF4-FFF2-40B4-BE49-F238E27FC236}">
                    <a16:creationId xmlns:a16="http://schemas.microsoft.com/office/drawing/2014/main" id="{008D6682-FC99-481A-8E66-05F95CF91762}"/>
                  </a:ext>
                </a:extLst>
              </p:cNvPr>
              <p:cNvSpPr/>
              <p:nvPr/>
            </p:nvSpPr>
            <p:spPr>
              <a:xfrm>
                <a:off x="4293285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91" name="楕円 90">
                <a:extLst>
                  <a:ext uri="{FF2B5EF4-FFF2-40B4-BE49-F238E27FC236}">
                    <a16:creationId xmlns:a16="http://schemas.microsoft.com/office/drawing/2014/main" id="{ACE6D7C9-8BCF-42B6-972A-B9012AF3EAB7}"/>
                  </a:ext>
                </a:extLst>
              </p:cNvPr>
              <p:cNvSpPr/>
              <p:nvPr/>
            </p:nvSpPr>
            <p:spPr>
              <a:xfrm>
                <a:off x="4585699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92" name="楕円 91">
                <a:extLst>
                  <a:ext uri="{FF2B5EF4-FFF2-40B4-BE49-F238E27FC236}">
                    <a16:creationId xmlns:a16="http://schemas.microsoft.com/office/drawing/2014/main" id="{6ABF2A1C-5B79-4B77-8ED7-E097EE53DC32}"/>
                  </a:ext>
                </a:extLst>
              </p:cNvPr>
              <p:cNvSpPr/>
              <p:nvPr/>
            </p:nvSpPr>
            <p:spPr>
              <a:xfrm>
                <a:off x="6047768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93" name="楕円 92">
                <a:extLst>
                  <a:ext uri="{FF2B5EF4-FFF2-40B4-BE49-F238E27FC236}">
                    <a16:creationId xmlns:a16="http://schemas.microsoft.com/office/drawing/2014/main" id="{F9FD4900-BB69-476C-94B7-C0A70BA53F70}"/>
                  </a:ext>
                </a:extLst>
              </p:cNvPr>
              <p:cNvSpPr/>
              <p:nvPr/>
            </p:nvSpPr>
            <p:spPr>
              <a:xfrm>
                <a:off x="6632596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94" name="楕円 93">
                <a:extLst>
                  <a:ext uri="{FF2B5EF4-FFF2-40B4-BE49-F238E27FC236}">
                    <a16:creationId xmlns:a16="http://schemas.microsoft.com/office/drawing/2014/main" id="{976F6347-A693-44C1-93DB-F34179B30CE5}"/>
                  </a:ext>
                </a:extLst>
              </p:cNvPr>
              <p:cNvSpPr/>
              <p:nvPr/>
            </p:nvSpPr>
            <p:spPr>
              <a:xfrm>
                <a:off x="4878113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95" name="楕円 94">
                <a:extLst>
                  <a:ext uri="{FF2B5EF4-FFF2-40B4-BE49-F238E27FC236}">
                    <a16:creationId xmlns:a16="http://schemas.microsoft.com/office/drawing/2014/main" id="{83FDE127-2C16-47B1-9D9B-24823C8E385B}"/>
                  </a:ext>
                </a:extLst>
              </p:cNvPr>
              <p:cNvSpPr/>
              <p:nvPr/>
            </p:nvSpPr>
            <p:spPr>
              <a:xfrm>
                <a:off x="5170527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96" name="楕円 95">
                <a:extLst>
                  <a:ext uri="{FF2B5EF4-FFF2-40B4-BE49-F238E27FC236}">
                    <a16:creationId xmlns:a16="http://schemas.microsoft.com/office/drawing/2014/main" id="{49A222CB-683D-4FBC-BEA7-7B19174296BF}"/>
                  </a:ext>
                </a:extLst>
              </p:cNvPr>
              <p:cNvSpPr/>
              <p:nvPr/>
            </p:nvSpPr>
            <p:spPr>
              <a:xfrm>
                <a:off x="5755355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97" name="楕円 96">
                <a:extLst>
                  <a:ext uri="{FF2B5EF4-FFF2-40B4-BE49-F238E27FC236}">
                    <a16:creationId xmlns:a16="http://schemas.microsoft.com/office/drawing/2014/main" id="{C688F046-A9ED-4B07-89E9-0669368474AA}"/>
                  </a:ext>
                </a:extLst>
              </p:cNvPr>
              <p:cNvSpPr/>
              <p:nvPr/>
            </p:nvSpPr>
            <p:spPr>
              <a:xfrm>
                <a:off x="6340182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98" name="楕円 97">
                <a:extLst>
                  <a:ext uri="{FF2B5EF4-FFF2-40B4-BE49-F238E27FC236}">
                    <a16:creationId xmlns:a16="http://schemas.microsoft.com/office/drawing/2014/main" id="{932020D7-E2DD-4B70-A3BA-09C8000EE97F}"/>
                  </a:ext>
                </a:extLst>
              </p:cNvPr>
              <p:cNvSpPr/>
              <p:nvPr/>
            </p:nvSpPr>
            <p:spPr>
              <a:xfrm>
                <a:off x="5462941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99" name="四角形: 角を丸くする 98">
              <a:extLst>
                <a:ext uri="{FF2B5EF4-FFF2-40B4-BE49-F238E27FC236}">
                  <a16:creationId xmlns:a16="http://schemas.microsoft.com/office/drawing/2014/main" id="{374F272A-DCFD-4F44-AE44-1E7B70169152}"/>
                </a:ext>
              </a:extLst>
            </p:cNvPr>
            <p:cNvSpPr/>
            <p:nvPr/>
          </p:nvSpPr>
          <p:spPr>
            <a:xfrm>
              <a:off x="3976008" y="5053691"/>
              <a:ext cx="2917372" cy="53340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B00C97E3-FFCA-48B9-94AB-0E4D7C49A1A3}"/>
              </a:ext>
            </a:extLst>
          </p:cNvPr>
          <p:cNvGrpSpPr/>
          <p:nvPr/>
        </p:nvGrpSpPr>
        <p:grpSpPr>
          <a:xfrm>
            <a:off x="7825417" y="4926370"/>
            <a:ext cx="2917372" cy="533401"/>
            <a:chOff x="6980465" y="5053691"/>
            <a:chExt cx="2917372" cy="533401"/>
          </a:xfrm>
        </p:grpSpPr>
        <p:grpSp>
          <p:nvGrpSpPr>
            <p:cNvPr id="21" name="グループ化 20">
              <a:extLst>
                <a:ext uri="{FF2B5EF4-FFF2-40B4-BE49-F238E27FC236}">
                  <a16:creationId xmlns:a16="http://schemas.microsoft.com/office/drawing/2014/main" id="{AC4C328B-EB18-42F1-B384-70B46622A5A8}"/>
                </a:ext>
              </a:extLst>
            </p:cNvPr>
            <p:cNvGrpSpPr/>
            <p:nvPr/>
          </p:nvGrpSpPr>
          <p:grpSpPr>
            <a:xfrm>
              <a:off x="7027100" y="5215448"/>
              <a:ext cx="2821108" cy="211155"/>
              <a:chOff x="7027100" y="5215448"/>
              <a:chExt cx="2821108" cy="211155"/>
            </a:xfrm>
          </p:grpSpPr>
          <p:sp>
            <p:nvSpPr>
              <p:cNvPr id="100" name="楕円 99">
                <a:extLst>
                  <a:ext uri="{FF2B5EF4-FFF2-40B4-BE49-F238E27FC236}">
                    <a16:creationId xmlns:a16="http://schemas.microsoft.com/office/drawing/2014/main" id="{4893D9E9-0032-47D4-9E06-F6A22E4BBDCB}"/>
                  </a:ext>
                </a:extLst>
              </p:cNvPr>
              <p:cNvSpPr/>
              <p:nvPr/>
            </p:nvSpPr>
            <p:spPr>
              <a:xfrm>
                <a:off x="7027100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1" name="楕円 100">
                <a:extLst>
                  <a:ext uri="{FF2B5EF4-FFF2-40B4-BE49-F238E27FC236}">
                    <a16:creationId xmlns:a16="http://schemas.microsoft.com/office/drawing/2014/main" id="{F93B90C0-15C2-4E0E-AA07-4A65E6DFD95A}"/>
                  </a:ext>
                </a:extLst>
              </p:cNvPr>
              <p:cNvSpPr/>
              <p:nvPr/>
            </p:nvSpPr>
            <p:spPr>
              <a:xfrm>
                <a:off x="7308628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2" name="楕円 101">
                <a:extLst>
                  <a:ext uri="{FF2B5EF4-FFF2-40B4-BE49-F238E27FC236}">
                    <a16:creationId xmlns:a16="http://schemas.microsoft.com/office/drawing/2014/main" id="{338E4573-3166-4FF1-B234-140595543D64}"/>
                  </a:ext>
                </a:extLst>
              </p:cNvPr>
              <p:cNvSpPr/>
              <p:nvPr/>
            </p:nvSpPr>
            <p:spPr>
              <a:xfrm>
                <a:off x="7590156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3" name="楕円 102">
                <a:extLst>
                  <a:ext uri="{FF2B5EF4-FFF2-40B4-BE49-F238E27FC236}">
                    <a16:creationId xmlns:a16="http://schemas.microsoft.com/office/drawing/2014/main" id="{806147BA-19FE-4474-848A-A5AB71FEDA68}"/>
                  </a:ext>
                </a:extLst>
              </p:cNvPr>
              <p:cNvSpPr/>
              <p:nvPr/>
            </p:nvSpPr>
            <p:spPr>
              <a:xfrm>
                <a:off x="9052225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4" name="楕円 103">
                <a:extLst>
                  <a:ext uri="{FF2B5EF4-FFF2-40B4-BE49-F238E27FC236}">
                    <a16:creationId xmlns:a16="http://schemas.microsoft.com/office/drawing/2014/main" id="{D9D8107D-9426-47D4-BB94-D261AFD00FBB}"/>
                  </a:ext>
                </a:extLst>
              </p:cNvPr>
              <p:cNvSpPr/>
              <p:nvPr/>
            </p:nvSpPr>
            <p:spPr>
              <a:xfrm>
                <a:off x="9637053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5" name="楕円 104">
                <a:extLst>
                  <a:ext uri="{FF2B5EF4-FFF2-40B4-BE49-F238E27FC236}">
                    <a16:creationId xmlns:a16="http://schemas.microsoft.com/office/drawing/2014/main" id="{5C08900D-8957-45FE-B29A-B04BB36BF2CF}"/>
                  </a:ext>
                </a:extLst>
              </p:cNvPr>
              <p:cNvSpPr/>
              <p:nvPr/>
            </p:nvSpPr>
            <p:spPr>
              <a:xfrm>
                <a:off x="7882570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6" name="楕円 105">
                <a:extLst>
                  <a:ext uri="{FF2B5EF4-FFF2-40B4-BE49-F238E27FC236}">
                    <a16:creationId xmlns:a16="http://schemas.microsoft.com/office/drawing/2014/main" id="{11B3906A-E2E0-4FCE-80C0-FC1342A2C0BE}"/>
                  </a:ext>
                </a:extLst>
              </p:cNvPr>
              <p:cNvSpPr/>
              <p:nvPr/>
            </p:nvSpPr>
            <p:spPr>
              <a:xfrm>
                <a:off x="8174984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7" name="楕円 106">
                <a:extLst>
                  <a:ext uri="{FF2B5EF4-FFF2-40B4-BE49-F238E27FC236}">
                    <a16:creationId xmlns:a16="http://schemas.microsoft.com/office/drawing/2014/main" id="{F76B91B0-8C83-493E-B280-2C84DB9BE63D}"/>
                  </a:ext>
                </a:extLst>
              </p:cNvPr>
              <p:cNvSpPr/>
              <p:nvPr/>
            </p:nvSpPr>
            <p:spPr>
              <a:xfrm>
                <a:off x="8759812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8" name="楕円 107">
                <a:extLst>
                  <a:ext uri="{FF2B5EF4-FFF2-40B4-BE49-F238E27FC236}">
                    <a16:creationId xmlns:a16="http://schemas.microsoft.com/office/drawing/2014/main" id="{C7BA9B9C-EC43-4CFF-939E-BF09D76FB942}"/>
                  </a:ext>
                </a:extLst>
              </p:cNvPr>
              <p:cNvSpPr/>
              <p:nvPr/>
            </p:nvSpPr>
            <p:spPr>
              <a:xfrm>
                <a:off x="9344639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9" name="楕円 108">
                <a:extLst>
                  <a:ext uri="{FF2B5EF4-FFF2-40B4-BE49-F238E27FC236}">
                    <a16:creationId xmlns:a16="http://schemas.microsoft.com/office/drawing/2014/main" id="{0A9A95FF-F5EE-440F-8C73-9DC6FB57B860}"/>
                  </a:ext>
                </a:extLst>
              </p:cNvPr>
              <p:cNvSpPr/>
              <p:nvPr/>
            </p:nvSpPr>
            <p:spPr>
              <a:xfrm>
                <a:off x="8467398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110" name="四角形: 角を丸くする 109">
              <a:extLst>
                <a:ext uri="{FF2B5EF4-FFF2-40B4-BE49-F238E27FC236}">
                  <a16:creationId xmlns:a16="http://schemas.microsoft.com/office/drawing/2014/main" id="{49108C6B-BDB7-4B3B-9098-4FBDDFBE8773}"/>
                </a:ext>
              </a:extLst>
            </p:cNvPr>
            <p:cNvSpPr/>
            <p:nvPr/>
          </p:nvSpPr>
          <p:spPr>
            <a:xfrm>
              <a:off x="6980465" y="5053691"/>
              <a:ext cx="2917372" cy="53340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sp>
        <p:nvSpPr>
          <p:cNvPr id="113" name="テキスト ボックス 112">
            <a:extLst>
              <a:ext uri="{FF2B5EF4-FFF2-40B4-BE49-F238E27FC236}">
                <a16:creationId xmlns:a16="http://schemas.microsoft.com/office/drawing/2014/main" id="{6E8BF8D1-1FAA-4D26-92E1-8935031E42E3}"/>
              </a:ext>
            </a:extLst>
          </p:cNvPr>
          <p:cNvSpPr txBox="1"/>
          <p:nvPr/>
        </p:nvSpPr>
        <p:spPr>
          <a:xfrm>
            <a:off x="1821943" y="1067387"/>
            <a:ext cx="3820886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2800" dirty="0">
                <a:ea typeface="ＭＳ Ｐゴシック"/>
              </a:rPr>
              <a:t>１０こを１（ふくろ）とみる</a:t>
            </a:r>
            <a:endParaRPr lang="ja-JP" altLang="en-US" sz="2800" dirty="0">
              <a:cs typeface="Calibri" panose="020F0502020204030204"/>
            </a:endParaRPr>
          </a:p>
        </p:txBody>
      </p:sp>
      <p:grpSp>
        <p:nvGrpSpPr>
          <p:cNvPr id="111" name="グループ化 110">
            <a:extLst>
              <a:ext uri="{FF2B5EF4-FFF2-40B4-BE49-F238E27FC236}">
                <a16:creationId xmlns:a16="http://schemas.microsoft.com/office/drawing/2014/main" id="{E9E9A56B-67BF-4FF5-957D-B8DA70290CA7}"/>
              </a:ext>
            </a:extLst>
          </p:cNvPr>
          <p:cNvGrpSpPr/>
          <p:nvPr/>
        </p:nvGrpSpPr>
        <p:grpSpPr>
          <a:xfrm>
            <a:off x="5440772" y="1706319"/>
            <a:ext cx="3326205" cy="729658"/>
            <a:chOff x="5293105" y="966106"/>
            <a:chExt cx="2345943" cy="729658"/>
          </a:xfrm>
        </p:grpSpPr>
        <p:sp>
          <p:nvSpPr>
            <p:cNvPr id="112" name="テキスト ボックス 111">
              <a:extLst>
                <a:ext uri="{FF2B5EF4-FFF2-40B4-BE49-F238E27FC236}">
                  <a16:creationId xmlns:a16="http://schemas.microsoft.com/office/drawing/2014/main" id="{D53BE3B2-9852-4C0C-AA24-C958BD7248BF}"/>
                </a:ext>
              </a:extLst>
            </p:cNvPr>
            <p:cNvSpPr txBox="1"/>
            <p:nvPr/>
          </p:nvSpPr>
          <p:spPr>
            <a:xfrm>
              <a:off x="5293105" y="976992"/>
              <a:ext cx="816429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</a:rPr>
                <a:t>10</a:t>
              </a:r>
              <a:endParaRPr lang="ja-JP" altLang="en-US" sz="4000" dirty="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14" name="テキスト ボックス 113">
              <a:extLst>
                <a:ext uri="{FF2B5EF4-FFF2-40B4-BE49-F238E27FC236}">
                  <a16:creationId xmlns:a16="http://schemas.microsoft.com/office/drawing/2014/main" id="{6C7CA361-217F-4E6D-8B1E-DA076A9C6DBE}"/>
                </a:ext>
              </a:extLst>
            </p:cNvPr>
            <p:cNvSpPr txBox="1"/>
            <p:nvPr/>
          </p:nvSpPr>
          <p:spPr>
            <a:xfrm>
              <a:off x="5789062" y="987878"/>
              <a:ext cx="468087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</a:rPr>
                <a:t>× </a:t>
              </a:r>
              <a:endParaRPr lang="ja-JP" altLang="en-US" sz="4000" dirty="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15" name="テキスト ボックス 114">
              <a:extLst>
                <a:ext uri="{FF2B5EF4-FFF2-40B4-BE49-F238E27FC236}">
                  <a16:creationId xmlns:a16="http://schemas.microsoft.com/office/drawing/2014/main" id="{F90A73C0-D6CD-4CE3-A683-4F8BF4234257}"/>
                </a:ext>
              </a:extLst>
            </p:cNvPr>
            <p:cNvSpPr txBox="1"/>
            <p:nvPr/>
          </p:nvSpPr>
          <p:spPr>
            <a:xfrm>
              <a:off x="6291973" y="987876"/>
              <a:ext cx="468087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</a:rPr>
                <a:t>1</a:t>
              </a:r>
              <a:endParaRPr lang="ja-JP" altLang="en-US" sz="4000" dirty="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16" name="テキスト ボックス 115">
              <a:extLst>
                <a:ext uri="{FF2B5EF4-FFF2-40B4-BE49-F238E27FC236}">
                  <a16:creationId xmlns:a16="http://schemas.microsoft.com/office/drawing/2014/main" id="{58081735-49BB-4BE6-8D66-EBE841B0CCA2}"/>
                </a:ext>
              </a:extLst>
            </p:cNvPr>
            <p:cNvSpPr txBox="1"/>
            <p:nvPr/>
          </p:nvSpPr>
          <p:spPr>
            <a:xfrm>
              <a:off x="6550476" y="966106"/>
              <a:ext cx="424544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</a:rPr>
                <a:t>=</a:t>
              </a:r>
              <a:endParaRPr lang="ja-JP" altLang="en-US" sz="4000" dirty="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17" name="テキスト ボックス 116">
              <a:extLst>
                <a:ext uri="{FF2B5EF4-FFF2-40B4-BE49-F238E27FC236}">
                  <a16:creationId xmlns:a16="http://schemas.microsoft.com/office/drawing/2014/main" id="{72D79E9F-985F-45A1-B541-B2CA0ABDD708}"/>
                </a:ext>
              </a:extLst>
            </p:cNvPr>
            <p:cNvSpPr txBox="1"/>
            <p:nvPr/>
          </p:nvSpPr>
          <p:spPr>
            <a:xfrm>
              <a:off x="6822619" y="987878"/>
              <a:ext cx="816429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</a:rPr>
                <a:t>10</a:t>
              </a:r>
              <a:endParaRPr lang="ja-JP" altLang="en-US" sz="4000" dirty="0">
                <a:ea typeface="ＭＳ Ｐゴシック"/>
                <a:cs typeface="Calibri" panose="020F0502020204030204"/>
              </a:endParaRPr>
            </a:p>
          </p:txBody>
        </p:sp>
      </p:grpSp>
      <p:grpSp>
        <p:nvGrpSpPr>
          <p:cNvPr id="118" name="グループ化 117">
            <a:extLst>
              <a:ext uri="{FF2B5EF4-FFF2-40B4-BE49-F238E27FC236}">
                <a16:creationId xmlns:a16="http://schemas.microsoft.com/office/drawing/2014/main" id="{5BF6F0C9-3433-4551-BEC3-AC4329E7FD85}"/>
              </a:ext>
            </a:extLst>
          </p:cNvPr>
          <p:cNvGrpSpPr/>
          <p:nvPr/>
        </p:nvGrpSpPr>
        <p:grpSpPr>
          <a:xfrm>
            <a:off x="8352771" y="3262976"/>
            <a:ext cx="3330940" cy="729658"/>
            <a:chOff x="7225390" y="2631620"/>
            <a:chExt cx="2253343" cy="729658"/>
          </a:xfrm>
        </p:grpSpPr>
        <p:sp>
          <p:nvSpPr>
            <p:cNvPr id="119" name="テキスト ボックス 118">
              <a:extLst>
                <a:ext uri="{FF2B5EF4-FFF2-40B4-BE49-F238E27FC236}">
                  <a16:creationId xmlns:a16="http://schemas.microsoft.com/office/drawing/2014/main" id="{2CE2B259-289E-4091-9DC4-DEA54BA1A8D3}"/>
                </a:ext>
              </a:extLst>
            </p:cNvPr>
            <p:cNvSpPr txBox="1"/>
            <p:nvPr/>
          </p:nvSpPr>
          <p:spPr>
            <a:xfrm>
              <a:off x="7225390" y="2642506"/>
              <a:ext cx="816429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>
                  <a:ea typeface="ＭＳ Ｐゴシック"/>
                </a:rPr>
                <a:t>10</a:t>
              </a:r>
              <a:endParaRPr lang="ja-JP" altLang="en-US" sz="400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20" name="テキスト ボックス 119">
              <a:extLst>
                <a:ext uri="{FF2B5EF4-FFF2-40B4-BE49-F238E27FC236}">
                  <a16:creationId xmlns:a16="http://schemas.microsoft.com/office/drawing/2014/main" id="{2CA21549-E62C-4CE9-9DC2-F1CC317D1ED4}"/>
                </a:ext>
              </a:extLst>
            </p:cNvPr>
            <p:cNvSpPr txBox="1"/>
            <p:nvPr/>
          </p:nvSpPr>
          <p:spPr>
            <a:xfrm>
              <a:off x="7639596" y="2653392"/>
              <a:ext cx="468087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</a:rPr>
                <a:t>×</a:t>
              </a:r>
              <a:endParaRPr lang="ja-JP" altLang="en-US" sz="4000" dirty="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21" name="テキスト ボックス 120">
              <a:extLst>
                <a:ext uri="{FF2B5EF4-FFF2-40B4-BE49-F238E27FC236}">
                  <a16:creationId xmlns:a16="http://schemas.microsoft.com/office/drawing/2014/main" id="{4691B231-F99E-49F9-B04E-ABAC8A2F09EF}"/>
                </a:ext>
              </a:extLst>
            </p:cNvPr>
            <p:cNvSpPr txBox="1"/>
            <p:nvPr/>
          </p:nvSpPr>
          <p:spPr>
            <a:xfrm>
              <a:off x="8085361" y="2653390"/>
              <a:ext cx="468087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>
                  <a:ea typeface="ＭＳ Ｐゴシック"/>
                </a:rPr>
                <a:t>2</a:t>
              </a:r>
              <a:endParaRPr lang="ja-JP" altLang="en-US" sz="400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22" name="テキスト ボックス 121">
              <a:extLst>
                <a:ext uri="{FF2B5EF4-FFF2-40B4-BE49-F238E27FC236}">
                  <a16:creationId xmlns:a16="http://schemas.microsoft.com/office/drawing/2014/main" id="{254EBF9B-EE74-44FF-B39F-1FD737D25926}"/>
                </a:ext>
              </a:extLst>
            </p:cNvPr>
            <p:cNvSpPr txBox="1"/>
            <p:nvPr/>
          </p:nvSpPr>
          <p:spPr>
            <a:xfrm>
              <a:off x="8390161" y="2631620"/>
              <a:ext cx="424544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>
                  <a:ea typeface="ＭＳ Ｐゴシック"/>
                </a:rPr>
                <a:t>=</a:t>
              </a:r>
              <a:endParaRPr lang="ja-JP" altLang="en-US" sz="400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23" name="テキスト ボックス 122">
              <a:extLst>
                <a:ext uri="{FF2B5EF4-FFF2-40B4-BE49-F238E27FC236}">
                  <a16:creationId xmlns:a16="http://schemas.microsoft.com/office/drawing/2014/main" id="{319AA3EC-8997-4331-85A5-9BB1F1C634CE}"/>
                </a:ext>
              </a:extLst>
            </p:cNvPr>
            <p:cNvSpPr txBox="1"/>
            <p:nvPr/>
          </p:nvSpPr>
          <p:spPr>
            <a:xfrm>
              <a:off x="8662304" y="2653392"/>
              <a:ext cx="816429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>
                  <a:ea typeface="ＭＳ Ｐゴシック"/>
                </a:rPr>
                <a:t>20</a:t>
              </a:r>
              <a:endParaRPr lang="ja-JP" altLang="en-US" sz="4000">
                <a:ea typeface="ＭＳ Ｐゴシック"/>
                <a:cs typeface="Calibri" panose="020F0502020204030204"/>
              </a:endParaRPr>
            </a:p>
          </p:txBody>
        </p:sp>
      </p:grpSp>
      <p:grpSp>
        <p:nvGrpSpPr>
          <p:cNvPr id="124" name="グループ化 123">
            <a:extLst>
              <a:ext uri="{FF2B5EF4-FFF2-40B4-BE49-F238E27FC236}">
                <a16:creationId xmlns:a16="http://schemas.microsoft.com/office/drawing/2014/main" id="{C5F23CB9-E2BF-4F16-99F6-D4A17B8F8DF1}"/>
              </a:ext>
            </a:extLst>
          </p:cNvPr>
          <p:cNvGrpSpPr/>
          <p:nvPr/>
        </p:nvGrpSpPr>
        <p:grpSpPr>
          <a:xfrm>
            <a:off x="8425125" y="5875547"/>
            <a:ext cx="3591787" cy="729658"/>
            <a:chOff x="7225390" y="2631620"/>
            <a:chExt cx="2230364" cy="729658"/>
          </a:xfrm>
        </p:grpSpPr>
        <p:sp>
          <p:nvSpPr>
            <p:cNvPr id="125" name="テキスト ボックス 124">
              <a:extLst>
                <a:ext uri="{FF2B5EF4-FFF2-40B4-BE49-F238E27FC236}">
                  <a16:creationId xmlns:a16="http://schemas.microsoft.com/office/drawing/2014/main" id="{67252016-BC05-4FAB-A24C-4FC4CF151A30}"/>
                </a:ext>
              </a:extLst>
            </p:cNvPr>
            <p:cNvSpPr txBox="1"/>
            <p:nvPr/>
          </p:nvSpPr>
          <p:spPr>
            <a:xfrm>
              <a:off x="7225390" y="2642506"/>
              <a:ext cx="816429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>
                  <a:ea typeface="ＭＳ Ｐゴシック"/>
                </a:rPr>
                <a:t>10</a:t>
              </a:r>
              <a:endParaRPr lang="ja-JP" altLang="en-US" sz="400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26" name="テキスト ボックス 125">
              <a:extLst>
                <a:ext uri="{FF2B5EF4-FFF2-40B4-BE49-F238E27FC236}">
                  <a16:creationId xmlns:a16="http://schemas.microsoft.com/office/drawing/2014/main" id="{6C6CA89D-0C97-4B39-B8F2-279D0A3057F7}"/>
                </a:ext>
              </a:extLst>
            </p:cNvPr>
            <p:cNvSpPr txBox="1"/>
            <p:nvPr/>
          </p:nvSpPr>
          <p:spPr>
            <a:xfrm>
              <a:off x="7639598" y="2653392"/>
              <a:ext cx="468087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</a:rPr>
                <a:t>×</a:t>
              </a:r>
              <a:endParaRPr lang="ja-JP" altLang="en-US" sz="4000" dirty="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27" name="テキスト ボックス 126">
              <a:extLst>
                <a:ext uri="{FF2B5EF4-FFF2-40B4-BE49-F238E27FC236}">
                  <a16:creationId xmlns:a16="http://schemas.microsoft.com/office/drawing/2014/main" id="{FE73A7EF-0773-46A5-8209-4119ED2D6D25}"/>
                </a:ext>
              </a:extLst>
            </p:cNvPr>
            <p:cNvSpPr txBox="1"/>
            <p:nvPr/>
          </p:nvSpPr>
          <p:spPr>
            <a:xfrm>
              <a:off x="8085361" y="2653390"/>
              <a:ext cx="468087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>
                  <a:ea typeface="ＭＳ Ｐゴシック"/>
                </a:rPr>
                <a:t>3</a:t>
              </a:r>
              <a:endParaRPr lang="ja-JP" altLang="en-US" sz="400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28" name="テキスト ボックス 127">
              <a:extLst>
                <a:ext uri="{FF2B5EF4-FFF2-40B4-BE49-F238E27FC236}">
                  <a16:creationId xmlns:a16="http://schemas.microsoft.com/office/drawing/2014/main" id="{2DEE3E16-24ED-4CF7-8AA9-B5F10E16A6CE}"/>
                </a:ext>
              </a:extLst>
            </p:cNvPr>
            <p:cNvSpPr txBox="1"/>
            <p:nvPr/>
          </p:nvSpPr>
          <p:spPr>
            <a:xfrm>
              <a:off x="8390161" y="2631620"/>
              <a:ext cx="424544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>
                  <a:ea typeface="ＭＳ Ｐゴシック"/>
                </a:rPr>
                <a:t>=</a:t>
              </a:r>
              <a:endParaRPr lang="ja-JP" altLang="en-US" sz="400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29" name="テキスト ボックス 128">
              <a:extLst>
                <a:ext uri="{FF2B5EF4-FFF2-40B4-BE49-F238E27FC236}">
                  <a16:creationId xmlns:a16="http://schemas.microsoft.com/office/drawing/2014/main" id="{0F046BF0-7B43-40DB-AC5C-D7903C5E366E}"/>
                </a:ext>
              </a:extLst>
            </p:cNvPr>
            <p:cNvSpPr txBox="1"/>
            <p:nvPr/>
          </p:nvSpPr>
          <p:spPr>
            <a:xfrm>
              <a:off x="8639325" y="2642505"/>
              <a:ext cx="816429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</a:rPr>
                <a:t>30</a:t>
              </a:r>
              <a:endParaRPr lang="ja-JP" altLang="en-US" sz="4000" dirty="0">
                <a:ea typeface="ＭＳ Ｐゴシック"/>
                <a:cs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28380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 animBg="1"/>
      <p:bldP spid="41" grpId="0" animBg="1"/>
      <p:bldP spid="43" grpId="0"/>
      <p:bldP spid="42" grpId="0" animBg="1"/>
      <p:bldP spid="44" grpId="0"/>
      <p:bldP spid="113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9CDD7340-CFC2-49B8-A852-CECD40CCB4B4}"/>
              </a:ext>
            </a:extLst>
          </p:cNvPr>
          <p:cNvGrpSpPr/>
          <p:nvPr/>
        </p:nvGrpSpPr>
        <p:grpSpPr>
          <a:xfrm>
            <a:off x="1948543" y="2962574"/>
            <a:ext cx="2917372" cy="533401"/>
            <a:chOff x="1948543" y="2962574"/>
            <a:chExt cx="2917372" cy="533401"/>
          </a:xfrm>
        </p:grpSpPr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223197AB-72BE-423B-BD0D-396A876CF4A5}"/>
                </a:ext>
              </a:extLst>
            </p:cNvPr>
            <p:cNvGrpSpPr/>
            <p:nvPr/>
          </p:nvGrpSpPr>
          <p:grpSpPr>
            <a:xfrm>
              <a:off x="1995178" y="3124331"/>
              <a:ext cx="2821108" cy="211155"/>
              <a:chOff x="1235900" y="1209505"/>
              <a:chExt cx="2821108" cy="211155"/>
            </a:xfrm>
          </p:grpSpPr>
          <p:sp>
            <p:nvSpPr>
              <p:cNvPr id="3" name="楕円 2">
                <a:extLst>
                  <a:ext uri="{FF2B5EF4-FFF2-40B4-BE49-F238E27FC236}">
                    <a16:creationId xmlns:a16="http://schemas.microsoft.com/office/drawing/2014/main" id="{84BA7E7A-DC18-402E-9619-125EAA935EF8}"/>
                  </a:ext>
                </a:extLst>
              </p:cNvPr>
              <p:cNvSpPr/>
              <p:nvPr/>
            </p:nvSpPr>
            <p:spPr>
              <a:xfrm>
                <a:off x="1235900" y="1209505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5" name="楕円 4">
                <a:extLst>
                  <a:ext uri="{FF2B5EF4-FFF2-40B4-BE49-F238E27FC236}">
                    <a16:creationId xmlns:a16="http://schemas.microsoft.com/office/drawing/2014/main" id="{DCE6BAAA-DA0F-4F53-B3E4-95A8B60540FF}"/>
                  </a:ext>
                </a:extLst>
              </p:cNvPr>
              <p:cNvSpPr/>
              <p:nvPr/>
            </p:nvSpPr>
            <p:spPr>
              <a:xfrm>
                <a:off x="1517428" y="1209505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" name="楕円 6">
                <a:extLst>
                  <a:ext uri="{FF2B5EF4-FFF2-40B4-BE49-F238E27FC236}">
                    <a16:creationId xmlns:a16="http://schemas.microsoft.com/office/drawing/2014/main" id="{34B3C174-D0FE-45C8-871A-3295A29FA6A8}"/>
                  </a:ext>
                </a:extLst>
              </p:cNvPr>
              <p:cNvSpPr/>
              <p:nvPr/>
            </p:nvSpPr>
            <p:spPr>
              <a:xfrm>
                <a:off x="1798956" y="1209505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9" name="楕円 8">
                <a:extLst>
                  <a:ext uri="{FF2B5EF4-FFF2-40B4-BE49-F238E27FC236}">
                    <a16:creationId xmlns:a16="http://schemas.microsoft.com/office/drawing/2014/main" id="{812548A9-74A4-414B-A3A4-9EB6C8A6AF5A}"/>
                  </a:ext>
                </a:extLst>
              </p:cNvPr>
              <p:cNvSpPr/>
              <p:nvPr/>
            </p:nvSpPr>
            <p:spPr>
              <a:xfrm>
                <a:off x="3261025" y="1209505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1" name="楕円 10">
                <a:extLst>
                  <a:ext uri="{FF2B5EF4-FFF2-40B4-BE49-F238E27FC236}">
                    <a16:creationId xmlns:a16="http://schemas.microsoft.com/office/drawing/2014/main" id="{1BE10DD7-48A5-4F7E-B38E-AF9606B55A8F}"/>
                  </a:ext>
                </a:extLst>
              </p:cNvPr>
              <p:cNvSpPr/>
              <p:nvPr/>
            </p:nvSpPr>
            <p:spPr>
              <a:xfrm>
                <a:off x="3845853" y="1209505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3" name="楕円 12">
                <a:extLst>
                  <a:ext uri="{FF2B5EF4-FFF2-40B4-BE49-F238E27FC236}">
                    <a16:creationId xmlns:a16="http://schemas.microsoft.com/office/drawing/2014/main" id="{13770095-146B-4BC0-B3E9-3EBB939028FC}"/>
                  </a:ext>
                </a:extLst>
              </p:cNvPr>
              <p:cNvSpPr/>
              <p:nvPr/>
            </p:nvSpPr>
            <p:spPr>
              <a:xfrm>
                <a:off x="2091370" y="1209505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5" name="楕円 14">
                <a:extLst>
                  <a:ext uri="{FF2B5EF4-FFF2-40B4-BE49-F238E27FC236}">
                    <a16:creationId xmlns:a16="http://schemas.microsoft.com/office/drawing/2014/main" id="{740DFBDD-EE2F-44EC-A989-C02F49B8A43F}"/>
                  </a:ext>
                </a:extLst>
              </p:cNvPr>
              <p:cNvSpPr/>
              <p:nvPr/>
            </p:nvSpPr>
            <p:spPr>
              <a:xfrm>
                <a:off x="2383784" y="1209505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7" name="楕円 16">
                <a:extLst>
                  <a:ext uri="{FF2B5EF4-FFF2-40B4-BE49-F238E27FC236}">
                    <a16:creationId xmlns:a16="http://schemas.microsoft.com/office/drawing/2014/main" id="{362347AD-3D99-4680-A08D-3920B66432DB}"/>
                  </a:ext>
                </a:extLst>
              </p:cNvPr>
              <p:cNvSpPr/>
              <p:nvPr/>
            </p:nvSpPr>
            <p:spPr>
              <a:xfrm>
                <a:off x="2968612" y="1209505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9" name="楕円 18">
                <a:extLst>
                  <a:ext uri="{FF2B5EF4-FFF2-40B4-BE49-F238E27FC236}">
                    <a16:creationId xmlns:a16="http://schemas.microsoft.com/office/drawing/2014/main" id="{413C5584-D015-469F-AD1E-DEB2BE2AF3FE}"/>
                  </a:ext>
                </a:extLst>
              </p:cNvPr>
              <p:cNvSpPr/>
              <p:nvPr/>
            </p:nvSpPr>
            <p:spPr>
              <a:xfrm>
                <a:off x="3542553" y="1209505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21" name="楕円 20">
                <a:extLst>
                  <a:ext uri="{FF2B5EF4-FFF2-40B4-BE49-F238E27FC236}">
                    <a16:creationId xmlns:a16="http://schemas.microsoft.com/office/drawing/2014/main" id="{1758B70D-BC5E-4FD3-B2A4-B172BCBB3585}"/>
                  </a:ext>
                </a:extLst>
              </p:cNvPr>
              <p:cNvSpPr/>
              <p:nvPr/>
            </p:nvSpPr>
            <p:spPr>
              <a:xfrm>
                <a:off x="2676198" y="1209505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23" name="四角形: 角を丸くする 22">
              <a:extLst>
                <a:ext uri="{FF2B5EF4-FFF2-40B4-BE49-F238E27FC236}">
                  <a16:creationId xmlns:a16="http://schemas.microsoft.com/office/drawing/2014/main" id="{68AB12C0-EFBE-475D-9AE9-4BD39C3CFDD0}"/>
                </a:ext>
              </a:extLst>
            </p:cNvPr>
            <p:cNvSpPr/>
            <p:nvPr/>
          </p:nvSpPr>
          <p:spPr>
            <a:xfrm>
              <a:off x="1948543" y="2962574"/>
              <a:ext cx="2917372" cy="53340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51D7BB36-E149-46D5-86A2-37DC3025A140}"/>
              </a:ext>
            </a:extLst>
          </p:cNvPr>
          <p:cNvGrpSpPr/>
          <p:nvPr/>
        </p:nvGrpSpPr>
        <p:grpSpPr>
          <a:xfrm>
            <a:off x="1964708" y="3552883"/>
            <a:ext cx="2917371" cy="738624"/>
            <a:chOff x="1964708" y="3552883"/>
            <a:chExt cx="2917371" cy="738624"/>
          </a:xfrm>
        </p:grpSpPr>
        <p:sp>
          <p:nvSpPr>
            <p:cNvPr id="27" name="左中かっこ 26">
              <a:extLst>
                <a:ext uri="{FF2B5EF4-FFF2-40B4-BE49-F238E27FC236}">
                  <a16:creationId xmlns:a16="http://schemas.microsoft.com/office/drawing/2014/main" id="{EB49F018-E247-46C0-A980-35749C6B5C42}"/>
                </a:ext>
              </a:extLst>
            </p:cNvPr>
            <p:cNvSpPr/>
            <p:nvPr/>
          </p:nvSpPr>
          <p:spPr>
            <a:xfrm rot="16200000">
              <a:off x="3317816" y="2199775"/>
              <a:ext cx="211155" cy="2917371"/>
            </a:xfrm>
            <a:prstGeom prst="lef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601EC71E-B67E-4831-A87D-F58A8C5B9F01}"/>
                </a:ext>
              </a:extLst>
            </p:cNvPr>
            <p:cNvSpPr txBox="1"/>
            <p:nvPr/>
          </p:nvSpPr>
          <p:spPr>
            <a:xfrm>
              <a:off x="3201433" y="3706732"/>
              <a:ext cx="468086" cy="584775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3200" dirty="0">
                  <a:ea typeface="ＭＳ Ｐゴシック"/>
                </a:rPr>
                <a:t>１</a:t>
              </a:r>
              <a:endParaRPr lang="ja-JP" altLang="en-US" sz="3200" dirty="0">
                <a:cs typeface="Calibri" panose="020F0502020204030204"/>
              </a:endParaRPr>
            </a:p>
          </p:txBody>
        </p:sp>
      </p:grpSp>
      <p:sp>
        <p:nvSpPr>
          <p:cNvPr id="57" name="タイトル 1">
            <a:extLst>
              <a:ext uri="{FF2B5EF4-FFF2-40B4-BE49-F238E27FC236}">
                <a16:creationId xmlns:a16="http://schemas.microsoft.com/office/drawing/2014/main" id="{5FC4178D-A630-43DB-A947-FD8FD93744B8}"/>
              </a:ext>
            </a:extLst>
          </p:cNvPr>
          <p:cNvSpPr txBox="1">
            <a:spLocks/>
          </p:cNvSpPr>
          <p:nvPr/>
        </p:nvSpPr>
        <p:spPr>
          <a:xfrm>
            <a:off x="893375" y="157859"/>
            <a:ext cx="880104" cy="356595"/>
          </a:xfrm>
          <a:prstGeom prst="rect">
            <a:avLst/>
          </a:prstGeom>
        </p:spPr>
        <p:txBody>
          <a:bodyPr anchor="t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>
                <a:ea typeface="ＭＳ Ｐゴシック"/>
                <a:cs typeface="Calibri Light"/>
              </a:rPr>
              <a:t>割合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0B3A521D-A1EE-4C4F-B92F-FB8265079675}"/>
              </a:ext>
            </a:extLst>
          </p:cNvPr>
          <p:cNvSpPr txBox="1"/>
          <p:nvPr/>
        </p:nvSpPr>
        <p:spPr>
          <a:xfrm>
            <a:off x="2302329" y="2242693"/>
            <a:ext cx="88174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600" dirty="0">
                <a:ea typeface="ＭＳ Ｐゴシック"/>
              </a:rPr>
              <a:t>0.5</a:t>
            </a:r>
            <a:endParaRPr lang="ja-JP" altLang="en-US" sz="3600" dirty="0">
              <a:cs typeface="Calibri" panose="020F0502020204030204"/>
            </a:endParaRPr>
          </a:p>
        </p:txBody>
      </p:sp>
      <p:sp>
        <p:nvSpPr>
          <p:cNvPr id="40" name="左中かっこ 39">
            <a:extLst>
              <a:ext uri="{FF2B5EF4-FFF2-40B4-BE49-F238E27FC236}">
                <a16:creationId xmlns:a16="http://schemas.microsoft.com/office/drawing/2014/main" id="{0FA6F5FB-D111-4CD2-8F42-2BB7D590692B}"/>
              </a:ext>
            </a:extLst>
          </p:cNvPr>
          <p:cNvSpPr/>
          <p:nvPr/>
        </p:nvSpPr>
        <p:spPr>
          <a:xfrm rot="16200000">
            <a:off x="2591793" y="1468043"/>
            <a:ext cx="160975" cy="1415143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46D49FB3-E6B4-430D-BB20-1B5761E617F1}"/>
              </a:ext>
            </a:extLst>
          </p:cNvPr>
          <p:cNvSpPr/>
          <p:nvPr/>
        </p:nvSpPr>
        <p:spPr>
          <a:xfrm>
            <a:off x="2261508" y="2349408"/>
            <a:ext cx="827314" cy="4463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A8E1E1B7-166F-46DA-9F48-DF7C9DB540B5}"/>
              </a:ext>
            </a:extLst>
          </p:cNvPr>
          <p:cNvSpPr/>
          <p:nvPr/>
        </p:nvSpPr>
        <p:spPr>
          <a:xfrm>
            <a:off x="1948544" y="1510758"/>
            <a:ext cx="2917373" cy="533401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E5FCD4D7-5413-4E22-AC26-2F090EACD13E}"/>
              </a:ext>
            </a:extLst>
          </p:cNvPr>
          <p:cNvGrpSpPr/>
          <p:nvPr/>
        </p:nvGrpSpPr>
        <p:grpSpPr>
          <a:xfrm>
            <a:off x="1948544" y="1510757"/>
            <a:ext cx="2861268" cy="533401"/>
            <a:chOff x="1948544" y="1510757"/>
            <a:chExt cx="2861268" cy="533401"/>
          </a:xfrm>
        </p:grpSpPr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E96CF6BF-E975-4FA8-8139-EB16C38715D2}"/>
                </a:ext>
              </a:extLst>
            </p:cNvPr>
            <p:cNvGrpSpPr/>
            <p:nvPr/>
          </p:nvGrpSpPr>
          <p:grpSpPr>
            <a:xfrm>
              <a:off x="1992087" y="1672515"/>
              <a:ext cx="1359039" cy="211155"/>
              <a:chOff x="1225014" y="2167447"/>
              <a:chExt cx="1359039" cy="211155"/>
            </a:xfrm>
          </p:grpSpPr>
          <p:sp>
            <p:nvSpPr>
              <p:cNvPr id="36" name="楕円 35">
                <a:extLst>
                  <a:ext uri="{FF2B5EF4-FFF2-40B4-BE49-F238E27FC236}">
                    <a16:creationId xmlns:a16="http://schemas.microsoft.com/office/drawing/2014/main" id="{C4770D0B-79FA-4483-B1E6-33F12879DB5B}"/>
                  </a:ext>
                </a:extLst>
              </p:cNvPr>
              <p:cNvSpPr/>
              <p:nvPr/>
            </p:nvSpPr>
            <p:spPr>
              <a:xfrm>
                <a:off x="1225014" y="216744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37" name="楕円 36">
                <a:extLst>
                  <a:ext uri="{FF2B5EF4-FFF2-40B4-BE49-F238E27FC236}">
                    <a16:creationId xmlns:a16="http://schemas.microsoft.com/office/drawing/2014/main" id="{F9681451-1C1A-4DCD-8719-3F58F0C8B205}"/>
                  </a:ext>
                </a:extLst>
              </p:cNvPr>
              <p:cNvSpPr/>
              <p:nvPr/>
            </p:nvSpPr>
            <p:spPr>
              <a:xfrm>
                <a:off x="1506542" y="216744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44" name="楕円 43">
                <a:extLst>
                  <a:ext uri="{FF2B5EF4-FFF2-40B4-BE49-F238E27FC236}">
                    <a16:creationId xmlns:a16="http://schemas.microsoft.com/office/drawing/2014/main" id="{A9302AE9-1F82-44AE-8538-C67826D89C32}"/>
                  </a:ext>
                </a:extLst>
              </p:cNvPr>
              <p:cNvSpPr/>
              <p:nvPr/>
            </p:nvSpPr>
            <p:spPr>
              <a:xfrm>
                <a:off x="1788070" y="216744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45" name="楕円 44">
                <a:extLst>
                  <a:ext uri="{FF2B5EF4-FFF2-40B4-BE49-F238E27FC236}">
                    <a16:creationId xmlns:a16="http://schemas.microsoft.com/office/drawing/2014/main" id="{97DD0686-EF11-4D97-8999-9151208DBAC2}"/>
                  </a:ext>
                </a:extLst>
              </p:cNvPr>
              <p:cNvSpPr/>
              <p:nvPr/>
            </p:nvSpPr>
            <p:spPr>
              <a:xfrm>
                <a:off x="2080484" y="216744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46" name="楕円 45">
                <a:extLst>
                  <a:ext uri="{FF2B5EF4-FFF2-40B4-BE49-F238E27FC236}">
                    <a16:creationId xmlns:a16="http://schemas.microsoft.com/office/drawing/2014/main" id="{12AA0F69-4DED-4C7A-A927-B3A4879A3BBF}"/>
                  </a:ext>
                </a:extLst>
              </p:cNvPr>
              <p:cNvSpPr/>
              <p:nvPr/>
            </p:nvSpPr>
            <p:spPr>
              <a:xfrm>
                <a:off x="2372898" y="216744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grpSp>
          <p:nvGrpSpPr>
            <p:cNvPr id="71" name="グループ化 70">
              <a:extLst>
                <a:ext uri="{FF2B5EF4-FFF2-40B4-BE49-F238E27FC236}">
                  <a16:creationId xmlns:a16="http://schemas.microsoft.com/office/drawing/2014/main" id="{1BF9612A-CBB2-449E-B77B-FC7D5C636CE6}"/>
                </a:ext>
              </a:extLst>
            </p:cNvPr>
            <p:cNvGrpSpPr/>
            <p:nvPr/>
          </p:nvGrpSpPr>
          <p:grpSpPr>
            <a:xfrm>
              <a:off x="3450773" y="1672515"/>
              <a:ext cx="1359039" cy="211155"/>
              <a:chOff x="1225014" y="2167447"/>
              <a:chExt cx="1359039" cy="211155"/>
            </a:xfrm>
          </p:grpSpPr>
          <p:sp>
            <p:nvSpPr>
              <p:cNvPr id="66" name="楕円 65">
                <a:extLst>
                  <a:ext uri="{FF2B5EF4-FFF2-40B4-BE49-F238E27FC236}">
                    <a16:creationId xmlns:a16="http://schemas.microsoft.com/office/drawing/2014/main" id="{A9CAB59F-4DCB-4F89-91DE-41883F8107B2}"/>
                  </a:ext>
                </a:extLst>
              </p:cNvPr>
              <p:cNvSpPr/>
              <p:nvPr/>
            </p:nvSpPr>
            <p:spPr>
              <a:xfrm>
                <a:off x="1225014" y="2167447"/>
                <a:ext cx="211155" cy="21115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7" name="楕円 66">
                <a:extLst>
                  <a:ext uri="{FF2B5EF4-FFF2-40B4-BE49-F238E27FC236}">
                    <a16:creationId xmlns:a16="http://schemas.microsoft.com/office/drawing/2014/main" id="{FBA7E905-BFAA-4B83-9E1A-157AEFDD0D46}"/>
                  </a:ext>
                </a:extLst>
              </p:cNvPr>
              <p:cNvSpPr/>
              <p:nvPr/>
            </p:nvSpPr>
            <p:spPr>
              <a:xfrm>
                <a:off x="1506542" y="2167447"/>
                <a:ext cx="211155" cy="21115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8" name="楕円 67">
                <a:extLst>
                  <a:ext uri="{FF2B5EF4-FFF2-40B4-BE49-F238E27FC236}">
                    <a16:creationId xmlns:a16="http://schemas.microsoft.com/office/drawing/2014/main" id="{A9537527-69D3-4395-BF97-312760B19BC4}"/>
                  </a:ext>
                </a:extLst>
              </p:cNvPr>
              <p:cNvSpPr/>
              <p:nvPr/>
            </p:nvSpPr>
            <p:spPr>
              <a:xfrm>
                <a:off x="1788070" y="2167447"/>
                <a:ext cx="211155" cy="21115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9" name="楕円 68">
                <a:extLst>
                  <a:ext uri="{FF2B5EF4-FFF2-40B4-BE49-F238E27FC236}">
                    <a16:creationId xmlns:a16="http://schemas.microsoft.com/office/drawing/2014/main" id="{A17C7FEB-54F9-48AC-A5D1-A4528A7B5C54}"/>
                  </a:ext>
                </a:extLst>
              </p:cNvPr>
              <p:cNvSpPr/>
              <p:nvPr/>
            </p:nvSpPr>
            <p:spPr>
              <a:xfrm>
                <a:off x="2080484" y="2167447"/>
                <a:ext cx="211155" cy="21115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0" name="楕円 69">
                <a:extLst>
                  <a:ext uri="{FF2B5EF4-FFF2-40B4-BE49-F238E27FC236}">
                    <a16:creationId xmlns:a16="http://schemas.microsoft.com/office/drawing/2014/main" id="{0407DC72-5C16-46E0-B232-F57CBBF4ABB5}"/>
                  </a:ext>
                </a:extLst>
              </p:cNvPr>
              <p:cNvSpPr/>
              <p:nvPr/>
            </p:nvSpPr>
            <p:spPr>
              <a:xfrm>
                <a:off x="2372898" y="2167447"/>
                <a:ext cx="211155" cy="21115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73" name="四角形: 角を丸くする 72">
              <a:extLst>
                <a:ext uri="{FF2B5EF4-FFF2-40B4-BE49-F238E27FC236}">
                  <a16:creationId xmlns:a16="http://schemas.microsoft.com/office/drawing/2014/main" id="{83D17BC7-B7CF-46A5-AD45-C459CCFE860B}"/>
                </a:ext>
              </a:extLst>
            </p:cNvPr>
            <p:cNvSpPr/>
            <p:nvPr/>
          </p:nvSpPr>
          <p:spPr>
            <a:xfrm>
              <a:off x="1948544" y="1510757"/>
              <a:ext cx="1436918" cy="533401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41F0D2AB-103D-4438-A0D0-69F9FA2427E1}"/>
              </a:ext>
            </a:extLst>
          </p:cNvPr>
          <p:cNvSpPr txBox="1"/>
          <p:nvPr/>
        </p:nvSpPr>
        <p:spPr>
          <a:xfrm>
            <a:off x="1912316" y="909986"/>
            <a:ext cx="892628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200" dirty="0">
                <a:ea typeface="ＭＳ Ｐゴシック"/>
              </a:rPr>
              <a:t>０.２</a:t>
            </a:r>
            <a:endParaRPr lang="ja-JP" altLang="en-US" sz="3200" dirty="0">
              <a:ea typeface="ＭＳ Ｐゴシック"/>
              <a:cs typeface="Calibri" panose="020F0502020204030204"/>
            </a:endParaRPr>
          </a:p>
        </p:txBody>
      </p:sp>
      <p:sp>
        <p:nvSpPr>
          <p:cNvPr id="49" name="左中かっこ 48">
            <a:extLst>
              <a:ext uri="{FF2B5EF4-FFF2-40B4-BE49-F238E27FC236}">
                <a16:creationId xmlns:a16="http://schemas.microsoft.com/office/drawing/2014/main" id="{D02C9E27-3211-4EAA-98D9-770F5E99EAFB}"/>
              </a:ext>
            </a:extLst>
          </p:cNvPr>
          <p:cNvSpPr/>
          <p:nvPr/>
        </p:nvSpPr>
        <p:spPr>
          <a:xfrm rot="16200000">
            <a:off x="2233448" y="487548"/>
            <a:ext cx="175536" cy="598715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1F4C95D3-7764-449E-AB3F-08AA20190118}"/>
              </a:ext>
            </a:extLst>
          </p:cNvPr>
          <p:cNvSpPr/>
          <p:nvPr/>
        </p:nvSpPr>
        <p:spPr>
          <a:xfrm>
            <a:off x="1948544" y="990599"/>
            <a:ext cx="827314" cy="43619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83" name="楕円 82">
            <a:extLst>
              <a:ext uri="{FF2B5EF4-FFF2-40B4-BE49-F238E27FC236}">
                <a16:creationId xmlns:a16="http://schemas.microsoft.com/office/drawing/2014/main" id="{CD5E15D7-34AD-43C0-B806-6CDDA7CA96D9}"/>
              </a:ext>
            </a:extLst>
          </p:cNvPr>
          <p:cNvSpPr/>
          <p:nvPr/>
        </p:nvSpPr>
        <p:spPr>
          <a:xfrm>
            <a:off x="4637127" y="305989"/>
            <a:ext cx="211155" cy="211155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09858D68-7C54-421F-9C5E-34224DBE56D2}"/>
              </a:ext>
            </a:extLst>
          </p:cNvPr>
          <p:cNvGrpSpPr/>
          <p:nvPr/>
        </p:nvGrpSpPr>
        <p:grpSpPr>
          <a:xfrm>
            <a:off x="1994806" y="144232"/>
            <a:ext cx="2917373" cy="533401"/>
            <a:chOff x="1994806" y="144232"/>
            <a:chExt cx="2917373" cy="533401"/>
          </a:xfrm>
        </p:grpSpPr>
        <p:grpSp>
          <p:nvGrpSpPr>
            <p:cNvPr id="16" name="グループ化 15">
              <a:extLst>
                <a:ext uri="{FF2B5EF4-FFF2-40B4-BE49-F238E27FC236}">
                  <a16:creationId xmlns:a16="http://schemas.microsoft.com/office/drawing/2014/main" id="{2A806015-27E1-429C-AB77-DA241BAEBB11}"/>
                </a:ext>
              </a:extLst>
            </p:cNvPr>
            <p:cNvGrpSpPr/>
            <p:nvPr/>
          </p:nvGrpSpPr>
          <p:grpSpPr>
            <a:xfrm>
              <a:off x="2063214" y="305989"/>
              <a:ext cx="492683" cy="211155"/>
              <a:chOff x="1246785" y="4159532"/>
              <a:chExt cx="492683" cy="211155"/>
            </a:xfrm>
          </p:grpSpPr>
          <p:sp>
            <p:nvSpPr>
              <p:cNvPr id="55" name="楕円 54">
                <a:extLst>
                  <a:ext uri="{FF2B5EF4-FFF2-40B4-BE49-F238E27FC236}">
                    <a16:creationId xmlns:a16="http://schemas.microsoft.com/office/drawing/2014/main" id="{58364590-DB1B-4768-8AE0-95A3B25B31B3}"/>
                  </a:ext>
                </a:extLst>
              </p:cNvPr>
              <p:cNvSpPr/>
              <p:nvPr/>
            </p:nvSpPr>
            <p:spPr>
              <a:xfrm>
                <a:off x="1246785" y="415953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56" name="楕円 55">
                <a:extLst>
                  <a:ext uri="{FF2B5EF4-FFF2-40B4-BE49-F238E27FC236}">
                    <a16:creationId xmlns:a16="http://schemas.microsoft.com/office/drawing/2014/main" id="{F0B380B7-B9AF-4498-823A-E8526CD35707}"/>
                  </a:ext>
                </a:extLst>
              </p:cNvPr>
              <p:cNvSpPr/>
              <p:nvPr/>
            </p:nvSpPr>
            <p:spPr>
              <a:xfrm>
                <a:off x="1528313" y="415953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75" name="四角形: 角を丸くする 74">
              <a:extLst>
                <a:ext uri="{FF2B5EF4-FFF2-40B4-BE49-F238E27FC236}">
                  <a16:creationId xmlns:a16="http://schemas.microsoft.com/office/drawing/2014/main" id="{27A1FC35-FD33-4831-9940-4833BB80AFD8}"/>
                </a:ext>
              </a:extLst>
            </p:cNvPr>
            <p:cNvSpPr/>
            <p:nvPr/>
          </p:nvSpPr>
          <p:spPr>
            <a:xfrm>
              <a:off x="1994806" y="144232"/>
              <a:ext cx="2917373" cy="533401"/>
            </a:xfrm>
            <a:prstGeom prst="round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77" name="四角形: 角を丸くする 76">
              <a:extLst>
                <a:ext uri="{FF2B5EF4-FFF2-40B4-BE49-F238E27FC236}">
                  <a16:creationId xmlns:a16="http://schemas.microsoft.com/office/drawing/2014/main" id="{215EC1D2-BE8F-4561-98B4-7406BEDC3DD2}"/>
                </a:ext>
              </a:extLst>
            </p:cNvPr>
            <p:cNvSpPr/>
            <p:nvPr/>
          </p:nvSpPr>
          <p:spPr>
            <a:xfrm>
              <a:off x="1994806" y="144232"/>
              <a:ext cx="642260" cy="533401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79" name="楕円 78">
              <a:extLst>
                <a:ext uri="{FF2B5EF4-FFF2-40B4-BE49-F238E27FC236}">
                  <a16:creationId xmlns:a16="http://schemas.microsoft.com/office/drawing/2014/main" id="{D431D803-4353-47A2-88A0-9000FF23D9D1}"/>
                </a:ext>
              </a:extLst>
            </p:cNvPr>
            <p:cNvSpPr/>
            <p:nvPr/>
          </p:nvSpPr>
          <p:spPr>
            <a:xfrm>
              <a:off x="3518470" y="305989"/>
              <a:ext cx="211155" cy="21115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80" name="楕円 79">
              <a:extLst>
                <a:ext uri="{FF2B5EF4-FFF2-40B4-BE49-F238E27FC236}">
                  <a16:creationId xmlns:a16="http://schemas.microsoft.com/office/drawing/2014/main" id="{BCF68CF6-4655-4623-9C8E-D5DC1EA7EDE3}"/>
                </a:ext>
              </a:extLst>
            </p:cNvPr>
            <p:cNvSpPr/>
            <p:nvPr/>
          </p:nvSpPr>
          <p:spPr>
            <a:xfrm>
              <a:off x="3789970" y="305989"/>
              <a:ext cx="211155" cy="21115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81" name="楕円 80">
              <a:extLst>
                <a:ext uri="{FF2B5EF4-FFF2-40B4-BE49-F238E27FC236}">
                  <a16:creationId xmlns:a16="http://schemas.microsoft.com/office/drawing/2014/main" id="{A965FE92-3A21-43FD-BA0B-85FE40897024}"/>
                </a:ext>
              </a:extLst>
            </p:cNvPr>
            <p:cNvSpPr/>
            <p:nvPr/>
          </p:nvSpPr>
          <p:spPr>
            <a:xfrm>
              <a:off x="4072356" y="305989"/>
              <a:ext cx="211155" cy="21115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82" name="楕円 81">
              <a:extLst>
                <a:ext uri="{FF2B5EF4-FFF2-40B4-BE49-F238E27FC236}">
                  <a16:creationId xmlns:a16="http://schemas.microsoft.com/office/drawing/2014/main" id="{7E099FF2-4359-4D45-87E9-33AD35CB305A}"/>
                </a:ext>
              </a:extLst>
            </p:cNvPr>
            <p:cNvSpPr/>
            <p:nvPr/>
          </p:nvSpPr>
          <p:spPr>
            <a:xfrm>
              <a:off x="4354741" y="305989"/>
              <a:ext cx="211155" cy="21115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86" name="楕円 85">
              <a:extLst>
                <a:ext uri="{FF2B5EF4-FFF2-40B4-BE49-F238E27FC236}">
                  <a16:creationId xmlns:a16="http://schemas.microsoft.com/office/drawing/2014/main" id="{793EDFD0-BE02-4270-BB74-1E47755E6364}"/>
                </a:ext>
              </a:extLst>
            </p:cNvPr>
            <p:cNvSpPr/>
            <p:nvPr/>
          </p:nvSpPr>
          <p:spPr>
            <a:xfrm>
              <a:off x="3236084" y="305989"/>
              <a:ext cx="211155" cy="21115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88" name="楕円 87">
              <a:extLst>
                <a:ext uri="{FF2B5EF4-FFF2-40B4-BE49-F238E27FC236}">
                  <a16:creationId xmlns:a16="http://schemas.microsoft.com/office/drawing/2014/main" id="{2C01CEA7-0BF3-4B5D-AB8A-D22238F770C4}"/>
                </a:ext>
              </a:extLst>
            </p:cNvPr>
            <p:cNvSpPr/>
            <p:nvPr/>
          </p:nvSpPr>
          <p:spPr>
            <a:xfrm>
              <a:off x="2953699" y="305989"/>
              <a:ext cx="211155" cy="21115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89" name="楕円 88">
              <a:extLst>
                <a:ext uri="{FF2B5EF4-FFF2-40B4-BE49-F238E27FC236}">
                  <a16:creationId xmlns:a16="http://schemas.microsoft.com/office/drawing/2014/main" id="{94B4F129-2092-4A77-A8F4-E89D80A67695}"/>
                </a:ext>
              </a:extLst>
            </p:cNvPr>
            <p:cNvSpPr/>
            <p:nvPr/>
          </p:nvSpPr>
          <p:spPr>
            <a:xfrm>
              <a:off x="2671313" y="305989"/>
              <a:ext cx="211155" cy="21115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2F6DD25F-3677-4CA1-AA5B-F48F083FC3CB}"/>
              </a:ext>
            </a:extLst>
          </p:cNvPr>
          <p:cNvGrpSpPr/>
          <p:nvPr/>
        </p:nvGrpSpPr>
        <p:grpSpPr>
          <a:xfrm>
            <a:off x="1978317" y="4741425"/>
            <a:ext cx="5921828" cy="808586"/>
            <a:chOff x="1978317" y="4741425"/>
            <a:chExt cx="5921828" cy="808586"/>
          </a:xfrm>
        </p:grpSpPr>
        <p:sp>
          <p:nvSpPr>
            <p:cNvPr id="94" name="左中かっこ 93">
              <a:extLst>
                <a:ext uri="{FF2B5EF4-FFF2-40B4-BE49-F238E27FC236}">
                  <a16:creationId xmlns:a16="http://schemas.microsoft.com/office/drawing/2014/main" id="{E505F737-F058-42E8-B7B8-BB67D2C4BAE9}"/>
                </a:ext>
              </a:extLst>
            </p:cNvPr>
            <p:cNvSpPr/>
            <p:nvPr/>
          </p:nvSpPr>
          <p:spPr>
            <a:xfrm rot="16200000">
              <a:off x="4803159" y="1916583"/>
              <a:ext cx="272143" cy="5921828"/>
            </a:xfrm>
            <a:prstGeom prst="lef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96" name="テキスト ボックス 95">
              <a:extLst>
                <a:ext uri="{FF2B5EF4-FFF2-40B4-BE49-F238E27FC236}">
                  <a16:creationId xmlns:a16="http://schemas.microsoft.com/office/drawing/2014/main" id="{77B6E30D-E5A6-4DA0-9ECA-517926F60B25}"/>
                </a:ext>
              </a:extLst>
            </p:cNvPr>
            <p:cNvSpPr txBox="1"/>
            <p:nvPr/>
          </p:nvSpPr>
          <p:spPr>
            <a:xfrm>
              <a:off x="4736579" y="5026791"/>
              <a:ext cx="468086" cy="52322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2800" dirty="0">
                  <a:ea typeface="ＭＳ Ｐゴシック"/>
                </a:rPr>
                <a:t>２</a:t>
              </a:r>
              <a:endParaRPr lang="ja-JP" altLang="en-US" sz="2800" dirty="0">
                <a:cs typeface="Calibri" panose="020F0502020204030204"/>
              </a:endParaRPr>
            </a:p>
          </p:txBody>
        </p: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3C236F68-1CB6-4F01-9DBC-9929803AC67F}"/>
              </a:ext>
            </a:extLst>
          </p:cNvPr>
          <p:cNvGrpSpPr/>
          <p:nvPr/>
        </p:nvGrpSpPr>
        <p:grpSpPr>
          <a:xfrm>
            <a:off x="1951265" y="4222991"/>
            <a:ext cx="5921829" cy="544286"/>
            <a:chOff x="1951265" y="4222991"/>
            <a:chExt cx="5921829" cy="544286"/>
          </a:xfrm>
        </p:grpSpPr>
        <p:grpSp>
          <p:nvGrpSpPr>
            <p:cNvPr id="108" name="グループ化 107">
              <a:extLst>
                <a:ext uri="{FF2B5EF4-FFF2-40B4-BE49-F238E27FC236}">
                  <a16:creationId xmlns:a16="http://schemas.microsoft.com/office/drawing/2014/main" id="{074D594F-DC3A-4D10-8619-E588B7741256}"/>
                </a:ext>
              </a:extLst>
            </p:cNvPr>
            <p:cNvGrpSpPr/>
            <p:nvPr/>
          </p:nvGrpSpPr>
          <p:grpSpPr>
            <a:xfrm>
              <a:off x="1997900" y="4384748"/>
              <a:ext cx="2821108" cy="211155"/>
              <a:chOff x="1072614" y="3593477"/>
              <a:chExt cx="2821108" cy="211155"/>
            </a:xfrm>
          </p:grpSpPr>
          <p:sp>
            <p:nvSpPr>
              <p:cNvPr id="98" name="楕円 97">
                <a:extLst>
                  <a:ext uri="{FF2B5EF4-FFF2-40B4-BE49-F238E27FC236}">
                    <a16:creationId xmlns:a16="http://schemas.microsoft.com/office/drawing/2014/main" id="{21B0E160-E564-4BF3-93B3-896FED0C8115}"/>
                  </a:ext>
                </a:extLst>
              </p:cNvPr>
              <p:cNvSpPr/>
              <p:nvPr/>
            </p:nvSpPr>
            <p:spPr>
              <a:xfrm>
                <a:off x="1072614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99" name="楕円 98">
                <a:extLst>
                  <a:ext uri="{FF2B5EF4-FFF2-40B4-BE49-F238E27FC236}">
                    <a16:creationId xmlns:a16="http://schemas.microsoft.com/office/drawing/2014/main" id="{58A3B962-6DA6-4804-B614-354EE299AE06}"/>
                  </a:ext>
                </a:extLst>
              </p:cNvPr>
              <p:cNvSpPr/>
              <p:nvPr/>
            </p:nvSpPr>
            <p:spPr>
              <a:xfrm>
                <a:off x="1354142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0" name="楕円 99">
                <a:extLst>
                  <a:ext uri="{FF2B5EF4-FFF2-40B4-BE49-F238E27FC236}">
                    <a16:creationId xmlns:a16="http://schemas.microsoft.com/office/drawing/2014/main" id="{85376A1F-14C7-4CC1-9E21-8513FD164E7F}"/>
                  </a:ext>
                </a:extLst>
              </p:cNvPr>
              <p:cNvSpPr/>
              <p:nvPr/>
            </p:nvSpPr>
            <p:spPr>
              <a:xfrm>
                <a:off x="1635670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1" name="楕円 100">
                <a:extLst>
                  <a:ext uri="{FF2B5EF4-FFF2-40B4-BE49-F238E27FC236}">
                    <a16:creationId xmlns:a16="http://schemas.microsoft.com/office/drawing/2014/main" id="{D0A43931-2750-47B6-B023-BA85C88D3B1A}"/>
                  </a:ext>
                </a:extLst>
              </p:cNvPr>
              <p:cNvSpPr/>
              <p:nvPr/>
            </p:nvSpPr>
            <p:spPr>
              <a:xfrm>
                <a:off x="3097739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2" name="楕円 101">
                <a:extLst>
                  <a:ext uri="{FF2B5EF4-FFF2-40B4-BE49-F238E27FC236}">
                    <a16:creationId xmlns:a16="http://schemas.microsoft.com/office/drawing/2014/main" id="{9B3C2878-7117-4C01-81FA-85220542584C}"/>
                  </a:ext>
                </a:extLst>
              </p:cNvPr>
              <p:cNvSpPr/>
              <p:nvPr/>
            </p:nvSpPr>
            <p:spPr>
              <a:xfrm>
                <a:off x="3682567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3" name="楕円 102">
                <a:extLst>
                  <a:ext uri="{FF2B5EF4-FFF2-40B4-BE49-F238E27FC236}">
                    <a16:creationId xmlns:a16="http://schemas.microsoft.com/office/drawing/2014/main" id="{1352AE7F-08CF-4D1C-B991-16B924071F2D}"/>
                  </a:ext>
                </a:extLst>
              </p:cNvPr>
              <p:cNvSpPr/>
              <p:nvPr/>
            </p:nvSpPr>
            <p:spPr>
              <a:xfrm>
                <a:off x="1928084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4" name="楕円 103">
                <a:extLst>
                  <a:ext uri="{FF2B5EF4-FFF2-40B4-BE49-F238E27FC236}">
                    <a16:creationId xmlns:a16="http://schemas.microsoft.com/office/drawing/2014/main" id="{B8C81B26-AC54-4571-BB6F-9F11102D7EBA}"/>
                  </a:ext>
                </a:extLst>
              </p:cNvPr>
              <p:cNvSpPr/>
              <p:nvPr/>
            </p:nvSpPr>
            <p:spPr>
              <a:xfrm>
                <a:off x="2220498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5" name="楕円 104">
                <a:extLst>
                  <a:ext uri="{FF2B5EF4-FFF2-40B4-BE49-F238E27FC236}">
                    <a16:creationId xmlns:a16="http://schemas.microsoft.com/office/drawing/2014/main" id="{44FB95AC-3A3C-4DA3-92EA-D7A8E4104E63}"/>
                  </a:ext>
                </a:extLst>
              </p:cNvPr>
              <p:cNvSpPr/>
              <p:nvPr/>
            </p:nvSpPr>
            <p:spPr>
              <a:xfrm>
                <a:off x="2805326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6" name="楕円 105">
                <a:extLst>
                  <a:ext uri="{FF2B5EF4-FFF2-40B4-BE49-F238E27FC236}">
                    <a16:creationId xmlns:a16="http://schemas.microsoft.com/office/drawing/2014/main" id="{E63751E8-AC71-410C-96EB-CF1D42AC05CF}"/>
                  </a:ext>
                </a:extLst>
              </p:cNvPr>
              <p:cNvSpPr/>
              <p:nvPr/>
            </p:nvSpPr>
            <p:spPr>
              <a:xfrm>
                <a:off x="3390153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7" name="楕円 106">
                <a:extLst>
                  <a:ext uri="{FF2B5EF4-FFF2-40B4-BE49-F238E27FC236}">
                    <a16:creationId xmlns:a16="http://schemas.microsoft.com/office/drawing/2014/main" id="{CB39408A-C736-441A-87CD-7D92B1C84801}"/>
                  </a:ext>
                </a:extLst>
              </p:cNvPr>
              <p:cNvSpPr/>
              <p:nvPr/>
            </p:nvSpPr>
            <p:spPr>
              <a:xfrm>
                <a:off x="2512912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110" name="四角形: 角を丸くする 109">
              <a:extLst>
                <a:ext uri="{FF2B5EF4-FFF2-40B4-BE49-F238E27FC236}">
                  <a16:creationId xmlns:a16="http://schemas.microsoft.com/office/drawing/2014/main" id="{413A7BED-7688-48CE-A026-1321E657262C}"/>
                </a:ext>
              </a:extLst>
            </p:cNvPr>
            <p:cNvSpPr/>
            <p:nvPr/>
          </p:nvSpPr>
          <p:spPr>
            <a:xfrm>
              <a:off x="1951265" y="4222991"/>
              <a:ext cx="2917372" cy="53340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grpSp>
          <p:nvGrpSpPr>
            <p:cNvPr id="122" name="グループ化 121">
              <a:extLst>
                <a:ext uri="{FF2B5EF4-FFF2-40B4-BE49-F238E27FC236}">
                  <a16:creationId xmlns:a16="http://schemas.microsoft.com/office/drawing/2014/main" id="{04F17491-0032-498F-9B3C-D443A457E93C}"/>
                </a:ext>
              </a:extLst>
            </p:cNvPr>
            <p:cNvGrpSpPr/>
            <p:nvPr/>
          </p:nvGrpSpPr>
          <p:grpSpPr>
            <a:xfrm>
              <a:off x="5002357" y="4395633"/>
              <a:ext cx="2821108" cy="211155"/>
              <a:chOff x="4077071" y="3604362"/>
              <a:chExt cx="2821108" cy="211155"/>
            </a:xfrm>
          </p:grpSpPr>
          <p:sp>
            <p:nvSpPr>
              <p:cNvPr id="112" name="楕円 111">
                <a:extLst>
                  <a:ext uri="{FF2B5EF4-FFF2-40B4-BE49-F238E27FC236}">
                    <a16:creationId xmlns:a16="http://schemas.microsoft.com/office/drawing/2014/main" id="{69C29CC5-6F0B-422D-A237-D9DF546EBBFA}"/>
                  </a:ext>
                </a:extLst>
              </p:cNvPr>
              <p:cNvSpPr/>
              <p:nvPr/>
            </p:nvSpPr>
            <p:spPr>
              <a:xfrm>
                <a:off x="4077071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13" name="楕円 112">
                <a:extLst>
                  <a:ext uri="{FF2B5EF4-FFF2-40B4-BE49-F238E27FC236}">
                    <a16:creationId xmlns:a16="http://schemas.microsoft.com/office/drawing/2014/main" id="{EA0E0F63-13D2-46CA-B0C8-369CE8DAF5C6}"/>
                  </a:ext>
                </a:extLst>
              </p:cNvPr>
              <p:cNvSpPr/>
              <p:nvPr/>
            </p:nvSpPr>
            <p:spPr>
              <a:xfrm>
                <a:off x="4347713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14" name="楕円 113">
                <a:extLst>
                  <a:ext uri="{FF2B5EF4-FFF2-40B4-BE49-F238E27FC236}">
                    <a16:creationId xmlns:a16="http://schemas.microsoft.com/office/drawing/2014/main" id="{3DC935EB-52ED-4701-A5DE-F4D582C3E485}"/>
                  </a:ext>
                </a:extLst>
              </p:cNvPr>
              <p:cNvSpPr/>
              <p:nvPr/>
            </p:nvSpPr>
            <p:spPr>
              <a:xfrm>
                <a:off x="4640127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15" name="楕円 114">
                <a:extLst>
                  <a:ext uri="{FF2B5EF4-FFF2-40B4-BE49-F238E27FC236}">
                    <a16:creationId xmlns:a16="http://schemas.microsoft.com/office/drawing/2014/main" id="{BD27FF1B-4E6B-45DD-A846-ECA751F7E081}"/>
                  </a:ext>
                </a:extLst>
              </p:cNvPr>
              <p:cNvSpPr/>
              <p:nvPr/>
            </p:nvSpPr>
            <p:spPr>
              <a:xfrm>
                <a:off x="6102196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16" name="楕円 115">
                <a:extLst>
                  <a:ext uri="{FF2B5EF4-FFF2-40B4-BE49-F238E27FC236}">
                    <a16:creationId xmlns:a16="http://schemas.microsoft.com/office/drawing/2014/main" id="{5340698F-CD4E-4CF9-BED7-C8854A9A58D4}"/>
                  </a:ext>
                </a:extLst>
              </p:cNvPr>
              <p:cNvSpPr/>
              <p:nvPr/>
            </p:nvSpPr>
            <p:spPr>
              <a:xfrm>
                <a:off x="6687024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17" name="楕円 116">
                <a:extLst>
                  <a:ext uri="{FF2B5EF4-FFF2-40B4-BE49-F238E27FC236}">
                    <a16:creationId xmlns:a16="http://schemas.microsoft.com/office/drawing/2014/main" id="{5156D3C0-E3FE-4340-BB41-33FE5E1655D2}"/>
                  </a:ext>
                </a:extLst>
              </p:cNvPr>
              <p:cNvSpPr/>
              <p:nvPr/>
            </p:nvSpPr>
            <p:spPr>
              <a:xfrm>
                <a:off x="4932541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18" name="楕円 117">
                <a:extLst>
                  <a:ext uri="{FF2B5EF4-FFF2-40B4-BE49-F238E27FC236}">
                    <a16:creationId xmlns:a16="http://schemas.microsoft.com/office/drawing/2014/main" id="{4DC6A644-AF34-46D9-BDD4-E073467289C6}"/>
                  </a:ext>
                </a:extLst>
              </p:cNvPr>
              <p:cNvSpPr/>
              <p:nvPr/>
            </p:nvSpPr>
            <p:spPr>
              <a:xfrm>
                <a:off x="5224955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19" name="楕円 118">
                <a:extLst>
                  <a:ext uri="{FF2B5EF4-FFF2-40B4-BE49-F238E27FC236}">
                    <a16:creationId xmlns:a16="http://schemas.microsoft.com/office/drawing/2014/main" id="{1EA070D2-58D9-4092-B836-5ED9D78E088E}"/>
                  </a:ext>
                </a:extLst>
              </p:cNvPr>
              <p:cNvSpPr/>
              <p:nvPr/>
            </p:nvSpPr>
            <p:spPr>
              <a:xfrm>
                <a:off x="5809783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20" name="楕円 119">
                <a:extLst>
                  <a:ext uri="{FF2B5EF4-FFF2-40B4-BE49-F238E27FC236}">
                    <a16:creationId xmlns:a16="http://schemas.microsoft.com/office/drawing/2014/main" id="{7A7806D7-5EE6-4C72-8054-ED8DF02824FA}"/>
                  </a:ext>
                </a:extLst>
              </p:cNvPr>
              <p:cNvSpPr/>
              <p:nvPr/>
            </p:nvSpPr>
            <p:spPr>
              <a:xfrm>
                <a:off x="6394610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21" name="楕円 120">
                <a:extLst>
                  <a:ext uri="{FF2B5EF4-FFF2-40B4-BE49-F238E27FC236}">
                    <a16:creationId xmlns:a16="http://schemas.microsoft.com/office/drawing/2014/main" id="{4CC75805-1AB5-4C16-B587-8B72F8280486}"/>
                  </a:ext>
                </a:extLst>
              </p:cNvPr>
              <p:cNvSpPr/>
              <p:nvPr/>
            </p:nvSpPr>
            <p:spPr>
              <a:xfrm>
                <a:off x="5517369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124" name="四角形: 角を丸くする 123">
              <a:extLst>
                <a:ext uri="{FF2B5EF4-FFF2-40B4-BE49-F238E27FC236}">
                  <a16:creationId xmlns:a16="http://schemas.microsoft.com/office/drawing/2014/main" id="{9C4CE291-63B2-421E-9BE8-F1C9A6341D21}"/>
                </a:ext>
              </a:extLst>
            </p:cNvPr>
            <p:cNvSpPr/>
            <p:nvPr/>
          </p:nvSpPr>
          <p:spPr>
            <a:xfrm>
              <a:off x="4955722" y="4233876"/>
              <a:ext cx="2917372" cy="53340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E2C6DBBC-3FB6-4EC5-87D5-76BAD0C7D279}"/>
              </a:ext>
            </a:extLst>
          </p:cNvPr>
          <p:cNvGrpSpPr/>
          <p:nvPr/>
        </p:nvGrpSpPr>
        <p:grpSpPr>
          <a:xfrm>
            <a:off x="2021857" y="6101827"/>
            <a:ext cx="8828313" cy="830359"/>
            <a:chOff x="2021857" y="6101827"/>
            <a:chExt cx="8828313" cy="830359"/>
          </a:xfrm>
        </p:grpSpPr>
        <p:sp>
          <p:nvSpPr>
            <p:cNvPr id="127" name="左中かっこ 126">
              <a:extLst>
                <a:ext uri="{FF2B5EF4-FFF2-40B4-BE49-F238E27FC236}">
                  <a16:creationId xmlns:a16="http://schemas.microsoft.com/office/drawing/2014/main" id="{725A9C41-BB8A-4196-A278-D265C152FB16}"/>
                </a:ext>
              </a:extLst>
            </p:cNvPr>
            <p:cNvSpPr/>
            <p:nvPr/>
          </p:nvSpPr>
          <p:spPr>
            <a:xfrm rot="16200000">
              <a:off x="6289057" y="1834627"/>
              <a:ext cx="293913" cy="8828313"/>
            </a:xfrm>
            <a:prstGeom prst="lef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28" name="テキスト ボックス 127">
              <a:extLst>
                <a:ext uri="{FF2B5EF4-FFF2-40B4-BE49-F238E27FC236}">
                  <a16:creationId xmlns:a16="http://schemas.microsoft.com/office/drawing/2014/main" id="{A60116BD-0A7D-474B-8651-F931D47A8EB5}"/>
                </a:ext>
              </a:extLst>
            </p:cNvPr>
            <p:cNvSpPr txBox="1"/>
            <p:nvPr/>
          </p:nvSpPr>
          <p:spPr>
            <a:xfrm>
              <a:off x="6241661" y="6408966"/>
              <a:ext cx="468086" cy="52322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2800" dirty="0">
                  <a:ea typeface="ＭＳ Ｐゴシック"/>
                  <a:cs typeface="Calibri" panose="020F0502020204030204"/>
                </a:rPr>
                <a:t>３</a:t>
              </a:r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B030D0A9-7602-4ED5-86A8-C0551D06F288}"/>
              </a:ext>
            </a:extLst>
          </p:cNvPr>
          <p:cNvGrpSpPr/>
          <p:nvPr/>
        </p:nvGrpSpPr>
        <p:grpSpPr>
          <a:xfrm>
            <a:off x="1951265" y="5474534"/>
            <a:ext cx="8926286" cy="544286"/>
            <a:chOff x="1951265" y="5474534"/>
            <a:chExt cx="8926286" cy="544286"/>
          </a:xfrm>
        </p:grpSpPr>
        <p:grpSp>
          <p:nvGrpSpPr>
            <p:cNvPr id="129" name="グループ化 128">
              <a:extLst>
                <a:ext uri="{FF2B5EF4-FFF2-40B4-BE49-F238E27FC236}">
                  <a16:creationId xmlns:a16="http://schemas.microsoft.com/office/drawing/2014/main" id="{757FA149-1E09-4F3D-8F17-46FD785D1CE1}"/>
                </a:ext>
              </a:extLst>
            </p:cNvPr>
            <p:cNvGrpSpPr/>
            <p:nvPr/>
          </p:nvGrpSpPr>
          <p:grpSpPr>
            <a:xfrm>
              <a:off x="1997900" y="5636291"/>
              <a:ext cx="2821108" cy="211155"/>
              <a:chOff x="1018186" y="5204563"/>
              <a:chExt cx="2821108" cy="211155"/>
            </a:xfrm>
          </p:grpSpPr>
          <p:sp>
            <p:nvSpPr>
              <p:cNvPr id="155" name="楕円 154">
                <a:extLst>
                  <a:ext uri="{FF2B5EF4-FFF2-40B4-BE49-F238E27FC236}">
                    <a16:creationId xmlns:a16="http://schemas.microsoft.com/office/drawing/2014/main" id="{C19819F0-5CF1-42A5-B68F-AD7689EA36F2}"/>
                  </a:ext>
                </a:extLst>
              </p:cNvPr>
              <p:cNvSpPr/>
              <p:nvPr/>
            </p:nvSpPr>
            <p:spPr>
              <a:xfrm>
                <a:off x="1018186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56" name="楕円 155">
                <a:extLst>
                  <a:ext uri="{FF2B5EF4-FFF2-40B4-BE49-F238E27FC236}">
                    <a16:creationId xmlns:a16="http://schemas.microsoft.com/office/drawing/2014/main" id="{18D5DC5D-B022-4367-87E4-DBC37FB7BDF8}"/>
                  </a:ext>
                </a:extLst>
              </p:cNvPr>
              <p:cNvSpPr/>
              <p:nvPr/>
            </p:nvSpPr>
            <p:spPr>
              <a:xfrm>
                <a:off x="1299714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57" name="楕円 156">
                <a:extLst>
                  <a:ext uri="{FF2B5EF4-FFF2-40B4-BE49-F238E27FC236}">
                    <a16:creationId xmlns:a16="http://schemas.microsoft.com/office/drawing/2014/main" id="{8B64F662-9379-49A6-A900-214FC26A77C0}"/>
                  </a:ext>
                </a:extLst>
              </p:cNvPr>
              <p:cNvSpPr/>
              <p:nvPr/>
            </p:nvSpPr>
            <p:spPr>
              <a:xfrm>
                <a:off x="1581242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58" name="楕円 157">
                <a:extLst>
                  <a:ext uri="{FF2B5EF4-FFF2-40B4-BE49-F238E27FC236}">
                    <a16:creationId xmlns:a16="http://schemas.microsoft.com/office/drawing/2014/main" id="{B9CDBD12-4F9B-48D3-810F-935CBB8549C8}"/>
                  </a:ext>
                </a:extLst>
              </p:cNvPr>
              <p:cNvSpPr/>
              <p:nvPr/>
            </p:nvSpPr>
            <p:spPr>
              <a:xfrm>
                <a:off x="3043311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59" name="楕円 158">
                <a:extLst>
                  <a:ext uri="{FF2B5EF4-FFF2-40B4-BE49-F238E27FC236}">
                    <a16:creationId xmlns:a16="http://schemas.microsoft.com/office/drawing/2014/main" id="{8C7A1AD1-2668-49B3-AD76-8410EC3F4FB5}"/>
                  </a:ext>
                </a:extLst>
              </p:cNvPr>
              <p:cNvSpPr/>
              <p:nvPr/>
            </p:nvSpPr>
            <p:spPr>
              <a:xfrm>
                <a:off x="3628139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60" name="楕円 159">
                <a:extLst>
                  <a:ext uri="{FF2B5EF4-FFF2-40B4-BE49-F238E27FC236}">
                    <a16:creationId xmlns:a16="http://schemas.microsoft.com/office/drawing/2014/main" id="{ACF31A2F-5468-499C-9B85-C40A83959184}"/>
                  </a:ext>
                </a:extLst>
              </p:cNvPr>
              <p:cNvSpPr/>
              <p:nvPr/>
            </p:nvSpPr>
            <p:spPr>
              <a:xfrm>
                <a:off x="1873656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61" name="楕円 160">
                <a:extLst>
                  <a:ext uri="{FF2B5EF4-FFF2-40B4-BE49-F238E27FC236}">
                    <a16:creationId xmlns:a16="http://schemas.microsoft.com/office/drawing/2014/main" id="{5A2CBDE1-188B-43CF-936F-14080F36E6E5}"/>
                  </a:ext>
                </a:extLst>
              </p:cNvPr>
              <p:cNvSpPr/>
              <p:nvPr/>
            </p:nvSpPr>
            <p:spPr>
              <a:xfrm>
                <a:off x="2166070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62" name="楕円 161">
                <a:extLst>
                  <a:ext uri="{FF2B5EF4-FFF2-40B4-BE49-F238E27FC236}">
                    <a16:creationId xmlns:a16="http://schemas.microsoft.com/office/drawing/2014/main" id="{66416E00-0FE6-418D-ABD2-E6D04DA3BAF0}"/>
                  </a:ext>
                </a:extLst>
              </p:cNvPr>
              <p:cNvSpPr/>
              <p:nvPr/>
            </p:nvSpPr>
            <p:spPr>
              <a:xfrm>
                <a:off x="2750898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63" name="楕円 162">
                <a:extLst>
                  <a:ext uri="{FF2B5EF4-FFF2-40B4-BE49-F238E27FC236}">
                    <a16:creationId xmlns:a16="http://schemas.microsoft.com/office/drawing/2014/main" id="{F1011912-DC90-4D94-8558-19C0BF156F48}"/>
                  </a:ext>
                </a:extLst>
              </p:cNvPr>
              <p:cNvSpPr/>
              <p:nvPr/>
            </p:nvSpPr>
            <p:spPr>
              <a:xfrm>
                <a:off x="3335725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64" name="楕円 163">
                <a:extLst>
                  <a:ext uri="{FF2B5EF4-FFF2-40B4-BE49-F238E27FC236}">
                    <a16:creationId xmlns:a16="http://schemas.microsoft.com/office/drawing/2014/main" id="{8121A8C0-5975-4D75-94BE-9B40D4EC3C48}"/>
                  </a:ext>
                </a:extLst>
              </p:cNvPr>
              <p:cNvSpPr/>
              <p:nvPr/>
            </p:nvSpPr>
            <p:spPr>
              <a:xfrm>
                <a:off x="2458484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130" name="四角形: 角を丸くする 129">
              <a:extLst>
                <a:ext uri="{FF2B5EF4-FFF2-40B4-BE49-F238E27FC236}">
                  <a16:creationId xmlns:a16="http://schemas.microsoft.com/office/drawing/2014/main" id="{DB0167FD-45AE-4771-9795-AC8E27001F1E}"/>
                </a:ext>
              </a:extLst>
            </p:cNvPr>
            <p:cNvSpPr/>
            <p:nvPr/>
          </p:nvSpPr>
          <p:spPr>
            <a:xfrm>
              <a:off x="1951265" y="5474534"/>
              <a:ext cx="2917372" cy="53340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grpSp>
          <p:nvGrpSpPr>
            <p:cNvPr id="131" name="グループ化 130">
              <a:extLst>
                <a:ext uri="{FF2B5EF4-FFF2-40B4-BE49-F238E27FC236}">
                  <a16:creationId xmlns:a16="http://schemas.microsoft.com/office/drawing/2014/main" id="{3517A6E9-639E-4076-8A5B-D35D19352779}"/>
                </a:ext>
              </a:extLst>
            </p:cNvPr>
            <p:cNvGrpSpPr/>
            <p:nvPr/>
          </p:nvGrpSpPr>
          <p:grpSpPr>
            <a:xfrm>
              <a:off x="5002357" y="5647176"/>
              <a:ext cx="2821108" cy="211155"/>
              <a:chOff x="4022643" y="5215448"/>
              <a:chExt cx="2821108" cy="211155"/>
            </a:xfrm>
          </p:grpSpPr>
          <p:sp>
            <p:nvSpPr>
              <p:cNvPr id="145" name="楕円 144">
                <a:extLst>
                  <a:ext uri="{FF2B5EF4-FFF2-40B4-BE49-F238E27FC236}">
                    <a16:creationId xmlns:a16="http://schemas.microsoft.com/office/drawing/2014/main" id="{A64A027E-FAA5-4EE2-9861-230D8A1F2BCC}"/>
                  </a:ext>
                </a:extLst>
              </p:cNvPr>
              <p:cNvSpPr/>
              <p:nvPr/>
            </p:nvSpPr>
            <p:spPr>
              <a:xfrm>
                <a:off x="4022643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46" name="楕円 145">
                <a:extLst>
                  <a:ext uri="{FF2B5EF4-FFF2-40B4-BE49-F238E27FC236}">
                    <a16:creationId xmlns:a16="http://schemas.microsoft.com/office/drawing/2014/main" id="{4EDAA845-10B0-407C-8F6C-DE3554D8A847}"/>
                  </a:ext>
                </a:extLst>
              </p:cNvPr>
              <p:cNvSpPr/>
              <p:nvPr/>
            </p:nvSpPr>
            <p:spPr>
              <a:xfrm>
                <a:off x="4293285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47" name="楕円 146">
                <a:extLst>
                  <a:ext uri="{FF2B5EF4-FFF2-40B4-BE49-F238E27FC236}">
                    <a16:creationId xmlns:a16="http://schemas.microsoft.com/office/drawing/2014/main" id="{B06D3546-0B04-4499-8015-D5B1DF96356B}"/>
                  </a:ext>
                </a:extLst>
              </p:cNvPr>
              <p:cNvSpPr/>
              <p:nvPr/>
            </p:nvSpPr>
            <p:spPr>
              <a:xfrm>
                <a:off x="4585699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48" name="楕円 147">
                <a:extLst>
                  <a:ext uri="{FF2B5EF4-FFF2-40B4-BE49-F238E27FC236}">
                    <a16:creationId xmlns:a16="http://schemas.microsoft.com/office/drawing/2014/main" id="{83DF68C1-1E96-45AE-BB55-12BC7EC073FE}"/>
                  </a:ext>
                </a:extLst>
              </p:cNvPr>
              <p:cNvSpPr/>
              <p:nvPr/>
            </p:nvSpPr>
            <p:spPr>
              <a:xfrm>
                <a:off x="6047768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49" name="楕円 148">
                <a:extLst>
                  <a:ext uri="{FF2B5EF4-FFF2-40B4-BE49-F238E27FC236}">
                    <a16:creationId xmlns:a16="http://schemas.microsoft.com/office/drawing/2014/main" id="{B865FCF3-AC29-4068-98E0-979B60A100E5}"/>
                  </a:ext>
                </a:extLst>
              </p:cNvPr>
              <p:cNvSpPr/>
              <p:nvPr/>
            </p:nvSpPr>
            <p:spPr>
              <a:xfrm>
                <a:off x="6632596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50" name="楕円 149">
                <a:extLst>
                  <a:ext uri="{FF2B5EF4-FFF2-40B4-BE49-F238E27FC236}">
                    <a16:creationId xmlns:a16="http://schemas.microsoft.com/office/drawing/2014/main" id="{3A29779D-5D6E-45E5-A999-829D831AA338}"/>
                  </a:ext>
                </a:extLst>
              </p:cNvPr>
              <p:cNvSpPr/>
              <p:nvPr/>
            </p:nvSpPr>
            <p:spPr>
              <a:xfrm>
                <a:off x="4878113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51" name="楕円 150">
                <a:extLst>
                  <a:ext uri="{FF2B5EF4-FFF2-40B4-BE49-F238E27FC236}">
                    <a16:creationId xmlns:a16="http://schemas.microsoft.com/office/drawing/2014/main" id="{437221D2-E0E2-4EEE-8EE0-5F14B3BDCC4C}"/>
                  </a:ext>
                </a:extLst>
              </p:cNvPr>
              <p:cNvSpPr/>
              <p:nvPr/>
            </p:nvSpPr>
            <p:spPr>
              <a:xfrm>
                <a:off x="5170527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52" name="楕円 151">
                <a:extLst>
                  <a:ext uri="{FF2B5EF4-FFF2-40B4-BE49-F238E27FC236}">
                    <a16:creationId xmlns:a16="http://schemas.microsoft.com/office/drawing/2014/main" id="{8A6B552D-0859-4392-B5DF-AC385E70F4A7}"/>
                  </a:ext>
                </a:extLst>
              </p:cNvPr>
              <p:cNvSpPr/>
              <p:nvPr/>
            </p:nvSpPr>
            <p:spPr>
              <a:xfrm>
                <a:off x="5755355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53" name="楕円 152">
                <a:extLst>
                  <a:ext uri="{FF2B5EF4-FFF2-40B4-BE49-F238E27FC236}">
                    <a16:creationId xmlns:a16="http://schemas.microsoft.com/office/drawing/2014/main" id="{8D872EED-DE6A-409F-9248-D38793758576}"/>
                  </a:ext>
                </a:extLst>
              </p:cNvPr>
              <p:cNvSpPr/>
              <p:nvPr/>
            </p:nvSpPr>
            <p:spPr>
              <a:xfrm>
                <a:off x="6340182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54" name="楕円 153">
                <a:extLst>
                  <a:ext uri="{FF2B5EF4-FFF2-40B4-BE49-F238E27FC236}">
                    <a16:creationId xmlns:a16="http://schemas.microsoft.com/office/drawing/2014/main" id="{160B9386-0C7F-43BE-8CCB-6CE6ACF2D8BF}"/>
                  </a:ext>
                </a:extLst>
              </p:cNvPr>
              <p:cNvSpPr/>
              <p:nvPr/>
            </p:nvSpPr>
            <p:spPr>
              <a:xfrm>
                <a:off x="5462941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132" name="四角形: 角を丸くする 131">
              <a:extLst>
                <a:ext uri="{FF2B5EF4-FFF2-40B4-BE49-F238E27FC236}">
                  <a16:creationId xmlns:a16="http://schemas.microsoft.com/office/drawing/2014/main" id="{4234470D-78B1-4F8D-811F-951C2C5B5E06}"/>
                </a:ext>
              </a:extLst>
            </p:cNvPr>
            <p:cNvSpPr/>
            <p:nvPr/>
          </p:nvSpPr>
          <p:spPr>
            <a:xfrm>
              <a:off x="4955722" y="5485419"/>
              <a:ext cx="2917372" cy="53340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grpSp>
          <p:nvGrpSpPr>
            <p:cNvPr id="133" name="グループ化 132">
              <a:extLst>
                <a:ext uri="{FF2B5EF4-FFF2-40B4-BE49-F238E27FC236}">
                  <a16:creationId xmlns:a16="http://schemas.microsoft.com/office/drawing/2014/main" id="{D399180B-14AA-48FE-BC2C-D63FA7D6B874}"/>
                </a:ext>
              </a:extLst>
            </p:cNvPr>
            <p:cNvGrpSpPr/>
            <p:nvPr/>
          </p:nvGrpSpPr>
          <p:grpSpPr>
            <a:xfrm>
              <a:off x="8006814" y="5647176"/>
              <a:ext cx="2821108" cy="211155"/>
              <a:chOff x="7027100" y="5215448"/>
              <a:chExt cx="2821108" cy="211155"/>
            </a:xfrm>
          </p:grpSpPr>
          <p:sp>
            <p:nvSpPr>
              <p:cNvPr id="135" name="楕円 134">
                <a:extLst>
                  <a:ext uri="{FF2B5EF4-FFF2-40B4-BE49-F238E27FC236}">
                    <a16:creationId xmlns:a16="http://schemas.microsoft.com/office/drawing/2014/main" id="{348434BF-CE1D-47A8-8244-BA3F53A7735B}"/>
                  </a:ext>
                </a:extLst>
              </p:cNvPr>
              <p:cNvSpPr/>
              <p:nvPr/>
            </p:nvSpPr>
            <p:spPr>
              <a:xfrm>
                <a:off x="7027100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36" name="楕円 135">
                <a:extLst>
                  <a:ext uri="{FF2B5EF4-FFF2-40B4-BE49-F238E27FC236}">
                    <a16:creationId xmlns:a16="http://schemas.microsoft.com/office/drawing/2014/main" id="{0239785C-19BA-4BA0-99D4-2BB9349E46F2}"/>
                  </a:ext>
                </a:extLst>
              </p:cNvPr>
              <p:cNvSpPr/>
              <p:nvPr/>
            </p:nvSpPr>
            <p:spPr>
              <a:xfrm>
                <a:off x="7308628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37" name="楕円 136">
                <a:extLst>
                  <a:ext uri="{FF2B5EF4-FFF2-40B4-BE49-F238E27FC236}">
                    <a16:creationId xmlns:a16="http://schemas.microsoft.com/office/drawing/2014/main" id="{DCEDC91C-6726-420F-A7B4-902031680919}"/>
                  </a:ext>
                </a:extLst>
              </p:cNvPr>
              <p:cNvSpPr/>
              <p:nvPr/>
            </p:nvSpPr>
            <p:spPr>
              <a:xfrm>
                <a:off x="7590156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38" name="楕円 137">
                <a:extLst>
                  <a:ext uri="{FF2B5EF4-FFF2-40B4-BE49-F238E27FC236}">
                    <a16:creationId xmlns:a16="http://schemas.microsoft.com/office/drawing/2014/main" id="{F9C755D5-497D-4E95-8A75-E5F04FDBBB95}"/>
                  </a:ext>
                </a:extLst>
              </p:cNvPr>
              <p:cNvSpPr/>
              <p:nvPr/>
            </p:nvSpPr>
            <p:spPr>
              <a:xfrm>
                <a:off x="9052225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39" name="楕円 138">
                <a:extLst>
                  <a:ext uri="{FF2B5EF4-FFF2-40B4-BE49-F238E27FC236}">
                    <a16:creationId xmlns:a16="http://schemas.microsoft.com/office/drawing/2014/main" id="{B2F4BC80-6BFF-4E60-9B25-C25C87EE5BD8}"/>
                  </a:ext>
                </a:extLst>
              </p:cNvPr>
              <p:cNvSpPr/>
              <p:nvPr/>
            </p:nvSpPr>
            <p:spPr>
              <a:xfrm>
                <a:off x="9637053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40" name="楕円 139">
                <a:extLst>
                  <a:ext uri="{FF2B5EF4-FFF2-40B4-BE49-F238E27FC236}">
                    <a16:creationId xmlns:a16="http://schemas.microsoft.com/office/drawing/2014/main" id="{DCA30078-BDA1-46DD-B978-F6E8E00BBFFD}"/>
                  </a:ext>
                </a:extLst>
              </p:cNvPr>
              <p:cNvSpPr/>
              <p:nvPr/>
            </p:nvSpPr>
            <p:spPr>
              <a:xfrm>
                <a:off x="7882570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41" name="楕円 140">
                <a:extLst>
                  <a:ext uri="{FF2B5EF4-FFF2-40B4-BE49-F238E27FC236}">
                    <a16:creationId xmlns:a16="http://schemas.microsoft.com/office/drawing/2014/main" id="{87D4E69B-6A93-46C3-968F-450575571A91}"/>
                  </a:ext>
                </a:extLst>
              </p:cNvPr>
              <p:cNvSpPr/>
              <p:nvPr/>
            </p:nvSpPr>
            <p:spPr>
              <a:xfrm>
                <a:off x="8174984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42" name="楕円 141">
                <a:extLst>
                  <a:ext uri="{FF2B5EF4-FFF2-40B4-BE49-F238E27FC236}">
                    <a16:creationId xmlns:a16="http://schemas.microsoft.com/office/drawing/2014/main" id="{B00DF573-FBDA-40CA-ABAD-A9A2DC3119BA}"/>
                  </a:ext>
                </a:extLst>
              </p:cNvPr>
              <p:cNvSpPr/>
              <p:nvPr/>
            </p:nvSpPr>
            <p:spPr>
              <a:xfrm>
                <a:off x="8759812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43" name="楕円 142">
                <a:extLst>
                  <a:ext uri="{FF2B5EF4-FFF2-40B4-BE49-F238E27FC236}">
                    <a16:creationId xmlns:a16="http://schemas.microsoft.com/office/drawing/2014/main" id="{D90DDB69-4CC7-4E29-A2CE-38E94693FFE7}"/>
                  </a:ext>
                </a:extLst>
              </p:cNvPr>
              <p:cNvSpPr/>
              <p:nvPr/>
            </p:nvSpPr>
            <p:spPr>
              <a:xfrm>
                <a:off x="9344639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44" name="楕円 143">
                <a:extLst>
                  <a:ext uri="{FF2B5EF4-FFF2-40B4-BE49-F238E27FC236}">
                    <a16:creationId xmlns:a16="http://schemas.microsoft.com/office/drawing/2014/main" id="{D4A17159-0431-47A7-9152-E7992BB1BDB7}"/>
                  </a:ext>
                </a:extLst>
              </p:cNvPr>
              <p:cNvSpPr/>
              <p:nvPr/>
            </p:nvSpPr>
            <p:spPr>
              <a:xfrm>
                <a:off x="8467398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134" name="四角形: 角を丸くする 133">
              <a:extLst>
                <a:ext uri="{FF2B5EF4-FFF2-40B4-BE49-F238E27FC236}">
                  <a16:creationId xmlns:a16="http://schemas.microsoft.com/office/drawing/2014/main" id="{3AECBFF7-9BB5-4D7B-A7B3-61924892044F}"/>
                </a:ext>
              </a:extLst>
            </p:cNvPr>
            <p:cNvSpPr/>
            <p:nvPr/>
          </p:nvSpPr>
          <p:spPr>
            <a:xfrm>
              <a:off x="7960179" y="5485419"/>
              <a:ext cx="2917372" cy="53340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237325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 animBg="1"/>
      <p:bldP spid="41" grpId="0" animBg="1"/>
      <p:bldP spid="10" grpId="0" animBg="1"/>
      <p:bldP spid="48" grpId="0"/>
      <p:bldP spid="49" grpId="0" animBg="1"/>
      <p:bldP spid="50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C697762-E872-44FD-8FF7-F7725FE1F4CC}"/>
              </a:ext>
            </a:extLst>
          </p:cNvPr>
          <p:cNvGrpSpPr/>
          <p:nvPr/>
        </p:nvGrpSpPr>
        <p:grpSpPr>
          <a:xfrm>
            <a:off x="1084014" y="956803"/>
            <a:ext cx="2747757" cy="330977"/>
            <a:chOff x="1084014" y="956803"/>
            <a:chExt cx="2747757" cy="330977"/>
          </a:xfrm>
        </p:grpSpPr>
        <p:cxnSp>
          <p:nvCxnSpPr>
            <p:cNvPr id="2" name="直線矢印コネクタ 1">
              <a:extLst>
                <a:ext uri="{FF2B5EF4-FFF2-40B4-BE49-F238E27FC236}">
                  <a16:creationId xmlns:a16="http://schemas.microsoft.com/office/drawing/2014/main" id="{F9B3157A-8FDE-4C13-8549-B2EFD1B61B96}"/>
                </a:ext>
              </a:extLst>
            </p:cNvPr>
            <p:cNvCxnSpPr/>
            <p:nvPr/>
          </p:nvCxnSpPr>
          <p:spPr>
            <a:xfrm>
              <a:off x="1088572" y="1121228"/>
              <a:ext cx="2743199" cy="0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直線矢印コネクタ 3">
              <a:extLst>
                <a:ext uri="{FF2B5EF4-FFF2-40B4-BE49-F238E27FC236}">
                  <a16:creationId xmlns:a16="http://schemas.microsoft.com/office/drawing/2014/main" id="{E6C5C024-682B-48AD-AD0D-F05797D5997E}"/>
                </a:ext>
              </a:extLst>
            </p:cNvPr>
            <p:cNvCxnSpPr>
              <a:cxnSpLocks/>
            </p:cNvCxnSpPr>
            <p:nvPr/>
          </p:nvCxnSpPr>
          <p:spPr>
            <a:xfrm>
              <a:off x="1084014" y="956803"/>
              <a:ext cx="1834" cy="330977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線矢印コネクタ 4">
              <a:extLst>
                <a:ext uri="{FF2B5EF4-FFF2-40B4-BE49-F238E27FC236}">
                  <a16:creationId xmlns:a16="http://schemas.microsoft.com/office/drawing/2014/main" id="{6205301D-663B-485C-AF2D-1330E016D3E7}"/>
                </a:ext>
              </a:extLst>
            </p:cNvPr>
            <p:cNvCxnSpPr>
              <a:cxnSpLocks/>
            </p:cNvCxnSpPr>
            <p:nvPr/>
          </p:nvCxnSpPr>
          <p:spPr>
            <a:xfrm>
              <a:off x="3824151" y="957942"/>
              <a:ext cx="0" cy="315684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E730B28B-BBEA-4AF5-8887-A319D229FCB2}"/>
              </a:ext>
            </a:extLst>
          </p:cNvPr>
          <p:cNvGrpSpPr/>
          <p:nvPr/>
        </p:nvGrpSpPr>
        <p:grpSpPr>
          <a:xfrm>
            <a:off x="3820886" y="957942"/>
            <a:ext cx="2743199" cy="315684"/>
            <a:chOff x="1088572" y="957942"/>
            <a:chExt cx="2743199" cy="315684"/>
          </a:xfrm>
        </p:grpSpPr>
        <p:cxnSp>
          <p:nvCxnSpPr>
            <p:cNvPr id="8" name="直線矢印コネクタ 7">
              <a:extLst>
                <a:ext uri="{FF2B5EF4-FFF2-40B4-BE49-F238E27FC236}">
                  <a16:creationId xmlns:a16="http://schemas.microsoft.com/office/drawing/2014/main" id="{E65B2D7A-E099-4935-A084-26DBEAF90212}"/>
                </a:ext>
              </a:extLst>
            </p:cNvPr>
            <p:cNvCxnSpPr>
              <a:cxnSpLocks/>
            </p:cNvCxnSpPr>
            <p:nvPr/>
          </p:nvCxnSpPr>
          <p:spPr>
            <a:xfrm>
              <a:off x="1088572" y="1121228"/>
              <a:ext cx="2743199" cy="0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矢印コネクタ 9">
              <a:extLst>
                <a:ext uri="{FF2B5EF4-FFF2-40B4-BE49-F238E27FC236}">
                  <a16:creationId xmlns:a16="http://schemas.microsoft.com/office/drawing/2014/main" id="{312CD831-B305-4D84-B969-D3F827E3B012}"/>
                </a:ext>
              </a:extLst>
            </p:cNvPr>
            <p:cNvCxnSpPr>
              <a:cxnSpLocks/>
            </p:cNvCxnSpPr>
            <p:nvPr/>
          </p:nvCxnSpPr>
          <p:spPr>
            <a:xfrm>
              <a:off x="3831771" y="957942"/>
              <a:ext cx="0" cy="315684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CE3025F2-D721-4765-947D-B8EF1C3B2691}"/>
              </a:ext>
            </a:extLst>
          </p:cNvPr>
          <p:cNvGrpSpPr/>
          <p:nvPr/>
        </p:nvGrpSpPr>
        <p:grpSpPr>
          <a:xfrm>
            <a:off x="6553200" y="957941"/>
            <a:ext cx="2743199" cy="315684"/>
            <a:chOff x="1088572" y="957942"/>
            <a:chExt cx="2743199" cy="315684"/>
          </a:xfrm>
        </p:grpSpPr>
        <p:cxnSp>
          <p:nvCxnSpPr>
            <p:cNvPr id="12" name="直線矢印コネクタ 11">
              <a:extLst>
                <a:ext uri="{FF2B5EF4-FFF2-40B4-BE49-F238E27FC236}">
                  <a16:creationId xmlns:a16="http://schemas.microsoft.com/office/drawing/2014/main" id="{D1DA803D-B553-4D5F-B2DA-920D18496A60}"/>
                </a:ext>
              </a:extLst>
            </p:cNvPr>
            <p:cNvCxnSpPr>
              <a:cxnSpLocks/>
            </p:cNvCxnSpPr>
            <p:nvPr/>
          </p:nvCxnSpPr>
          <p:spPr>
            <a:xfrm>
              <a:off x="1088572" y="1121228"/>
              <a:ext cx="2743199" cy="0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矢印コネクタ 13">
              <a:extLst>
                <a:ext uri="{FF2B5EF4-FFF2-40B4-BE49-F238E27FC236}">
                  <a16:creationId xmlns:a16="http://schemas.microsoft.com/office/drawing/2014/main" id="{0FA49E5F-C4B6-49AD-B578-D69A876034D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831770" y="957942"/>
              <a:ext cx="1" cy="315684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3712487-F778-4708-B2DE-32C6F10713F2}"/>
              </a:ext>
            </a:extLst>
          </p:cNvPr>
          <p:cNvSpPr txBox="1"/>
          <p:nvPr/>
        </p:nvSpPr>
        <p:spPr>
          <a:xfrm>
            <a:off x="889905" y="400050"/>
            <a:ext cx="39188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600">
                <a:ea typeface="ＭＳ Ｐゴシック"/>
              </a:rPr>
              <a:t>0</a:t>
            </a:r>
            <a:endParaRPr lang="ja-JP" altLang="en-US" sz="3600">
              <a:ea typeface="ＭＳ Ｐゴシック"/>
              <a:cs typeface="Calibri" panose="020F0502020204030204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2CA5601-7BB4-46C7-A59E-1B302DD62F69}"/>
              </a:ext>
            </a:extLst>
          </p:cNvPr>
          <p:cNvSpPr txBox="1"/>
          <p:nvPr/>
        </p:nvSpPr>
        <p:spPr>
          <a:xfrm>
            <a:off x="3622219" y="400050"/>
            <a:ext cx="39188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600">
                <a:ea typeface="ＭＳ Ｐゴシック"/>
              </a:rPr>
              <a:t>1</a:t>
            </a:r>
            <a:endParaRPr lang="ja-JP" altLang="en-US" sz="3600">
              <a:ea typeface="ＭＳ Ｐゴシック"/>
              <a:cs typeface="Calibri" panose="020F0502020204030204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282908E-0CF8-4419-B658-CDBEE93DD439}"/>
              </a:ext>
            </a:extLst>
          </p:cNvPr>
          <p:cNvSpPr txBox="1"/>
          <p:nvPr/>
        </p:nvSpPr>
        <p:spPr>
          <a:xfrm>
            <a:off x="6354533" y="400050"/>
            <a:ext cx="39188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600">
                <a:ea typeface="ＭＳ Ｐゴシック"/>
              </a:rPr>
              <a:t>2</a:t>
            </a:r>
            <a:endParaRPr lang="ja-JP" altLang="en-US" sz="3600">
              <a:ea typeface="ＭＳ Ｐゴシック"/>
              <a:cs typeface="Calibri" panose="020F0502020204030204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690BFB9-5FDC-47AE-AA0E-4177DE7A883C}"/>
              </a:ext>
            </a:extLst>
          </p:cNvPr>
          <p:cNvSpPr txBox="1"/>
          <p:nvPr/>
        </p:nvSpPr>
        <p:spPr>
          <a:xfrm>
            <a:off x="9065076" y="400050"/>
            <a:ext cx="39188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600">
                <a:ea typeface="ＭＳ Ｐゴシック"/>
              </a:rPr>
              <a:t>3</a:t>
            </a:r>
            <a:endParaRPr lang="ja-JP" altLang="en-US" sz="3600">
              <a:ea typeface="ＭＳ Ｐゴシック"/>
              <a:cs typeface="Calibri" panose="020F0502020204030204"/>
            </a:endParaRPr>
          </a:p>
        </p:txBody>
      </p: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9B41D0F5-6063-48B7-9878-42F7DA9185B2}"/>
              </a:ext>
            </a:extLst>
          </p:cNvPr>
          <p:cNvCxnSpPr>
            <a:cxnSpLocks/>
          </p:cNvCxnSpPr>
          <p:nvPr/>
        </p:nvCxnSpPr>
        <p:spPr>
          <a:xfrm>
            <a:off x="9307286" y="1121227"/>
            <a:ext cx="2743199" cy="0"/>
          </a:xfrm>
          <a:prstGeom prst="straightConnector1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5EA2C21D-FC24-4D38-82BC-CA1312F23829}"/>
              </a:ext>
            </a:extLst>
          </p:cNvPr>
          <p:cNvGrpSpPr/>
          <p:nvPr/>
        </p:nvGrpSpPr>
        <p:grpSpPr>
          <a:xfrm>
            <a:off x="1063982" y="3970805"/>
            <a:ext cx="2743199" cy="344430"/>
            <a:chOff x="1088572" y="957942"/>
            <a:chExt cx="2743199" cy="344430"/>
          </a:xfrm>
        </p:grpSpPr>
        <p:cxnSp>
          <p:nvCxnSpPr>
            <p:cNvPr id="25" name="直線矢印コネクタ 24">
              <a:extLst>
                <a:ext uri="{FF2B5EF4-FFF2-40B4-BE49-F238E27FC236}">
                  <a16:creationId xmlns:a16="http://schemas.microsoft.com/office/drawing/2014/main" id="{96BB8F93-FABF-4C00-9BFC-A2AE03920308}"/>
                </a:ext>
              </a:extLst>
            </p:cNvPr>
            <p:cNvCxnSpPr>
              <a:cxnSpLocks/>
            </p:cNvCxnSpPr>
            <p:nvPr/>
          </p:nvCxnSpPr>
          <p:spPr>
            <a:xfrm>
              <a:off x="1088572" y="1121228"/>
              <a:ext cx="2743199" cy="0"/>
            </a:xfrm>
            <a:prstGeom prst="straightConnector1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矢印コネクタ 25">
              <a:extLst>
                <a:ext uri="{FF2B5EF4-FFF2-40B4-BE49-F238E27FC236}">
                  <a16:creationId xmlns:a16="http://schemas.microsoft.com/office/drawing/2014/main" id="{082C50AD-DE8E-410A-8019-09D7A0FBEB63}"/>
                </a:ext>
              </a:extLst>
            </p:cNvPr>
            <p:cNvCxnSpPr>
              <a:cxnSpLocks/>
            </p:cNvCxnSpPr>
            <p:nvPr/>
          </p:nvCxnSpPr>
          <p:spPr>
            <a:xfrm>
              <a:off x="1099457" y="957942"/>
              <a:ext cx="0" cy="344430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矢印コネクタ 26">
              <a:extLst>
                <a:ext uri="{FF2B5EF4-FFF2-40B4-BE49-F238E27FC236}">
                  <a16:creationId xmlns:a16="http://schemas.microsoft.com/office/drawing/2014/main" id="{A9AE4A4A-6E9A-4047-9217-A0584101BE7E}"/>
                </a:ext>
              </a:extLst>
            </p:cNvPr>
            <p:cNvCxnSpPr>
              <a:cxnSpLocks/>
            </p:cNvCxnSpPr>
            <p:nvPr/>
          </p:nvCxnSpPr>
          <p:spPr>
            <a:xfrm>
              <a:off x="3831771" y="957942"/>
              <a:ext cx="0" cy="304799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DA788F5C-B468-4F03-8684-20DE303CDB34}"/>
              </a:ext>
            </a:extLst>
          </p:cNvPr>
          <p:cNvGrpSpPr/>
          <p:nvPr/>
        </p:nvGrpSpPr>
        <p:grpSpPr>
          <a:xfrm>
            <a:off x="1063982" y="4874319"/>
            <a:ext cx="5475513" cy="342900"/>
            <a:chOff x="1099457" y="2449285"/>
            <a:chExt cx="5475513" cy="342900"/>
          </a:xfrm>
        </p:grpSpPr>
        <p:cxnSp>
          <p:nvCxnSpPr>
            <p:cNvPr id="29" name="直線矢印コネクタ 28">
              <a:extLst>
                <a:ext uri="{FF2B5EF4-FFF2-40B4-BE49-F238E27FC236}">
                  <a16:creationId xmlns:a16="http://schemas.microsoft.com/office/drawing/2014/main" id="{225AC3E7-38FC-4B80-8AB4-2151084139C7}"/>
                </a:ext>
              </a:extLst>
            </p:cNvPr>
            <p:cNvCxnSpPr>
              <a:cxnSpLocks/>
            </p:cNvCxnSpPr>
            <p:nvPr/>
          </p:nvCxnSpPr>
          <p:spPr>
            <a:xfrm>
              <a:off x="1099457" y="2612571"/>
              <a:ext cx="2743199" cy="0"/>
            </a:xfrm>
            <a:prstGeom prst="straightConnector1">
              <a:avLst/>
            </a:prstGeom>
            <a:ln w="571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矢印コネクタ 29">
              <a:extLst>
                <a:ext uri="{FF2B5EF4-FFF2-40B4-BE49-F238E27FC236}">
                  <a16:creationId xmlns:a16="http://schemas.microsoft.com/office/drawing/2014/main" id="{2F45D031-2D23-4F25-BBF4-4DFA220339DB}"/>
                </a:ext>
              </a:extLst>
            </p:cNvPr>
            <p:cNvCxnSpPr>
              <a:cxnSpLocks/>
            </p:cNvCxnSpPr>
            <p:nvPr/>
          </p:nvCxnSpPr>
          <p:spPr>
            <a:xfrm>
              <a:off x="1110342" y="2449285"/>
              <a:ext cx="0" cy="303394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矢印コネクタ 32">
              <a:extLst>
                <a:ext uri="{FF2B5EF4-FFF2-40B4-BE49-F238E27FC236}">
                  <a16:creationId xmlns:a16="http://schemas.microsoft.com/office/drawing/2014/main" id="{8991E39D-0587-4120-A38B-C12C3F026C62}"/>
                </a:ext>
              </a:extLst>
            </p:cNvPr>
            <p:cNvCxnSpPr>
              <a:cxnSpLocks/>
            </p:cNvCxnSpPr>
            <p:nvPr/>
          </p:nvCxnSpPr>
          <p:spPr>
            <a:xfrm>
              <a:off x="3831771" y="2612571"/>
              <a:ext cx="2743199" cy="0"/>
            </a:xfrm>
            <a:prstGeom prst="straightConnector1">
              <a:avLst/>
            </a:prstGeom>
            <a:ln w="571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矢印コネクタ 34">
              <a:extLst>
                <a:ext uri="{FF2B5EF4-FFF2-40B4-BE49-F238E27FC236}">
                  <a16:creationId xmlns:a16="http://schemas.microsoft.com/office/drawing/2014/main" id="{CECF0DA8-E50A-4E77-851C-D61E758C6310}"/>
                </a:ext>
              </a:extLst>
            </p:cNvPr>
            <p:cNvCxnSpPr>
              <a:cxnSpLocks/>
            </p:cNvCxnSpPr>
            <p:nvPr/>
          </p:nvCxnSpPr>
          <p:spPr>
            <a:xfrm>
              <a:off x="6574970" y="2449285"/>
              <a:ext cx="0" cy="342900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矢印コネクタ 30">
              <a:extLst>
                <a:ext uri="{FF2B5EF4-FFF2-40B4-BE49-F238E27FC236}">
                  <a16:creationId xmlns:a16="http://schemas.microsoft.com/office/drawing/2014/main" id="{1CA6914F-C78D-4EEF-A5E0-86CEF0692AC2}"/>
                </a:ext>
              </a:extLst>
            </p:cNvPr>
            <p:cNvCxnSpPr>
              <a:cxnSpLocks/>
            </p:cNvCxnSpPr>
            <p:nvPr/>
          </p:nvCxnSpPr>
          <p:spPr>
            <a:xfrm>
              <a:off x="3839932" y="2449285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グループ化 48">
            <a:extLst>
              <a:ext uri="{FF2B5EF4-FFF2-40B4-BE49-F238E27FC236}">
                <a16:creationId xmlns:a16="http://schemas.microsoft.com/office/drawing/2014/main" id="{1BD65447-BD32-4248-9CE0-880A1537C205}"/>
              </a:ext>
            </a:extLst>
          </p:cNvPr>
          <p:cNvGrpSpPr/>
          <p:nvPr/>
        </p:nvGrpSpPr>
        <p:grpSpPr>
          <a:xfrm>
            <a:off x="1063982" y="5723404"/>
            <a:ext cx="8207827" cy="326570"/>
            <a:chOff x="1110343" y="3124198"/>
            <a:chExt cx="8207827" cy="326570"/>
          </a:xfrm>
        </p:grpSpPr>
        <p:cxnSp>
          <p:nvCxnSpPr>
            <p:cNvPr id="38" name="直線矢印コネクタ 37">
              <a:extLst>
                <a:ext uri="{FF2B5EF4-FFF2-40B4-BE49-F238E27FC236}">
                  <a16:creationId xmlns:a16="http://schemas.microsoft.com/office/drawing/2014/main" id="{6D36EFC3-BD92-4196-9685-96B662CFCB6F}"/>
                </a:ext>
              </a:extLst>
            </p:cNvPr>
            <p:cNvCxnSpPr>
              <a:cxnSpLocks/>
            </p:cNvCxnSpPr>
            <p:nvPr/>
          </p:nvCxnSpPr>
          <p:spPr>
            <a:xfrm>
              <a:off x="1110343" y="3287485"/>
              <a:ext cx="2743199" cy="0"/>
            </a:xfrm>
            <a:prstGeom prst="straightConnector1">
              <a:avLst/>
            </a:prstGeom>
            <a:ln w="571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矢印コネクタ 38">
              <a:extLst>
                <a:ext uri="{FF2B5EF4-FFF2-40B4-BE49-F238E27FC236}">
                  <a16:creationId xmlns:a16="http://schemas.microsoft.com/office/drawing/2014/main" id="{6F5082F4-1528-4B6F-8BC6-CF203EA9D289}"/>
                </a:ext>
              </a:extLst>
            </p:cNvPr>
            <p:cNvCxnSpPr>
              <a:cxnSpLocks/>
            </p:cNvCxnSpPr>
            <p:nvPr/>
          </p:nvCxnSpPr>
          <p:spPr>
            <a:xfrm>
              <a:off x="1121228" y="3124199"/>
              <a:ext cx="0" cy="315684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矢印コネクタ 41">
              <a:extLst>
                <a:ext uri="{FF2B5EF4-FFF2-40B4-BE49-F238E27FC236}">
                  <a16:creationId xmlns:a16="http://schemas.microsoft.com/office/drawing/2014/main" id="{84AC6B17-BD95-43B4-A410-ABD82F34A114}"/>
                </a:ext>
              </a:extLst>
            </p:cNvPr>
            <p:cNvCxnSpPr>
              <a:cxnSpLocks/>
            </p:cNvCxnSpPr>
            <p:nvPr/>
          </p:nvCxnSpPr>
          <p:spPr>
            <a:xfrm>
              <a:off x="3842657" y="3287485"/>
              <a:ext cx="2743199" cy="0"/>
            </a:xfrm>
            <a:prstGeom prst="straightConnector1">
              <a:avLst/>
            </a:prstGeom>
            <a:ln w="571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矢印コネクタ 45">
              <a:extLst>
                <a:ext uri="{FF2B5EF4-FFF2-40B4-BE49-F238E27FC236}">
                  <a16:creationId xmlns:a16="http://schemas.microsoft.com/office/drawing/2014/main" id="{DD7BAD20-3C27-48A2-BC72-4B519993D727}"/>
                </a:ext>
              </a:extLst>
            </p:cNvPr>
            <p:cNvCxnSpPr>
              <a:cxnSpLocks/>
            </p:cNvCxnSpPr>
            <p:nvPr/>
          </p:nvCxnSpPr>
          <p:spPr>
            <a:xfrm>
              <a:off x="6574971" y="3287484"/>
              <a:ext cx="2743199" cy="0"/>
            </a:xfrm>
            <a:prstGeom prst="straightConnector1">
              <a:avLst/>
            </a:prstGeom>
            <a:ln w="571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矢印コネクタ 47">
              <a:extLst>
                <a:ext uri="{FF2B5EF4-FFF2-40B4-BE49-F238E27FC236}">
                  <a16:creationId xmlns:a16="http://schemas.microsoft.com/office/drawing/2014/main" id="{E20DD92C-9AD1-4765-8E86-1044AABDE68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318169" y="3124198"/>
              <a:ext cx="1" cy="326570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矢印コネクタ 39">
              <a:extLst>
                <a:ext uri="{FF2B5EF4-FFF2-40B4-BE49-F238E27FC236}">
                  <a16:creationId xmlns:a16="http://schemas.microsoft.com/office/drawing/2014/main" id="{F1CEA564-A1D6-4EEE-BDF0-4F1F8A4DDFD9}"/>
                </a:ext>
              </a:extLst>
            </p:cNvPr>
            <p:cNvCxnSpPr>
              <a:cxnSpLocks/>
            </p:cNvCxnSpPr>
            <p:nvPr/>
          </p:nvCxnSpPr>
          <p:spPr>
            <a:xfrm>
              <a:off x="3853542" y="3124199"/>
              <a:ext cx="0" cy="326569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矢印コネクタ 43">
              <a:extLst>
                <a:ext uri="{FF2B5EF4-FFF2-40B4-BE49-F238E27FC236}">
                  <a16:creationId xmlns:a16="http://schemas.microsoft.com/office/drawing/2014/main" id="{A40F60DF-2865-4FA2-BF2B-E0EE9B5E5011}"/>
                </a:ext>
              </a:extLst>
            </p:cNvPr>
            <p:cNvCxnSpPr>
              <a:cxnSpLocks/>
            </p:cNvCxnSpPr>
            <p:nvPr/>
          </p:nvCxnSpPr>
          <p:spPr>
            <a:xfrm>
              <a:off x="6585856" y="3124199"/>
              <a:ext cx="0" cy="326569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8" name="グループ化 167">
            <a:extLst>
              <a:ext uri="{FF2B5EF4-FFF2-40B4-BE49-F238E27FC236}">
                <a16:creationId xmlns:a16="http://schemas.microsoft.com/office/drawing/2014/main" id="{BC393944-FBFC-4D4F-9F2E-E88223518942}"/>
              </a:ext>
            </a:extLst>
          </p:cNvPr>
          <p:cNvGrpSpPr/>
          <p:nvPr/>
        </p:nvGrpSpPr>
        <p:grpSpPr>
          <a:xfrm>
            <a:off x="1063982" y="3220239"/>
            <a:ext cx="2691492" cy="1"/>
            <a:chOff x="1063982" y="3220239"/>
            <a:chExt cx="2691492" cy="1"/>
          </a:xfrm>
        </p:grpSpPr>
        <p:cxnSp>
          <p:nvCxnSpPr>
            <p:cNvPr id="51" name="直線矢印コネクタ 50">
              <a:extLst>
                <a:ext uri="{FF2B5EF4-FFF2-40B4-BE49-F238E27FC236}">
                  <a16:creationId xmlns:a16="http://schemas.microsoft.com/office/drawing/2014/main" id="{6F743DD8-7244-451E-B730-B902F581CEAD}"/>
                </a:ext>
              </a:extLst>
            </p:cNvPr>
            <p:cNvCxnSpPr>
              <a:cxnSpLocks/>
            </p:cNvCxnSpPr>
            <p:nvPr/>
          </p:nvCxnSpPr>
          <p:spPr>
            <a:xfrm>
              <a:off x="1063982" y="3220240"/>
              <a:ext cx="1360714" cy="0"/>
            </a:xfrm>
            <a:prstGeom prst="straightConnector1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矢印コネクタ 64">
              <a:extLst>
                <a:ext uri="{FF2B5EF4-FFF2-40B4-BE49-F238E27FC236}">
                  <a16:creationId xmlns:a16="http://schemas.microsoft.com/office/drawing/2014/main" id="{15B8D64C-E3D2-4F79-BEFB-133A1B095306}"/>
                </a:ext>
              </a:extLst>
            </p:cNvPr>
            <p:cNvCxnSpPr>
              <a:cxnSpLocks/>
            </p:cNvCxnSpPr>
            <p:nvPr/>
          </p:nvCxnSpPr>
          <p:spPr>
            <a:xfrm>
              <a:off x="2383875" y="3220239"/>
              <a:ext cx="1371599" cy="0"/>
            </a:xfrm>
            <a:prstGeom prst="straightConnector1">
              <a:avLst/>
            </a:prstGeom>
            <a:ln w="57150">
              <a:solidFill>
                <a:schemeClr val="tx1">
                  <a:lumMod val="65000"/>
                  <a:lumOff val="3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1B42492A-EFB4-4D2A-82AF-F6FBBECB9CD0}"/>
              </a:ext>
            </a:extLst>
          </p:cNvPr>
          <p:cNvSpPr txBox="1"/>
          <p:nvPr/>
        </p:nvSpPr>
        <p:spPr>
          <a:xfrm>
            <a:off x="3600353" y="4177632"/>
            <a:ext cx="39188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600" dirty="0">
                <a:ea typeface="ＭＳ Ｐゴシック"/>
              </a:rPr>
              <a:t>1</a:t>
            </a:r>
            <a:endParaRPr lang="ja-JP" altLang="en-US" sz="3600" dirty="0">
              <a:ea typeface="ＭＳ Ｐゴシック"/>
              <a:cs typeface="Calibri" panose="020F0502020204030204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267994D9-67C9-4818-A888-D09050E60622}"/>
              </a:ext>
            </a:extLst>
          </p:cNvPr>
          <p:cNvSpPr txBox="1"/>
          <p:nvPr/>
        </p:nvSpPr>
        <p:spPr>
          <a:xfrm>
            <a:off x="6340827" y="5177713"/>
            <a:ext cx="39188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600" dirty="0">
                <a:ea typeface="ＭＳ Ｐゴシック"/>
              </a:rPr>
              <a:t>2</a:t>
            </a:r>
            <a:endParaRPr lang="ja-JP" altLang="en-US" sz="3600" dirty="0">
              <a:ea typeface="ＭＳ Ｐゴシック"/>
              <a:cs typeface="Calibri" panose="020F0502020204030204"/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0AE3FBDB-C2CD-4204-AC03-5AD9262D0CA7}"/>
              </a:ext>
            </a:extLst>
          </p:cNvPr>
          <p:cNvSpPr txBox="1"/>
          <p:nvPr/>
        </p:nvSpPr>
        <p:spPr>
          <a:xfrm>
            <a:off x="9086106" y="6039087"/>
            <a:ext cx="39188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600" dirty="0">
                <a:ea typeface="ＭＳ Ｐゴシック"/>
              </a:rPr>
              <a:t>3</a:t>
            </a:r>
            <a:endParaRPr lang="ja-JP" altLang="en-US" sz="3600" dirty="0">
              <a:ea typeface="ＭＳ Ｐゴシック"/>
              <a:cs typeface="Calibri" panose="020F0502020204030204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933B70A2-F79F-414B-888A-E284AD68482E}"/>
              </a:ext>
            </a:extLst>
          </p:cNvPr>
          <p:cNvSpPr txBox="1"/>
          <p:nvPr/>
        </p:nvSpPr>
        <p:spPr>
          <a:xfrm>
            <a:off x="2081202" y="3405101"/>
            <a:ext cx="685352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altLang="ja-JP" sz="2800" dirty="0">
                <a:ea typeface="ＭＳ Ｐゴシック"/>
                <a:cs typeface="Calibri"/>
              </a:rPr>
              <a:t>0.5</a:t>
            </a:r>
            <a:endParaRPr lang="ja-JP" altLang="en-US" sz="2800" dirty="0">
              <a:ea typeface="ＭＳ Ｐゴシック"/>
              <a:cs typeface="Calibri"/>
            </a:endParaRPr>
          </a:p>
        </p:txBody>
      </p:sp>
      <p:sp>
        <p:nvSpPr>
          <p:cNvPr id="76" name="タイトル 1">
            <a:extLst>
              <a:ext uri="{FF2B5EF4-FFF2-40B4-BE49-F238E27FC236}">
                <a16:creationId xmlns:a16="http://schemas.microsoft.com/office/drawing/2014/main" id="{B3167F0B-9AA1-42C2-8910-4CED87A3CC7B}"/>
              </a:ext>
            </a:extLst>
          </p:cNvPr>
          <p:cNvSpPr txBox="1">
            <a:spLocks/>
          </p:cNvSpPr>
          <p:nvPr/>
        </p:nvSpPr>
        <p:spPr>
          <a:xfrm>
            <a:off x="262003" y="81659"/>
            <a:ext cx="684160" cy="508995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>
                <a:ea typeface="ＭＳ Ｐゴシック"/>
                <a:cs typeface="Calibri Light"/>
              </a:rPr>
              <a:t>割合</a:t>
            </a:r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F0C19C28-CF5D-4C53-BC7D-C7A08BBD7D11}"/>
              </a:ext>
            </a:extLst>
          </p:cNvPr>
          <p:cNvGrpSpPr/>
          <p:nvPr/>
        </p:nvGrpSpPr>
        <p:grpSpPr>
          <a:xfrm>
            <a:off x="1077588" y="3067292"/>
            <a:ext cx="2692579" cy="315685"/>
            <a:chOff x="1117418" y="4527908"/>
            <a:chExt cx="2692579" cy="315685"/>
          </a:xfrm>
        </p:grpSpPr>
        <p:cxnSp>
          <p:nvCxnSpPr>
            <p:cNvPr id="52" name="直線矢印コネクタ 51">
              <a:extLst>
                <a:ext uri="{FF2B5EF4-FFF2-40B4-BE49-F238E27FC236}">
                  <a16:creationId xmlns:a16="http://schemas.microsoft.com/office/drawing/2014/main" id="{A8A18AC0-D523-421A-974A-13D5A14004B2}"/>
                </a:ext>
              </a:extLst>
            </p:cNvPr>
            <p:cNvCxnSpPr>
              <a:cxnSpLocks/>
            </p:cNvCxnSpPr>
            <p:nvPr/>
          </p:nvCxnSpPr>
          <p:spPr>
            <a:xfrm>
              <a:off x="1117418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矢印コネクタ 66">
              <a:extLst>
                <a:ext uri="{FF2B5EF4-FFF2-40B4-BE49-F238E27FC236}">
                  <a16:creationId xmlns:a16="http://schemas.microsoft.com/office/drawing/2014/main" id="{6AA6A658-A6DF-4758-A2AA-E0414771EDB9}"/>
                </a:ext>
              </a:extLst>
            </p:cNvPr>
            <p:cNvCxnSpPr>
              <a:cxnSpLocks/>
            </p:cNvCxnSpPr>
            <p:nvPr/>
          </p:nvCxnSpPr>
          <p:spPr>
            <a:xfrm>
              <a:off x="3809997" y="4527908"/>
              <a:ext cx="0" cy="294461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矢印コネクタ 85">
              <a:extLst>
                <a:ext uri="{FF2B5EF4-FFF2-40B4-BE49-F238E27FC236}">
                  <a16:creationId xmlns:a16="http://schemas.microsoft.com/office/drawing/2014/main" id="{7668415C-007F-41DE-AE5B-07E038D1BBDF}"/>
                </a:ext>
              </a:extLst>
            </p:cNvPr>
            <p:cNvCxnSpPr>
              <a:cxnSpLocks/>
            </p:cNvCxnSpPr>
            <p:nvPr/>
          </p:nvCxnSpPr>
          <p:spPr>
            <a:xfrm>
              <a:off x="1386676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線矢印コネクタ 97">
              <a:extLst>
                <a:ext uri="{FF2B5EF4-FFF2-40B4-BE49-F238E27FC236}">
                  <a16:creationId xmlns:a16="http://schemas.microsoft.com/office/drawing/2014/main" id="{6B24F0BA-7473-4E90-A449-F17C95D7481F}"/>
                </a:ext>
              </a:extLst>
            </p:cNvPr>
            <p:cNvCxnSpPr>
              <a:cxnSpLocks/>
            </p:cNvCxnSpPr>
            <p:nvPr/>
          </p:nvCxnSpPr>
          <p:spPr>
            <a:xfrm>
              <a:off x="1655934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線矢印コネクタ 108">
              <a:extLst>
                <a:ext uri="{FF2B5EF4-FFF2-40B4-BE49-F238E27FC236}">
                  <a16:creationId xmlns:a16="http://schemas.microsoft.com/office/drawing/2014/main" id="{A669539A-A0C7-4C3D-B596-18E2A079FF6D}"/>
                </a:ext>
              </a:extLst>
            </p:cNvPr>
            <p:cNvCxnSpPr>
              <a:cxnSpLocks/>
            </p:cNvCxnSpPr>
            <p:nvPr/>
          </p:nvCxnSpPr>
          <p:spPr>
            <a:xfrm>
              <a:off x="1925192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線矢印コネクタ 109">
              <a:extLst>
                <a:ext uri="{FF2B5EF4-FFF2-40B4-BE49-F238E27FC236}">
                  <a16:creationId xmlns:a16="http://schemas.microsoft.com/office/drawing/2014/main" id="{5EF212F8-43BA-4FC7-BAF8-919054137383}"/>
                </a:ext>
              </a:extLst>
            </p:cNvPr>
            <p:cNvCxnSpPr>
              <a:cxnSpLocks/>
            </p:cNvCxnSpPr>
            <p:nvPr/>
          </p:nvCxnSpPr>
          <p:spPr>
            <a:xfrm>
              <a:off x="2194450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線矢印コネクタ 110">
              <a:extLst>
                <a:ext uri="{FF2B5EF4-FFF2-40B4-BE49-F238E27FC236}">
                  <a16:creationId xmlns:a16="http://schemas.microsoft.com/office/drawing/2014/main" id="{6B78418C-7E27-42AE-B7DD-DCFC97F8ED2C}"/>
                </a:ext>
              </a:extLst>
            </p:cNvPr>
            <p:cNvCxnSpPr>
              <a:cxnSpLocks/>
            </p:cNvCxnSpPr>
            <p:nvPr/>
          </p:nvCxnSpPr>
          <p:spPr>
            <a:xfrm>
              <a:off x="2463708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矢印コネクタ 111">
              <a:extLst>
                <a:ext uri="{FF2B5EF4-FFF2-40B4-BE49-F238E27FC236}">
                  <a16:creationId xmlns:a16="http://schemas.microsoft.com/office/drawing/2014/main" id="{D917D03B-900E-4442-9CEB-A784DE31E343}"/>
                </a:ext>
              </a:extLst>
            </p:cNvPr>
            <p:cNvCxnSpPr>
              <a:cxnSpLocks/>
            </p:cNvCxnSpPr>
            <p:nvPr/>
          </p:nvCxnSpPr>
          <p:spPr>
            <a:xfrm>
              <a:off x="2732966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矢印コネクタ 112">
              <a:extLst>
                <a:ext uri="{FF2B5EF4-FFF2-40B4-BE49-F238E27FC236}">
                  <a16:creationId xmlns:a16="http://schemas.microsoft.com/office/drawing/2014/main" id="{370A22E7-1A7D-4C4B-AF05-7CCDDB417D98}"/>
                </a:ext>
              </a:extLst>
            </p:cNvPr>
            <p:cNvCxnSpPr>
              <a:cxnSpLocks/>
            </p:cNvCxnSpPr>
            <p:nvPr/>
          </p:nvCxnSpPr>
          <p:spPr>
            <a:xfrm>
              <a:off x="3002224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矢印コネクタ 113">
              <a:extLst>
                <a:ext uri="{FF2B5EF4-FFF2-40B4-BE49-F238E27FC236}">
                  <a16:creationId xmlns:a16="http://schemas.microsoft.com/office/drawing/2014/main" id="{E1D1FD05-10FB-496C-8D66-34B6DDFB6CFE}"/>
                </a:ext>
              </a:extLst>
            </p:cNvPr>
            <p:cNvCxnSpPr>
              <a:cxnSpLocks/>
            </p:cNvCxnSpPr>
            <p:nvPr/>
          </p:nvCxnSpPr>
          <p:spPr>
            <a:xfrm>
              <a:off x="3271482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矢印コネクタ 114">
              <a:extLst>
                <a:ext uri="{FF2B5EF4-FFF2-40B4-BE49-F238E27FC236}">
                  <a16:creationId xmlns:a16="http://schemas.microsoft.com/office/drawing/2014/main" id="{7FBEEFD8-5BD8-400D-A453-79545C823643}"/>
                </a:ext>
              </a:extLst>
            </p:cNvPr>
            <p:cNvCxnSpPr>
              <a:cxnSpLocks/>
            </p:cNvCxnSpPr>
            <p:nvPr/>
          </p:nvCxnSpPr>
          <p:spPr>
            <a:xfrm>
              <a:off x="3540740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7" name="グループ化 166">
            <a:extLst>
              <a:ext uri="{FF2B5EF4-FFF2-40B4-BE49-F238E27FC236}">
                <a16:creationId xmlns:a16="http://schemas.microsoft.com/office/drawing/2014/main" id="{80C6B0FB-3B76-441F-8800-F02ADFAD8430}"/>
              </a:ext>
            </a:extLst>
          </p:cNvPr>
          <p:cNvGrpSpPr/>
          <p:nvPr/>
        </p:nvGrpSpPr>
        <p:grpSpPr>
          <a:xfrm>
            <a:off x="1063982" y="2224959"/>
            <a:ext cx="2677802" cy="1"/>
            <a:chOff x="1063982" y="2224959"/>
            <a:chExt cx="2677802" cy="1"/>
          </a:xfrm>
        </p:grpSpPr>
        <p:cxnSp>
          <p:nvCxnSpPr>
            <p:cNvPr id="63" name="直線矢印コネクタ 62">
              <a:extLst>
                <a:ext uri="{FF2B5EF4-FFF2-40B4-BE49-F238E27FC236}">
                  <a16:creationId xmlns:a16="http://schemas.microsoft.com/office/drawing/2014/main" id="{FDB78A45-E945-4651-8958-13CBC8E28184}"/>
                </a:ext>
              </a:extLst>
            </p:cNvPr>
            <p:cNvCxnSpPr>
              <a:cxnSpLocks/>
            </p:cNvCxnSpPr>
            <p:nvPr/>
          </p:nvCxnSpPr>
          <p:spPr>
            <a:xfrm>
              <a:off x="1063982" y="2224959"/>
              <a:ext cx="563826" cy="0"/>
            </a:xfrm>
            <a:prstGeom prst="straightConnector1">
              <a:avLst/>
            </a:prstGeom>
            <a:ln w="57150">
              <a:solidFill>
                <a:srgbClr val="81F05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矢印コネクタ 57">
              <a:extLst>
                <a:ext uri="{FF2B5EF4-FFF2-40B4-BE49-F238E27FC236}">
                  <a16:creationId xmlns:a16="http://schemas.microsoft.com/office/drawing/2014/main" id="{8FE69ACE-EA15-4FF6-887A-391A69BC0C2F}"/>
                </a:ext>
              </a:extLst>
            </p:cNvPr>
            <p:cNvCxnSpPr>
              <a:cxnSpLocks/>
            </p:cNvCxnSpPr>
            <p:nvPr/>
          </p:nvCxnSpPr>
          <p:spPr>
            <a:xfrm>
              <a:off x="1627807" y="2224959"/>
              <a:ext cx="2113977" cy="1"/>
            </a:xfrm>
            <a:prstGeom prst="straightConnector1">
              <a:avLst/>
            </a:prstGeom>
            <a:ln w="57150">
              <a:solidFill>
                <a:schemeClr val="tx1">
                  <a:lumMod val="65000"/>
                  <a:lumOff val="3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1EAB6FBB-8A4C-49C9-A915-25C60CD5046F}"/>
              </a:ext>
            </a:extLst>
          </p:cNvPr>
          <p:cNvSpPr txBox="1"/>
          <p:nvPr/>
        </p:nvSpPr>
        <p:spPr>
          <a:xfrm>
            <a:off x="1262250" y="2415106"/>
            <a:ext cx="881742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altLang="ja-JP" sz="2800" dirty="0">
                <a:ea typeface="ＭＳ Ｐゴシック"/>
              </a:rPr>
              <a:t>0.2</a:t>
            </a:r>
            <a:endParaRPr lang="ja-JP" altLang="en-US" sz="2800" dirty="0">
              <a:ea typeface="ＭＳ Ｐゴシック"/>
              <a:cs typeface="Calibri" panose="020F0502020204030204"/>
            </a:endParaRPr>
          </a:p>
        </p:txBody>
      </p:sp>
      <p:grpSp>
        <p:nvGrpSpPr>
          <p:cNvPr id="116" name="グループ化 115">
            <a:extLst>
              <a:ext uri="{FF2B5EF4-FFF2-40B4-BE49-F238E27FC236}">
                <a16:creationId xmlns:a16="http://schemas.microsoft.com/office/drawing/2014/main" id="{5895F046-5477-42F3-8878-55C40D9D1730}"/>
              </a:ext>
            </a:extLst>
          </p:cNvPr>
          <p:cNvGrpSpPr/>
          <p:nvPr/>
        </p:nvGrpSpPr>
        <p:grpSpPr>
          <a:xfrm>
            <a:off x="1093102" y="2049600"/>
            <a:ext cx="2692579" cy="315685"/>
            <a:chOff x="1117418" y="4527908"/>
            <a:chExt cx="2692579" cy="315685"/>
          </a:xfrm>
        </p:grpSpPr>
        <p:cxnSp>
          <p:nvCxnSpPr>
            <p:cNvPr id="117" name="直線矢印コネクタ 116">
              <a:extLst>
                <a:ext uri="{FF2B5EF4-FFF2-40B4-BE49-F238E27FC236}">
                  <a16:creationId xmlns:a16="http://schemas.microsoft.com/office/drawing/2014/main" id="{D60A549F-204B-42C7-BE7E-C88B6BE52DA2}"/>
                </a:ext>
              </a:extLst>
            </p:cNvPr>
            <p:cNvCxnSpPr>
              <a:cxnSpLocks/>
            </p:cNvCxnSpPr>
            <p:nvPr/>
          </p:nvCxnSpPr>
          <p:spPr>
            <a:xfrm>
              <a:off x="1117418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矢印コネクタ 117">
              <a:extLst>
                <a:ext uri="{FF2B5EF4-FFF2-40B4-BE49-F238E27FC236}">
                  <a16:creationId xmlns:a16="http://schemas.microsoft.com/office/drawing/2014/main" id="{27A23DD2-FA35-476F-B3E5-DFD740BFA935}"/>
                </a:ext>
              </a:extLst>
            </p:cNvPr>
            <p:cNvCxnSpPr>
              <a:cxnSpLocks/>
            </p:cNvCxnSpPr>
            <p:nvPr/>
          </p:nvCxnSpPr>
          <p:spPr>
            <a:xfrm>
              <a:off x="3809997" y="4527908"/>
              <a:ext cx="0" cy="294461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矢印コネクタ 118">
              <a:extLst>
                <a:ext uri="{FF2B5EF4-FFF2-40B4-BE49-F238E27FC236}">
                  <a16:creationId xmlns:a16="http://schemas.microsoft.com/office/drawing/2014/main" id="{47BA4ECD-BA8F-4667-8C10-28CD9665FE52}"/>
                </a:ext>
              </a:extLst>
            </p:cNvPr>
            <p:cNvCxnSpPr>
              <a:cxnSpLocks/>
            </p:cNvCxnSpPr>
            <p:nvPr/>
          </p:nvCxnSpPr>
          <p:spPr>
            <a:xfrm>
              <a:off x="1386676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線矢印コネクタ 119">
              <a:extLst>
                <a:ext uri="{FF2B5EF4-FFF2-40B4-BE49-F238E27FC236}">
                  <a16:creationId xmlns:a16="http://schemas.microsoft.com/office/drawing/2014/main" id="{0C1753C9-7016-476A-A3AD-3BDCFBF7D483}"/>
                </a:ext>
              </a:extLst>
            </p:cNvPr>
            <p:cNvCxnSpPr>
              <a:cxnSpLocks/>
            </p:cNvCxnSpPr>
            <p:nvPr/>
          </p:nvCxnSpPr>
          <p:spPr>
            <a:xfrm>
              <a:off x="1655934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矢印コネクタ 120">
              <a:extLst>
                <a:ext uri="{FF2B5EF4-FFF2-40B4-BE49-F238E27FC236}">
                  <a16:creationId xmlns:a16="http://schemas.microsoft.com/office/drawing/2014/main" id="{57224D7E-8523-4A59-8288-28712284483F}"/>
                </a:ext>
              </a:extLst>
            </p:cNvPr>
            <p:cNvCxnSpPr>
              <a:cxnSpLocks/>
            </p:cNvCxnSpPr>
            <p:nvPr/>
          </p:nvCxnSpPr>
          <p:spPr>
            <a:xfrm>
              <a:off x="1925192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直線矢印コネクタ 121">
              <a:extLst>
                <a:ext uri="{FF2B5EF4-FFF2-40B4-BE49-F238E27FC236}">
                  <a16:creationId xmlns:a16="http://schemas.microsoft.com/office/drawing/2014/main" id="{1BBCAB3B-D8B7-4867-90E4-213B54F19C2C}"/>
                </a:ext>
              </a:extLst>
            </p:cNvPr>
            <p:cNvCxnSpPr>
              <a:cxnSpLocks/>
            </p:cNvCxnSpPr>
            <p:nvPr/>
          </p:nvCxnSpPr>
          <p:spPr>
            <a:xfrm>
              <a:off x="2194450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矢印コネクタ 122">
              <a:extLst>
                <a:ext uri="{FF2B5EF4-FFF2-40B4-BE49-F238E27FC236}">
                  <a16:creationId xmlns:a16="http://schemas.microsoft.com/office/drawing/2014/main" id="{5938F809-2319-4BCF-B408-A2D2806FA29E}"/>
                </a:ext>
              </a:extLst>
            </p:cNvPr>
            <p:cNvCxnSpPr>
              <a:cxnSpLocks/>
            </p:cNvCxnSpPr>
            <p:nvPr/>
          </p:nvCxnSpPr>
          <p:spPr>
            <a:xfrm>
              <a:off x="2463708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線矢印コネクタ 123">
              <a:extLst>
                <a:ext uri="{FF2B5EF4-FFF2-40B4-BE49-F238E27FC236}">
                  <a16:creationId xmlns:a16="http://schemas.microsoft.com/office/drawing/2014/main" id="{BFFB6256-FB94-47E3-BDFF-B0086D5A6F4F}"/>
                </a:ext>
              </a:extLst>
            </p:cNvPr>
            <p:cNvCxnSpPr>
              <a:cxnSpLocks/>
            </p:cNvCxnSpPr>
            <p:nvPr/>
          </p:nvCxnSpPr>
          <p:spPr>
            <a:xfrm>
              <a:off x="2732966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矢印コネクタ 124">
              <a:extLst>
                <a:ext uri="{FF2B5EF4-FFF2-40B4-BE49-F238E27FC236}">
                  <a16:creationId xmlns:a16="http://schemas.microsoft.com/office/drawing/2014/main" id="{5D392451-DBAB-4D69-9D58-7DE3F9D40C87}"/>
                </a:ext>
              </a:extLst>
            </p:cNvPr>
            <p:cNvCxnSpPr>
              <a:cxnSpLocks/>
            </p:cNvCxnSpPr>
            <p:nvPr/>
          </p:nvCxnSpPr>
          <p:spPr>
            <a:xfrm>
              <a:off x="3002224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線矢印コネクタ 125">
              <a:extLst>
                <a:ext uri="{FF2B5EF4-FFF2-40B4-BE49-F238E27FC236}">
                  <a16:creationId xmlns:a16="http://schemas.microsoft.com/office/drawing/2014/main" id="{F0E368C1-85EC-4195-A76F-12D13A6121D7}"/>
                </a:ext>
              </a:extLst>
            </p:cNvPr>
            <p:cNvCxnSpPr>
              <a:cxnSpLocks/>
            </p:cNvCxnSpPr>
            <p:nvPr/>
          </p:nvCxnSpPr>
          <p:spPr>
            <a:xfrm>
              <a:off x="3271482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矢印コネクタ 126">
              <a:extLst>
                <a:ext uri="{FF2B5EF4-FFF2-40B4-BE49-F238E27FC236}">
                  <a16:creationId xmlns:a16="http://schemas.microsoft.com/office/drawing/2014/main" id="{88D1725D-3799-4882-88FD-96C13FE936FF}"/>
                </a:ext>
              </a:extLst>
            </p:cNvPr>
            <p:cNvCxnSpPr>
              <a:cxnSpLocks/>
            </p:cNvCxnSpPr>
            <p:nvPr/>
          </p:nvCxnSpPr>
          <p:spPr>
            <a:xfrm>
              <a:off x="3540740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5" name="グループ化 134">
            <a:extLst>
              <a:ext uri="{FF2B5EF4-FFF2-40B4-BE49-F238E27FC236}">
                <a16:creationId xmlns:a16="http://schemas.microsoft.com/office/drawing/2014/main" id="{0FF31B2D-BC65-4062-B77F-AD12EFD15936}"/>
              </a:ext>
            </a:extLst>
          </p:cNvPr>
          <p:cNvGrpSpPr/>
          <p:nvPr/>
        </p:nvGrpSpPr>
        <p:grpSpPr>
          <a:xfrm>
            <a:off x="1383139" y="975211"/>
            <a:ext cx="2154064" cy="315685"/>
            <a:chOff x="1386676" y="4527908"/>
            <a:chExt cx="2154064" cy="315685"/>
          </a:xfrm>
        </p:grpSpPr>
        <p:cxnSp>
          <p:nvCxnSpPr>
            <p:cNvPr id="138" name="直線矢印コネクタ 137">
              <a:extLst>
                <a:ext uri="{FF2B5EF4-FFF2-40B4-BE49-F238E27FC236}">
                  <a16:creationId xmlns:a16="http://schemas.microsoft.com/office/drawing/2014/main" id="{931B24A2-68B0-4FED-A24E-AB388E13B624}"/>
                </a:ext>
              </a:extLst>
            </p:cNvPr>
            <p:cNvCxnSpPr>
              <a:cxnSpLocks/>
            </p:cNvCxnSpPr>
            <p:nvPr/>
          </p:nvCxnSpPr>
          <p:spPr>
            <a:xfrm>
              <a:off x="1386676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線矢印コネクタ 138">
              <a:extLst>
                <a:ext uri="{FF2B5EF4-FFF2-40B4-BE49-F238E27FC236}">
                  <a16:creationId xmlns:a16="http://schemas.microsoft.com/office/drawing/2014/main" id="{B1BD832D-7D31-4CC0-9CB5-B558DCCCF020}"/>
                </a:ext>
              </a:extLst>
            </p:cNvPr>
            <p:cNvCxnSpPr>
              <a:cxnSpLocks/>
            </p:cNvCxnSpPr>
            <p:nvPr/>
          </p:nvCxnSpPr>
          <p:spPr>
            <a:xfrm>
              <a:off x="1655934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線矢印コネクタ 139">
              <a:extLst>
                <a:ext uri="{FF2B5EF4-FFF2-40B4-BE49-F238E27FC236}">
                  <a16:creationId xmlns:a16="http://schemas.microsoft.com/office/drawing/2014/main" id="{1E385D25-6E20-46C3-8868-39D540911EB7}"/>
                </a:ext>
              </a:extLst>
            </p:cNvPr>
            <p:cNvCxnSpPr>
              <a:cxnSpLocks/>
            </p:cNvCxnSpPr>
            <p:nvPr/>
          </p:nvCxnSpPr>
          <p:spPr>
            <a:xfrm>
              <a:off x="1925192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線矢印コネクタ 140">
              <a:extLst>
                <a:ext uri="{FF2B5EF4-FFF2-40B4-BE49-F238E27FC236}">
                  <a16:creationId xmlns:a16="http://schemas.microsoft.com/office/drawing/2014/main" id="{F2A31E9E-FE14-41AA-A36F-D4D848A8945F}"/>
                </a:ext>
              </a:extLst>
            </p:cNvPr>
            <p:cNvCxnSpPr>
              <a:cxnSpLocks/>
            </p:cNvCxnSpPr>
            <p:nvPr/>
          </p:nvCxnSpPr>
          <p:spPr>
            <a:xfrm>
              <a:off x="2194450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直線矢印コネクタ 141">
              <a:extLst>
                <a:ext uri="{FF2B5EF4-FFF2-40B4-BE49-F238E27FC236}">
                  <a16:creationId xmlns:a16="http://schemas.microsoft.com/office/drawing/2014/main" id="{3323FFDC-E3D4-4BCC-B9F6-2868227C8AAB}"/>
                </a:ext>
              </a:extLst>
            </p:cNvPr>
            <p:cNvCxnSpPr>
              <a:cxnSpLocks/>
            </p:cNvCxnSpPr>
            <p:nvPr/>
          </p:nvCxnSpPr>
          <p:spPr>
            <a:xfrm>
              <a:off x="2463708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直線矢印コネクタ 142">
              <a:extLst>
                <a:ext uri="{FF2B5EF4-FFF2-40B4-BE49-F238E27FC236}">
                  <a16:creationId xmlns:a16="http://schemas.microsoft.com/office/drawing/2014/main" id="{FFF03D5B-35C6-4A71-8F3B-2403E863394A}"/>
                </a:ext>
              </a:extLst>
            </p:cNvPr>
            <p:cNvCxnSpPr>
              <a:cxnSpLocks/>
            </p:cNvCxnSpPr>
            <p:nvPr/>
          </p:nvCxnSpPr>
          <p:spPr>
            <a:xfrm>
              <a:off x="2732966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直線矢印コネクタ 143">
              <a:extLst>
                <a:ext uri="{FF2B5EF4-FFF2-40B4-BE49-F238E27FC236}">
                  <a16:creationId xmlns:a16="http://schemas.microsoft.com/office/drawing/2014/main" id="{33710D21-A7A3-4F23-B06A-BFC2F0654D83}"/>
                </a:ext>
              </a:extLst>
            </p:cNvPr>
            <p:cNvCxnSpPr>
              <a:cxnSpLocks/>
            </p:cNvCxnSpPr>
            <p:nvPr/>
          </p:nvCxnSpPr>
          <p:spPr>
            <a:xfrm>
              <a:off x="3002224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線矢印コネクタ 144">
              <a:extLst>
                <a:ext uri="{FF2B5EF4-FFF2-40B4-BE49-F238E27FC236}">
                  <a16:creationId xmlns:a16="http://schemas.microsoft.com/office/drawing/2014/main" id="{547FA4A7-A7AA-46A6-B7E6-31D7EE7A4563}"/>
                </a:ext>
              </a:extLst>
            </p:cNvPr>
            <p:cNvCxnSpPr>
              <a:cxnSpLocks/>
            </p:cNvCxnSpPr>
            <p:nvPr/>
          </p:nvCxnSpPr>
          <p:spPr>
            <a:xfrm>
              <a:off x="3271482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矢印コネクタ 145">
              <a:extLst>
                <a:ext uri="{FF2B5EF4-FFF2-40B4-BE49-F238E27FC236}">
                  <a16:creationId xmlns:a16="http://schemas.microsoft.com/office/drawing/2014/main" id="{A59FD89C-08FC-46B6-AD41-90075B35E538}"/>
                </a:ext>
              </a:extLst>
            </p:cNvPr>
            <p:cNvCxnSpPr>
              <a:cxnSpLocks/>
            </p:cNvCxnSpPr>
            <p:nvPr/>
          </p:nvCxnSpPr>
          <p:spPr>
            <a:xfrm>
              <a:off x="3540740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7" name="テキスト ボックス 146">
            <a:extLst>
              <a:ext uri="{FF2B5EF4-FFF2-40B4-BE49-F238E27FC236}">
                <a16:creationId xmlns:a16="http://schemas.microsoft.com/office/drawing/2014/main" id="{98EBB6D0-8456-4D89-8129-CCEC0D3354D1}"/>
              </a:ext>
            </a:extLst>
          </p:cNvPr>
          <p:cNvSpPr txBox="1"/>
          <p:nvPr/>
        </p:nvSpPr>
        <p:spPr>
          <a:xfrm>
            <a:off x="1081736" y="1457224"/>
            <a:ext cx="881742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2800" dirty="0">
                <a:ea typeface="ＭＳ Ｐゴシック"/>
              </a:rPr>
              <a:t>0.</a:t>
            </a:r>
            <a:r>
              <a:rPr lang="en-US" altLang="ja-JP" sz="2800" dirty="0">
                <a:ea typeface="ＭＳ Ｐゴシック"/>
              </a:rPr>
              <a:t>1</a:t>
            </a:r>
            <a:endParaRPr lang="ja-JP" altLang="en-US" sz="2800" dirty="0">
              <a:ea typeface="ＭＳ Ｐゴシック"/>
              <a:cs typeface="Calibri" panose="020F0502020204030204"/>
            </a:endParaRPr>
          </a:p>
        </p:txBody>
      </p:sp>
      <p:sp>
        <p:nvSpPr>
          <p:cNvPr id="148" name="正方形/長方形 147">
            <a:extLst>
              <a:ext uri="{FF2B5EF4-FFF2-40B4-BE49-F238E27FC236}">
                <a16:creationId xmlns:a16="http://schemas.microsoft.com/office/drawing/2014/main" id="{490976DC-902F-4F4F-BD28-AC4791AB29E0}"/>
              </a:ext>
            </a:extLst>
          </p:cNvPr>
          <p:cNvSpPr/>
          <p:nvPr/>
        </p:nvSpPr>
        <p:spPr>
          <a:xfrm>
            <a:off x="1323353" y="2509316"/>
            <a:ext cx="573125" cy="37479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9" name="正方形/長方形 148">
            <a:extLst>
              <a:ext uri="{FF2B5EF4-FFF2-40B4-BE49-F238E27FC236}">
                <a16:creationId xmlns:a16="http://schemas.microsoft.com/office/drawing/2014/main" id="{D0881573-CB50-4B92-9B16-E411D7C29BDC}"/>
              </a:ext>
            </a:extLst>
          </p:cNvPr>
          <p:cNvSpPr/>
          <p:nvPr/>
        </p:nvSpPr>
        <p:spPr>
          <a:xfrm>
            <a:off x="1084014" y="1521672"/>
            <a:ext cx="573125" cy="37479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50" name="正方形/長方形 149">
            <a:extLst>
              <a:ext uri="{FF2B5EF4-FFF2-40B4-BE49-F238E27FC236}">
                <a16:creationId xmlns:a16="http://schemas.microsoft.com/office/drawing/2014/main" id="{CFD5233C-E0C4-4D31-BB64-0B79D8185562}"/>
              </a:ext>
            </a:extLst>
          </p:cNvPr>
          <p:cNvSpPr/>
          <p:nvPr/>
        </p:nvSpPr>
        <p:spPr>
          <a:xfrm>
            <a:off x="2111670" y="3481954"/>
            <a:ext cx="573125" cy="37479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cxnSp>
        <p:nvCxnSpPr>
          <p:cNvPr id="155" name="直線矢印コネクタ 154">
            <a:extLst>
              <a:ext uri="{FF2B5EF4-FFF2-40B4-BE49-F238E27FC236}">
                <a16:creationId xmlns:a16="http://schemas.microsoft.com/office/drawing/2014/main" id="{6237FB17-F076-4A96-A31E-8EC542C73ACA}"/>
              </a:ext>
            </a:extLst>
          </p:cNvPr>
          <p:cNvCxnSpPr>
            <a:cxnSpLocks/>
          </p:cNvCxnSpPr>
          <p:nvPr/>
        </p:nvCxnSpPr>
        <p:spPr>
          <a:xfrm>
            <a:off x="3804457" y="4056439"/>
            <a:ext cx="0" cy="25879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直線矢印コネクタ 157">
            <a:extLst>
              <a:ext uri="{FF2B5EF4-FFF2-40B4-BE49-F238E27FC236}">
                <a16:creationId xmlns:a16="http://schemas.microsoft.com/office/drawing/2014/main" id="{591BF6EE-106C-40F5-9EBB-A7127F9778D0}"/>
              </a:ext>
            </a:extLst>
          </p:cNvPr>
          <p:cNvCxnSpPr>
            <a:cxnSpLocks/>
          </p:cNvCxnSpPr>
          <p:nvPr/>
        </p:nvCxnSpPr>
        <p:spPr>
          <a:xfrm>
            <a:off x="6550476" y="5087821"/>
            <a:ext cx="0" cy="25879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直線矢印コネクタ 158">
            <a:extLst>
              <a:ext uri="{FF2B5EF4-FFF2-40B4-BE49-F238E27FC236}">
                <a16:creationId xmlns:a16="http://schemas.microsoft.com/office/drawing/2014/main" id="{EE887231-1760-4320-8CBF-0D2089E38BBF}"/>
              </a:ext>
            </a:extLst>
          </p:cNvPr>
          <p:cNvCxnSpPr>
            <a:cxnSpLocks/>
          </p:cNvCxnSpPr>
          <p:nvPr/>
        </p:nvCxnSpPr>
        <p:spPr>
          <a:xfrm>
            <a:off x="9282049" y="5920576"/>
            <a:ext cx="0" cy="25879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直線矢印コネクタ 163">
            <a:extLst>
              <a:ext uri="{FF2B5EF4-FFF2-40B4-BE49-F238E27FC236}">
                <a16:creationId xmlns:a16="http://schemas.microsoft.com/office/drawing/2014/main" id="{0A2DA235-7676-417B-A8BB-5F23154B3963}"/>
              </a:ext>
            </a:extLst>
          </p:cNvPr>
          <p:cNvCxnSpPr>
            <a:cxnSpLocks/>
          </p:cNvCxnSpPr>
          <p:nvPr/>
        </p:nvCxnSpPr>
        <p:spPr>
          <a:xfrm>
            <a:off x="2409997" y="3223158"/>
            <a:ext cx="0" cy="25879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直線矢印コネクタ 164">
            <a:extLst>
              <a:ext uri="{FF2B5EF4-FFF2-40B4-BE49-F238E27FC236}">
                <a16:creationId xmlns:a16="http://schemas.microsoft.com/office/drawing/2014/main" id="{4824B5A9-8B30-4B69-A4A0-2814EAAC5C3F}"/>
              </a:ext>
            </a:extLst>
          </p:cNvPr>
          <p:cNvCxnSpPr>
            <a:cxnSpLocks/>
          </p:cNvCxnSpPr>
          <p:nvPr/>
        </p:nvCxnSpPr>
        <p:spPr>
          <a:xfrm>
            <a:off x="1627807" y="2224959"/>
            <a:ext cx="0" cy="25879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直線矢印コネクタ 165">
            <a:extLst>
              <a:ext uri="{FF2B5EF4-FFF2-40B4-BE49-F238E27FC236}">
                <a16:creationId xmlns:a16="http://schemas.microsoft.com/office/drawing/2014/main" id="{395110C0-D9D4-4E4F-84E6-C722ACFECB73}"/>
              </a:ext>
            </a:extLst>
          </p:cNvPr>
          <p:cNvCxnSpPr>
            <a:cxnSpLocks/>
          </p:cNvCxnSpPr>
          <p:nvPr/>
        </p:nvCxnSpPr>
        <p:spPr>
          <a:xfrm>
            <a:off x="1383139" y="1262876"/>
            <a:ext cx="0" cy="25879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4156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69" grpId="0"/>
      <p:bldP spid="70" grpId="0"/>
      <p:bldP spid="72" grpId="0"/>
      <p:bldP spid="74" grpId="0"/>
      <p:bldP spid="147" grpId="0"/>
      <p:bldP spid="148" grpId="0" animBg="1"/>
      <p:bldP spid="149" grpId="0" animBg="1"/>
      <p:bldP spid="15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E8C55A9-645A-4EA6-8756-1D95FC97CABA}"/>
              </a:ext>
            </a:extLst>
          </p:cNvPr>
          <p:cNvSpPr/>
          <p:nvPr/>
        </p:nvSpPr>
        <p:spPr>
          <a:xfrm>
            <a:off x="2143423" y="2612857"/>
            <a:ext cx="2772000" cy="3996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5E62F780-A233-4947-AD7C-4AD3BDF67C4B}"/>
              </a:ext>
            </a:extLst>
          </p:cNvPr>
          <p:cNvGrpSpPr/>
          <p:nvPr/>
        </p:nvGrpSpPr>
        <p:grpSpPr>
          <a:xfrm>
            <a:off x="1758052" y="1145686"/>
            <a:ext cx="9379289" cy="5589404"/>
            <a:chOff x="8463659" y="1191868"/>
            <a:chExt cx="9379289" cy="5589404"/>
          </a:xfrm>
        </p:grpSpPr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5B624213-8422-4487-8D5B-452D80CB7E27}"/>
                </a:ext>
              </a:extLst>
            </p:cNvPr>
            <p:cNvGrpSpPr/>
            <p:nvPr/>
          </p:nvGrpSpPr>
          <p:grpSpPr>
            <a:xfrm>
              <a:off x="8463659" y="1191868"/>
              <a:ext cx="9379289" cy="5534820"/>
              <a:chOff x="8463659" y="1118929"/>
              <a:chExt cx="9379289" cy="5534820"/>
            </a:xfrm>
          </p:grpSpPr>
          <p:sp>
            <p:nvSpPr>
              <p:cNvPr id="9" name="タイトル 1">
                <a:extLst>
                  <a:ext uri="{FF2B5EF4-FFF2-40B4-BE49-F238E27FC236}">
                    <a16:creationId xmlns:a16="http://schemas.microsoft.com/office/drawing/2014/main" id="{BA5A194D-EE31-4605-A809-361BA8D0E7F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560083" y="1118929"/>
                <a:ext cx="685938" cy="658960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5400" dirty="0">
                    <a:latin typeface="+mj-ea"/>
                    <a:cs typeface="Calibri Light"/>
                  </a:rPr>
                  <a:t>B</a:t>
                </a:r>
                <a:endParaRPr lang="en-US" altLang="ja-JP" sz="5400" dirty="0">
                  <a:ea typeface="ＭＳ Ｐゴシック"/>
                  <a:cs typeface="Calibri Light"/>
                </a:endParaRPr>
              </a:p>
            </p:txBody>
          </p:sp>
          <p:pic>
            <p:nvPicPr>
              <p:cNvPr id="10" name="図 9" descr="ボトル が含まれている画像&#10;&#10;自動的に生成された説明">
                <a:extLst>
                  <a:ext uri="{FF2B5EF4-FFF2-40B4-BE49-F238E27FC236}">
                    <a16:creationId xmlns:a16="http://schemas.microsoft.com/office/drawing/2014/main" id="{054A9914-FC03-4FF5-A497-57AF5FF46F8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8463659" y="1736148"/>
                <a:ext cx="782362" cy="1529758"/>
              </a:xfrm>
              <a:prstGeom prst="rect">
                <a:avLst/>
              </a:prstGeom>
            </p:spPr>
          </p:pic>
          <p:sp>
            <p:nvSpPr>
              <p:cNvPr id="11" name="タイトル 1">
                <a:extLst>
                  <a:ext uri="{FF2B5EF4-FFF2-40B4-BE49-F238E27FC236}">
                    <a16:creationId xmlns:a16="http://schemas.microsoft.com/office/drawing/2014/main" id="{7B3B1316-CC10-4317-B558-98A1437693E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430853" y="1220732"/>
                <a:ext cx="8412095" cy="658961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4000" dirty="0">
                    <a:latin typeface="+mj-ea"/>
                    <a:cs typeface="Calibri Light"/>
                  </a:rPr>
                  <a:t>３分で水そうがいっぱいになる</a:t>
                </a:r>
                <a:r>
                  <a:rPr lang="ja-JP" altLang="en-US" sz="4000" dirty="0">
                    <a:latin typeface="+mj-ea"/>
                    <a:ea typeface="ＭＳ Ｐゴシック"/>
                    <a:cs typeface="Calibri Light"/>
                  </a:rPr>
                  <a:t>じゃ口</a:t>
                </a:r>
                <a:r>
                  <a:rPr lang="en-US" altLang="ja-JP" sz="4000" dirty="0">
                    <a:latin typeface="+mj-ea"/>
                    <a:ea typeface="ＭＳ Ｐゴシック"/>
                    <a:cs typeface="Calibri Light"/>
                  </a:rPr>
                  <a:t>B</a:t>
                </a:r>
                <a:endParaRPr lang="en-US" altLang="ja-JP" sz="4000" dirty="0">
                  <a:ea typeface="ＭＳ Ｐゴシック"/>
                  <a:cs typeface="Calibri Light"/>
                </a:endParaRPr>
              </a:p>
            </p:txBody>
          </p:sp>
          <p:grpSp>
            <p:nvGrpSpPr>
              <p:cNvPr id="12" name="グループ化 11">
                <a:extLst>
                  <a:ext uri="{FF2B5EF4-FFF2-40B4-BE49-F238E27FC236}">
                    <a16:creationId xmlns:a16="http://schemas.microsoft.com/office/drawing/2014/main" id="{3BA89AC5-FA4C-4D41-970A-11DE30823EC6}"/>
                  </a:ext>
                </a:extLst>
              </p:cNvPr>
              <p:cNvGrpSpPr/>
              <p:nvPr/>
            </p:nvGrpSpPr>
            <p:grpSpPr>
              <a:xfrm>
                <a:off x="8813724" y="2565851"/>
                <a:ext cx="2849224" cy="4087898"/>
                <a:chOff x="7026434" y="2412267"/>
                <a:chExt cx="2849224" cy="4087898"/>
              </a:xfrm>
            </p:grpSpPr>
            <p:cxnSp>
              <p:nvCxnSpPr>
                <p:cNvPr id="13" name="直線コネクタ 12">
                  <a:extLst>
                    <a:ext uri="{FF2B5EF4-FFF2-40B4-BE49-F238E27FC236}">
                      <a16:creationId xmlns:a16="http://schemas.microsoft.com/office/drawing/2014/main" id="{3010FA7E-74B4-4813-A4C4-F3A38C8DED6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26434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直線コネクタ 13">
                  <a:extLst>
                    <a:ext uri="{FF2B5EF4-FFF2-40B4-BE49-F238E27FC236}">
                      <a16:creationId xmlns:a16="http://schemas.microsoft.com/office/drawing/2014/main" id="{F128E993-6471-48D2-8D65-2D7F0A084923}"/>
                    </a:ext>
                  </a:extLst>
                </p:cNvPr>
                <p:cNvCxnSpPr/>
                <p:nvPr/>
              </p:nvCxnSpPr>
              <p:spPr>
                <a:xfrm>
                  <a:off x="7026434" y="6479441"/>
                  <a:ext cx="2849224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直線コネクタ 14">
                  <a:extLst>
                    <a:ext uri="{FF2B5EF4-FFF2-40B4-BE49-F238E27FC236}">
                      <a16:creationId xmlns:a16="http://schemas.microsoft.com/office/drawing/2014/main" id="{7D080A28-E0C6-4B06-AE9B-DA25361EC2C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66421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" name="タイトル 1">
              <a:extLst>
                <a:ext uri="{FF2B5EF4-FFF2-40B4-BE49-F238E27FC236}">
                  <a16:creationId xmlns:a16="http://schemas.microsoft.com/office/drawing/2014/main" id="{36FB98D9-B87F-4469-9630-0D03AC3BD660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2586600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6" name="タイトル 1">
              <a:extLst>
                <a:ext uri="{FF2B5EF4-FFF2-40B4-BE49-F238E27FC236}">
                  <a16:creationId xmlns:a16="http://schemas.microsoft.com/office/drawing/2014/main" id="{6823BABA-9254-4798-931C-AC0FED915D1F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392847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" name="タイトル 1">
              <a:extLst>
                <a:ext uri="{FF2B5EF4-FFF2-40B4-BE49-F238E27FC236}">
                  <a16:creationId xmlns:a16="http://schemas.microsoft.com/office/drawing/2014/main" id="{C4CDB70B-76BB-42D4-8B3B-6A11203037B3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5270356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8" name="タイトル 1">
              <a:extLst>
                <a:ext uri="{FF2B5EF4-FFF2-40B4-BE49-F238E27FC236}">
                  <a16:creationId xmlns:a16="http://schemas.microsoft.com/office/drawing/2014/main" id="{A79F80B8-654C-42D4-8AF6-90AA4658A49C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6612234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</p:grp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7C987C26-C911-4879-AAB2-AC42E478D8A6}"/>
              </a:ext>
            </a:extLst>
          </p:cNvPr>
          <p:cNvSpPr/>
          <p:nvPr/>
        </p:nvSpPr>
        <p:spPr>
          <a:xfrm>
            <a:off x="2134319" y="5272115"/>
            <a:ext cx="2782800" cy="1368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7F49A215-D2A9-40C7-AD00-90B70DEF514F}"/>
              </a:ext>
            </a:extLst>
          </p:cNvPr>
          <p:cNvSpPr txBox="1">
            <a:spLocks/>
          </p:cNvSpPr>
          <p:nvPr/>
        </p:nvSpPr>
        <p:spPr>
          <a:xfrm>
            <a:off x="609937" y="2387966"/>
            <a:ext cx="872283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3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DB6B9CE6-B617-480A-A0F1-5EE814492673}"/>
              </a:ext>
            </a:extLst>
          </p:cNvPr>
          <p:cNvSpPr txBox="1">
            <a:spLocks/>
          </p:cNvSpPr>
          <p:nvPr/>
        </p:nvSpPr>
        <p:spPr>
          <a:xfrm>
            <a:off x="571096" y="3693812"/>
            <a:ext cx="872283" cy="61739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2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20" name="タイトル 1">
            <a:extLst>
              <a:ext uri="{FF2B5EF4-FFF2-40B4-BE49-F238E27FC236}">
                <a16:creationId xmlns:a16="http://schemas.microsoft.com/office/drawing/2014/main" id="{0A690570-0F0F-4801-9762-628956265291}"/>
              </a:ext>
            </a:extLst>
          </p:cNvPr>
          <p:cNvSpPr txBox="1">
            <a:spLocks/>
          </p:cNvSpPr>
          <p:nvPr/>
        </p:nvSpPr>
        <p:spPr>
          <a:xfrm>
            <a:off x="531734" y="5023514"/>
            <a:ext cx="872283" cy="6006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0FF9290A-0082-48CF-99A5-4BEF2A57901D}"/>
              </a:ext>
            </a:extLst>
          </p:cNvPr>
          <p:cNvGrpSpPr/>
          <p:nvPr/>
        </p:nvGrpSpPr>
        <p:grpSpPr>
          <a:xfrm>
            <a:off x="5384468" y="4502280"/>
            <a:ext cx="595300" cy="1489220"/>
            <a:chOff x="79181" y="51055"/>
            <a:chExt cx="175658" cy="426134"/>
          </a:xfrm>
        </p:grpSpPr>
        <p:sp>
          <p:nvSpPr>
            <p:cNvPr id="22" name="テキスト ボックス 57">
              <a:extLst>
                <a:ext uri="{FF2B5EF4-FFF2-40B4-BE49-F238E27FC236}">
                  <a16:creationId xmlns:a16="http://schemas.microsoft.com/office/drawing/2014/main" id="{3C77461E-E248-4886-9D0E-5B98264D4FA3}"/>
                </a:ext>
              </a:extLst>
            </p:cNvPr>
            <p:cNvSpPr txBox="1"/>
            <p:nvPr/>
          </p:nvSpPr>
          <p:spPr>
            <a:xfrm>
              <a:off x="105323" y="212982"/>
              <a:ext cx="137739" cy="26420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5400" dirty="0">
                  <a:latin typeface="+mj-ea"/>
                  <a:ea typeface="+mj-ea"/>
                </a:rPr>
                <a:t>3</a:t>
              </a:r>
              <a:endParaRPr kumimoji="1" lang="ja-JP" altLang="en-US" sz="5400" dirty="0">
                <a:latin typeface="+mj-ea"/>
                <a:ea typeface="+mj-ea"/>
              </a:endParaRPr>
            </a:p>
          </p:txBody>
        </p:sp>
        <p:sp>
          <p:nvSpPr>
            <p:cNvPr id="23" name="テキスト ボックス 58">
              <a:extLst>
                <a:ext uri="{FF2B5EF4-FFF2-40B4-BE49-F238E27FC236}">
                  <a16:creationId xmlns:a16="http://schemas.microsoft.com/office/drawing/2014/main" id="{5911AE6E-CEF2-495B-BDB5-2B006CABCB2B}"/>
                </a:ext>
              </a:extLst>
            </p:cNvPr>
            <p:cNvSpPr txBox="1"/>
            <p:nvPr/>
          </p:nvSpPr>
          <p:spPr>
            <a:xfrm>
              <a:off x="98179" y="51055"/>
              <a:ext cx="156660" cy="26420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5400" dirty="0">
                  <a:latin typeface="+mj-ea"/>
                  <a:ea typeface="+mj-ea"/>
                </a:rPr>
                <a:t>1</a:t>
              </a:r>
              <a:endParaRPr kumimoji="1" lang="ja-JP" altLang="en-US" sz="5400" dirty="0">
                <a:latin typeface="+mj-ea"/>
                <a:ea typeface="+mj-ea"/>
              </a:endParaRPr>
            </a:p>
          </p:txBody>
        </p: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24CEA50B-7170-4D86-9C76-334A37D6285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9" name="タイトル 1">
            <a:extLst>
              <a:ext uri="{FF2B5EF4-FFF2-40B4-BE49-F238E27FC236}">
                <a16:creationId xmlns:a16="http://schemas.microsoft.com/office/drawing/2014/main" id="{1C28AF39-ABEF-4F09-92F7-07EB627683E5}"/>
              </a:ext>
            </a:extLst>
          </p:cNvPr>
          <p:cNvSpPr txBox="1">
            <a:spLocks/>
          </p:cNvSpPr>
          <p:nvPr/>
        </p:nvSpPr>
        <p:spPr>
          <a:xfrm>
            <a:off x="5574002" y="2109986"/>
            <a:ext cx="5563339" cy="16777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水そう全体を１としたとき</a:t>
            </a:r>
            <a:endParaRPr lang="en-US" altLang="ja-JP" sz="4000" dirty="0">
              <a:latin typeface="+mj-ea"/>
              <a:cs typeface="Calibri Light"/>
            </a:endParaRPr>
          </a:p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分間に入る水の量は</a:t>
            </a:r>
            <a:endParaRPr lang="en-US" altLang="ja-JP" sz="4000" dirty="0">
              <a:latin typeface="+mj-ea"/>
              <a:cs typeface="Calibri Light"/>
            </a:endParaRPr>
          </a:p>
          <a:p>
            <a:r>
              <a:rPr lang="ja-JP" altLang="en-US" sz="4000" dirty="0">
                <a:solidFill>
                  <a:srgbClr val="FF0000"/>
                </a:solidFill>
                <a:latin typeface="+mj-ea"/>
                <a:ea typeface="ＭＳ Ｐゴシック"/>
                <a:cs typeface="Calibri Light"/>
              </a:rPr>
              <a:t>全体の何分の</a:t>
            </a:r>
            <a:r>
              <a:rPr lang="en-US" altLang="ja-JP" sz="4000" dirty="0">
                <a:solidFill>
                  <a:srgbClr val="FF0000"/>
                </a:solidFill>
                <a:latin typeface="+mj-ea"/>
                <a:ea typeface="ＭＳ Ｐゴシック"/>
                <a:cs typeface="Calibri Light"/>
              </a:rPr>
              <a:t>1</a:t>
            </a:r>
            <a:r>
              <a:rPr lang="ja-JP" altLang="en-US" sz="4000" dirty="0">
                <a:latin typeface="+mj-ea"/>
                <a:ea typeface="ＭＳ Ｐゴシック"/>
                <a:cs typeface="Calibri Light"/>
              </a:rPr>
              <a:t>ですか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30" name="タイトル 1">
            <a:extLst>
              <a:ext uri="{FF2B5EF4-FFF2-40B4-BE49-F238E27FC236}">
                <a16:creationId xmlns:a16="http://schemas.microsoft.com/office/drawing/2014/main" id="{2FB01004-B3B7-4D04-8B41-47BBB2636DFA}"/>
              </a:ext>
            </a:extLst>
          </p:cNvPr>
          <p:cNvSpPr txBox="1">
            <a:spLocks/>
          </p:cNvSpPr>
          <p:nvPr/>
        </p:nvSpPr>
        <p:spPr>
          <a:xfrm>
            <a:off x="545483" y="-5202"/>
            <a:ext cx="11307746" cy="102026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ea typeface="ＭＳ Ｐゴシック"/>
                <a:cs typeface="Calibri Light"/>
              </a:rPr>
              <a:t>次の水そうに</a:t>
            </a:r>
            <a:r>
              <a:rPr lang="ja-JP" altLang="en-US" sz="3200" dirty="0">
                <a:solidFill>
                  <a:srgbClr val="FF0000"/>
                </a:solidFill>
                <a:ea typeface="ＭＳ Ｐゴシック"/>
                <a:cs typeface="Calibri Light"/>
              </a:rPr>
              <a:t>１分間</a:t>
            </a:r>
            <a:r>
              <a:rPr lang="ja-JP" altLang="en-US" sz="3200" dirty="0">
                <a:ea typeface="ＭＳ Ｐゴシック"/>
                <a:cs typeface="Calibri Light"/>
              </a:rPr>
              <a:t>水を入れました。どこまで入ったでしょう。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入ったところに</a:t>
            </a:r>
            <a:r>
              <a:rPr lang="ja-JP" altLang="en-US" sz="3200" dirty="0">
                <a:solidFill>
                  <a:srgbClr val="FF0000"/>
                </a:solidFill>
                <a:ea typeface="ＭＳ Ｐゴシック"/>
                <a:cs typeface="Calibri Light"/>
              </a:rPr>
              <a:t>赤線</a:t>
            </a:r>
            <a:r>
              <a:rPr lang="ja-JP" altLang="en-US" sz="3200" dirty="0">
                <a:ea typeface="ＭＳ Ｐゴシック"/>
                <a:cs typeface="Calibri Light"/>
              </a:rPr>
              <a:t>を引きましょう。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C5CBCB39-BC73-46E6-B385-B870E4AE2FD0}"/>
              </a:ext>
            </a:extLst>
          </p:cNvPr>
          <p:cNvCxnSpPr>
            <a:cxnSpLocks/>
          </p:cNvCxnSpPr>
          <p:nvPr/>
        </p:nvCxnSpPr>
        <p:spPr>
          <a:xfrm>
            <a:off x="2130617" y="5290511"/>
            <a:ext cx="2788775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E811C883-1E10-440F-A8BF-52765A0D1947}"/>
              </a:ext>
            </a:extLst>
          </p:cNvPr>
          <p:cNvCxnSpPr>
            <a:cxnSpLocks/>
          </p:cNvCxnSpPr>
          <p:nvPr/>
        </p:nvCxnSpPr>
        <p:spPr>
          <a:xfrm>
            <a:off x="2140665" y="3957018"/>
            <a:ext cx="2788775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0D0CEB88-9A8F-4BBE-A604-555CC919995B}"/>
              </a:ext>
            </a:extLst>
          </p:cNvPr>
          <p:cNvCxnSpPr>
            <a:cxnSpLocks/>
          </p:cNvCxnSpPr>
          <p:nvPr/>
        </p:nvCxnSpPr>
        <p:spPr>
          <a:xfrm>
            <a:off x="2122237" y="2612857"/>
            <a:ext cx="2788775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D8C8CCB3-ED6B-4E74-94D8-512DD704CFDB}"/>
              </a:ext>
            </a:extLst>
          </p:cNvPr>
          <p:cNvCxnSpPr>
            <a:cxnSpLocks/>
          </p:cNvCxnSpPr>
          <p:nvPr/>
        </p:nvCxnSpPr>
        <p:spPr>
          <a:xfrm>
            <a:off x="2127493" y="5292732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8" name="タイトル 1">
            <a:extLst>
              <a:ext uri="{FF2B5EF4-FFF2-40B4-BE49-F238E27FC236}">
                <a16:creationId xmlns:a16="http://schemas.microsoft.com/office/drawing/2014/main" id="{5DF87A94-9E76-44E2-8B43-E6FBC11D180E}"/>
              </a:ext>
            </a:extLst>
          </p:cNvPr>
          <p:cNvSpPr txBox="1">
            <a:spLocks/>
          </p:cNvSpPr>
          <p:nvPr/>
        </p:nvSpPr>
        <p:spPr>
          <a:xfrm>
            <a:off x="1323074" y="5008368"/>
            <a:ext cx="872283" cy="6006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㋐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39" name="タイトル 1">
            <a:extLst>
              <a:ext uri="{FF2B5EF4-FFF2-40B4-BE49-F238E27FC236}">
                <a16:creationId xmlns:a16="http://schemas.microsoft.com/office/drawing/2014/main" id="{C1200740-E793-462C-8012-6EE75E9A4413}"/>
              </a:ext>
            </a:extLst>
          </p:cNvPr>
          <p:cNvSpPr txBox="1">
            <a:spLocks/>
          </p:cNvSpPr>
          <p:nvPr/>
        </p:nvSpPr>
        <p:spPr>
          <a:xfrm>
            <a:off x="1320186" y="3704490"/>
            <a:ext cx="872283" cy="6006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㋑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40" name="タイトル 1">
            <a:extLst>
              <a:ext uri="{FF2B5EF4-FFF2-40B4-BE49-F238E27FC236}">
                <a16:creationId xmlns:a16="http://schemas.microsoft.com/office/drawing/2014/main" id="{177FC386-3CF3-4965-BE5C-8E5D71B50CE9}"/>
              </a:ext>
            </a:extLst>
          </p:cNvPr>
          <p:cNvSpPr txBox="1">
            <a:spLocks/>
          </p:cNvSpPr>
          <p:nvPr/>
        </p:nvSpPr>
        <p:spPr>
          <a:xfrm>
            <a:off x="1404017" y="2409791"/>
            <a:ext cx="872283" cy="6006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㋒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8104F06D-0B22-4B42-A733-F6283908BF2E}"/>
              </a:ext>
            </a:extLst>
          </p:cNvPr>
          <p:cNvSpPr/>
          <p:nvPr/>
        </p:nvSpPr>
        <p:spPr>
          <a:xfrm>
            <a:off x="5159399" y="4582780"/>
            <a:ext cx="1109821" cy="145182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2B09ED8C-8E67-4438-9220-411FAD7DA703}"/>
              </a:ext>
            </a:extLst>
          </p:cNvPr>
          <p:cNvSpPr/>
          <p:nvPr/>
        </p:nvSpPr>
        <p:spPr>
          <a:xfrm>
            <a:off x="844951" y="6685240"/>
            <a:ext cx="11008272" cy="1576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C0125B15-B636-4ED1-B0C9-14A2D5EEF2ED}"/>
              </a:ext>
            </a:extLst>
          </p:cNvPr>
          <p:cNvSpPr txBox="1">
            <a:spLocks/>
          </p:cNvSpPr>
          <p:nvPr/>
        </p:nvSpPr>
        <p:spPr>
          <a:xfrm>
            <a:off x="1320186" y="6280333"/>
            <a:ext cx="872283" cy="4311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0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42" name="テキスト ボックス 58">
            <a:extLst>
              <a:ext uri="{FF2B5EF4-FFF2-40B4-BE49-F238E27FC236}">
                <a16:creationId xmlns:a16="http://schemas.microsoft.com/office/drawing/2014/main" id="{FD2535E6-5274-49D9-ADA7-24426B9586FC}"/>
              </a:ext>
            </a:extLst>
          </p:cNvPr>
          <p:cNvSpPr txBox="1"/>
          <p:nvPr/>
        </p:nvSpPr>
        <p:spPr>
          <a:xfrm>
            <a:off x="4938868" y="1977374"/>
            <a:ext cx="607859" cy="110799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6600" dirty="0">
                <a:latin typeface="+mj-ea"/>
                <a:ea typeface="+mj-ea"/>
              </a:rPr>
              <a:t>1</a:t>
            </a:r>
            <a:endParaRPr kumimoji="1" lang="ja-JP" altLang="en-US" sz="66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990571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6" grpId="0" animBg="1"/>
      <p:bldP spid="17" grpId="0"/>
      <p:bldP spid="19" grpId="0"/>
      <p:bldP spid="20" grpId="0"/>
      <p:bldP spid="29" grpId="0"/>
      <p:bldP spid="30" grpId="0"/>
      <p:bldP spid="38" grpId="0"/>
      <p:bldP spid="39" grpId="0"/>
      <p:bldP spid="40" grpId="0"/>
      <p:bldP spid="25" grpId="0" animBg="1"/>
      <p:bldP spid="18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4724" y="75909"/>
            <a:ext cx="4133502" cy="683166"/>
          </a:xfrm>
        </p:spPr>
        <p:txBody>
          <a:bodyPr>
            <a:normAutofit/>
          </a:bodyPr>
          <a:lstStyle/>
          <a:p>
            <a:r>
              <a:rPr lang="ja-JP" altLang="en-US" sz="4000" dirty="0">
                <a:ea typeface="ＭＳ Ｐゴシック"/>
                <a:cs typeface="Calibri Light"/>
              </a:rPr>
              <a:t>割合</a:t>
            </a:r>
            <a:r>
              <a:rPr lang="en-US" altLang="ja-JP" sz="4000" dirty="0">
                <a:ea typeface="ＭＳ Ｐゴシック"/>
                <a:cs typeface="Calibri Light"/>
              </a:rPr>
              <a:t>(</a:t>
            </a:r>
            <a:r>
              <a:rPr lang="ja-JP" altLang="en-US" sz="4000" dirty="0">
                <a:ea typeface="ＭＳ Ｐゴシック"/>
                <a:cs typeface="Calibri Light"/>
              </a:rPr>
              <a:t>わりあい）</a:t>
            </a:r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16CAB6B2-1F92-4353-90EB-BBFAE7E84E21}"/>
              </a:ext>
            </a:extLst>
          </p:cNvPr>
          <p:cNvGrpSpPr/>
          <p:nvPr/>
        </p:nvGrpSpPr>
        <p:grpSpPr>
          <a:xfrm>
            <a:off x="1849160" y="1747742"/>
            <a:ext cx="2917372" cy="533401"/>
            <a:chOff x="1004208" y="1875063"/>
            <a:chExt cx="2917372" cy="533401"/>
          </a:xfrm>
        </p:grpSpPr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3E199B6F-2176-4639-B977-40EEE706D0CE}"/>
                </a:ext>
              </a:extLst>
            </p:cNvPr>
            <p:cNvGrpSpPr/>
            <p:nvPr/>
          </p:nvGrpSpPr>
          <p:grpSpPr>
            <a:xfrm>
              <a:off x="1050843" y="2036820"/>
              <a:ext cx="2821108" cy="211155"/>
              <a:chOff x="1050843" y="2036820"/>
              <a:chExt cx="2821108" cy="211155"/>
            </a:xfrm>
          </p:grpSpPr>
          <p:sp>
            <p:nvSpPr>
              <p:cNvPr id="4" name="楕円 3">
                <a:extLst>
                  <a:ext uri="{FF2B5EF4-FFF2-40B4-BE49-F238E27FC236}">
                    <a16:creationId xmlns:a16="http://schemas.microsoft.com/office/drawing/2014/main" id="{B07361CC-1712-45EA-809C-853328AC0427}"/>
                  </a:ext>
                </a:extLst>
              </p:cNvPr>
              <p:cNvSpPr/>
              <p:nvPr/>
            </p:nvSpPr>
            <p:spPr>
              <a:xfrm>
                <a:off x="1050843" y="2036820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5" name="楕円 4">
                <a:extLst>
                  <a:ext uri="{FF2B5EF4-FFF2-40B4-BE49-F238E27FC236}">
                    <a16:creationId xmlns:a16="http://schemas.microsoft.com/office/drawing/2014/main" id="{C0D248C9-D014-4316-8F47-64B95B5739E1}"/>
                  </a:ext>
                </a:extLst>
              </p:cNvPr>
              <p:cNvSpPr/>
              <p:nvPr/>
            </p:nvSpPr>
            <p:spPr>
              <a:xfrm>
                <a:off x="1332371" y="2036820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" name="楕円 5">
                <a:extLst>
                  <a:ext uri="{FF2B5EF4-FFF2-40B4-BE49-F238E27FC236}">
                    <a16:creationId xmlns:a16="http://schemas.microsoft.com/office/drawing/2014/main" id="{5BA6037C-5B44-49BA-8A60-929274EC76B4}"/>
                  </a:ext>
                </a:extLst>
              </p:cNvPr>
              <p:cNvSpPr/>
              <p:nvPr/>
            </p:nvSpPr>
            <p:spPr>
              <a:xfrm>
                <a:off x="1613899" y="2036820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" name="楕円 6">
                <a:extLst>
                  <a:ext uri="{FF2B5EF4-FFF2-40B4-BE49-F238E27FC236}">
                    <a16:creationId xmlns:a16="http://schemas.microsoft.com/office/drawing/2014/main" id="{00EDF12D-CE84-428D-8069-9DAB1FD5D213}"/>
                  </a:ext>
                </a:extLst>
              </p:cNvPr>
              <p:cNvSpPr/>
              <p:nvPr/>
            </p:nvSpPr>
            <p:spPr>
              <a:xfrm>
                <a:off x="3075968" y="2036820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" name="楕円 7">
                <a:extLst>
                  <a:ext uri="{FF2B5EF4-FFF2-40B4-BE49-F238E27FC236}">
                    <a16:creationId xmlns:a16="http://schemas.microsoft.com/office/drawing/2014/main" id="{859E8373-BFF1-43D7-8D29-6730B6C1B5DE}"/>
                  </a:ext>
                </a:extLst>
              </p:cNvPr>
              <p:cNvSpPr/>
              <p:nvPr/>
            </p:nvSpPr>
            <p:spPr>
              <a:xfrm>
                <a:off x="3660796" y="2036820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9" name="楕円 8">
                <a:extLst>
                  <a:ext uri="{FF2B5EF4-FFF2-40B4-BE49-F238E27FC236}">
                    <a16:creationId xmlns:a16="http://schemas.microsoft.com/office/drawing/2014/main" id="{F8C2C16D-BF3A-4A57-9A37-78EC4A2A2ACA}"/>
                  </a:ext>
                </a:extLst>
              </p:cNvPr>
              <p:cNvSpPr/>
              <p:nvPr/>
            </p:nvSpPr>
            <p:spPr>
              <a:xfrm>
                <a:off x="1906313" y="2036820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" name="楕円 9">
                <a:extLst>
                  <a:ext uri="{FF2B5EF4-FFF2-40B4-BE49-F238E27FC236}">
                    <a16:creationId xmlns:a16="http://schemas.microsoft.com/office/drawing/2014/main" id="{BC49C060-A0B8-4AD9-8B48-C3B3D8BB84E7}"/>
                  </a:ext>
                </a:extLst>
              </p:cNvPr>
              <p:cNvSpPr/>
              <p:nvPr/>
            </p:nvSpPr>
            <p:spPr>
              <a:xfrm>
                <a:off x="2198727" y="2036820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1" name="楕円 10">
                <a:extLst>
                  <a:ext uri="{FF2B5EF4-FFF2-40B4-BE49-F238E27FC236}">
                    <a16:creationId xmlns:a16="http://schemas.microsoft.com/office/drawing/2014/main" id="{72644B1F-719F-49CD-8C3F-89BD7A566B70}"/>
                  </a:ext>
                </a:extLst>
              </p:cNvPr>
              <p:cNvSpPr/>
              <p:nvPr/>
            </p:nvSpPr>
            <p:spPr>
              <a:xfrm>
                <a:off x="2783555" y="2036820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2" name="楕円 11">
                <a:extLst>
                  <a:ext uri="{FF2B5EF4-FFF2-40B4-BE49-F238E27FC236}">
                    <a16:creationId xmlns:a16="http://schemas.microsoft.com/office/drawing/2014/main" id="{377DA78B-C525-41E7-A703-624FBEA24B8A}"/>
                  </a:ext>
                </a:extLst>
              </p:cNvPr>
              <p:cNvSpPr/>
              <p:nvPr/>
            </p:nvSpPr>
            <p:spPr>
              <a:xfrm>
                <a:off x="3368382" y="2036820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3" name="楕円 12">
                <a:extLst>
                  <a:ext uri="{FF2B5EF4-FFF2-40B4-BE49-F238E27FC236}">
                    <a16:creationId xmlns:a16="http://schemas.microsoft.com/office/drawing/2014/main" id="{EF469341-8F43-439F-A24B-3C7F714D57C8}"/>
                  </a:ext>
                </a:extLst>
              </p:cNvPr>
              <p:cNvSpPr/>
              <p:nvPr/>
            </p:nvSpPr>
            <p:spPr>
              <a:xfrm>
                <a:off x="2491141" y="2036820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15" name="四角形: 角を丸くする 14">
              <a:extLst>
                <a:ext uri="{FF2B5EF4-FFF2-40B4-BE49-F238E27FC236}">
                  <a16:creationId xmlns:a16="http://schemas.microsoft.com/office/drawing/2014/main" id="{A1101C6C-2FED-4AF1-A6CB-C379CF40BFC1}"/>
                </a:ext>
              </a:extLst>
            </p:cNvPr>
            <p:cNvSpPr/>
            <p:nvPr/>
          </p:nvSpPr>
          <p:spPr>
            <a:xfrm>
              <a:off x="1004208" y="1875063"/>
              <a:ext cx="2917372" cy="53340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F1FA8CD-4296-4692-8BB3-90ED3E03A5A9}"/>
              </a:ext>
            </a:extLst>
          </p:cNvPr>
          <p:cNvSpPr txBox="1"/>
          <p:nvPr/>
        </p:nvSpPr>
        <p:spPr>
          <a:xfrm>
            <a:off x="3088702" y="2551546"/>
            <a:ext cx="468086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2800" dirty="0">
                <a:ea typeface="ＭＳ Ｐゴシック"/>
              </a:rPr>
              <a:t>１</a:t>
            </a:r>
            <a:endParaRPr lang="ja-JP" altLang="en-US" sz="2800" dirty="0">
              <a:cs typeface="Calibri" panose="020F0502020204030204"/>
            </a:endParaRPr>
          </a:p>
        </p:txBody>
      </p:sp>
      <p:sp>
        <p:nvSpPr>
          <p:cNvPr id="40" name="左中かっこ 39">
            <a:extLst>
              <a:ext uri="{FF2B5EF4-FFF2-40B4-BE49-F238E27FC236}">
                <a16:creationId xmlns:a16="http://schemas.microsoft.com/office/drawing/2014/main" id="{D81A0DAA-080A-46BF-8CE5-FAC676089927}"/>
              </a:ext>
            </a:extLst>
          </p:cNvPr>
          <p:cNvSpPr/>
          <p:nvPr/>
        </p:nvSpPr>
        <p:spPr>
          <a:xfrm rot="16200000">
            <a:off x="3182495" y="949006"/>
            <a:ext cx="261258" cy="2917371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1" name="左中かっこ 40">
            <a:extLst>
              <a:ext uri="{FF2B5EF4-FFF2-40B4-BE49-F238E27FC236}">
                <a16:creationId xmlns:a16="http://schemas.microsoft.com/office/drawing/2014/main" id="{7C671894-6CBF-4DD8-86B3-A6484C0BF99D}"/>
              </a:ext>
            </a:extLst>
          </p:cNvPr>
          <p:cNvSpPr/>
          <p:nvPr/>
        </p:nvSpPr>
        <p:spPr>
          <a:xfrm rot="16200000">
            <a:off x="4722825" y="1095962"/>
            <a:ext cx="272143" cy="5921828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B7B60212-6E73-4FAB-9376-FDC297E8B83B}"/>
              </a:ext>
            </a:extLst>
          </p:cNvPr>
          <p:cNvSpPr txBox="1"/>
          <p:nvPr/>
        </p:nvSpPr>
        <p:spPr>
          <a:xfrm>
            <a:off x="4665123" y="4215049"/>
            <a:ext cx="468086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2800" dirty="0">
                <a:ea typeface="ＭＳ Ｐゴシック"/>
              </a:rPr>
              <a:t>２</a:t>
            </a:r>
            <a:endParaRPr lang="ja-JP" altLang="en-US" sz="2800" dirty="0">
              <a:cs typeface="Calibri" panose="020F0502020204030204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7E104DFF-CA4A-404E-8481-A66B18918C9C}"/>
              </a:ext>
            </a:extLst>
          </p:cNvPr>
          <p:cNvGrpSpPr/>
          <p:nvPr/>
        </p:nvGrpSpPr>
        <p:grpSpPr>
          <a:xfrm>
            <a:off x="1870931" y="3304399"/>
            <a:ext cx="2917372" cy="533401"/>
            <a:chOff x="1025979" y="3431720"/>
            <a:chExt cx="2917372" cy="533401"/>
          </a:xfrm>
        </p:grpSpPr>
        <p:grpSp>
          <p:nvGrpSpPr>
            <p:cNvPr id="16" name="グループ化 15">
              <a:extLst>
                <a:ext uri="{FF2B5EF4-FFF2-40B4-BE49-F238E27FC236}">
                  <a16:creationId xmlns:a16="http://schemas.microsoft.com/office/drawing/2014/main" id="{19F4871F-488B-4978-8535-D3E413579FB0}"/>
                </a:ext>
              </a:extLst>
            </p:cNvPr>
            <p:cNvGrpSpPr/>
            <p:nvPr/>
          </p:nvGrpSpPr>
          <p:grpSpPr>
            <a:xfrm>
              <a:off x="1072614" y="3593477"/>
              <a:ext cx="2821108" cy="211155"/>
              <a:chOff x="1072614" y="3593477"/>
              <a:chExt cx="2821108" cy="211155"/>
            </a:xfrm>
          </p:grpSpPr>
          <p:sp>
            <p:nvSpPr>
              <p:cNvPr id="56" name="楕円 55">
                <a:extLst>
                  <a:ext uri="{FF2B5EF4-FFF2-40B4-BE49-F238E27FC236}">
                    <a16:creationId xmlns:a16="http://schemas.microsoft.com/office/drawing/2014/main" id="{7E0B98BA-11B1-47E5-AD40-06F502E4EE7F}"/>
                  </a:ext>
                </a:extLst>
              </p:cNvPr>
              <p:cNvSpPr/>
              <p:nvPr/>
            </p:nvSpPr>
            <p:spPr>
              <a:xfrm>
                <a:off x="1072614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57" name="楕円 56">
                <a:extLst>
                  <a:ext uri="{FF2B5EF4-FFF2-40B4-BE49-F238E27FC236}">
                    <a16:creationId xmlns:a16="http://schemas.microsoft.com/office/drawing/2014/main" id="{062860B1-D2F1-4AB9-8844-502B946412B2}"/>
                  </a:ext>
                </a:extLst>
              </p:cNvPr>
              <p:cNvSpPr/>
              <p:nvPr/>
            </p:nvSpPr>
            <p:spPr>
              <a:xfrm>
                <a:off x="1354142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58" name="楕円 57">
                <a:extLst>
                  <a:ext uri="{FF2B5EF4-FFF2-40B4-BE49-F238E27FC236}">
                    <a16:creationId xmlns:a16="http://schemas.microsoft.com/office/drawing/2014/main" id="{50FC5F43-0C45-4C99-A5B8-7B06430D1856}"/>
                  </a:ext>
                </a:extLst>
              </p:cNvPr>
              <p:cNvSpPr/>
              <p:nvPr/>
            </p:nvSpPr>
            <p:spPr>
              <a:xfrm>
                <a:off x="1635670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59" name="楕円 58">
                <a:extLst>
                  <a:ext uri="{FF2B5EF4-FFF2-40B4-BE49-F238E27FC236}">
                    <a16:creationId xmlns:a16="http://schemas.microsoft.com/office/drawing/2014/main" id="{B51CCDA2-D7F1-42D8-968D-87A5797EFC0A}"/>
                  </a:ext>
                </a:extLst>
              </p:cNvPr>
              <p:cNvSpPr/>
              <p:nvPr/>
            </p:nvSpPr>
            <p:spPr>
              <a:xfrm>
                <a:off x="3097739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0" name="楕円 59">
                <a:extLst>
                  <a:ext uri="{FF2B5EF4-FFF2-40B4-BE49-F238E27FC236}">
                    <a16:creationId xmlns:a16="http://schemas.microsoft.com/office/drawing/2014/main" id="{33CAD9F2-8B92-4909-B2D4-B098A9A6E834}"/>
                  </a:ext>
                </a:extLst>
              </p:cNvPr>
              <p:cNvSpPr/>
              <p:nvPr/>
            </p:nvSpPr>
            <p:spPr>
              <a:xfrm>
                <a:off x="3682567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1" name="楕円 60">
                <a:extLst>
                  <a:ext uri="{FF2B5EF4-FFF2-40B4-BE49-F238E27FC236}">
                    <a16:creationId xmlns:a16="http://schemas.microsoft.com/office/drawing/2014/main" id="{02ECE384-676A-41E8-A9C4-769B839030E4}"/>
                  </a:ext>
                </a:extLst>
              </p:cNvPr>
              <p:cNvSpPr/>
              <p:nvPr/>
            </p:nvSpPr>
            <p:spPr>
              <a:xfrm>
                <a:off x="1928084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2" name="楕円 61">
                <a:extLst>
                  <a:ext uri="{FF2B5EF4-FFF2-40B4-BE49-F238E27FC236}">
                    <a16:creationId xmlns:a16="http://schemas.microsoft.com/office/drawing/2014/main" id="{64BCD372-063F-4ADB-8E56-BFC9363FAB53}"/>
                  </a:ext>
                </a:extLst>
              </p:cNvPr>
              <p:cNvSpPr/>
              <p:nvPr/>
            </p:nvSpPr>
            <p:spPr>
              <a:xfrm>
                <a:off x="2220498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3" name="楕円 62">
                <a:extLst>
                  <a:ext uri="{FF2B5EF4-FFF2-40B4-BE49-F238E27FC236}">
                    <a16:creationId xmlns:a16="http://schemas.microsoft.com/office/drawing/2014/main" id="{B59DE8DB-E9B7-4733-845F-43B7F90F830C}"/>
                  </a:ext>
                </a:extLst>
              </p:cNvPr>
              <p:cNvSpPr/>
              <p:nvPr/>
            </p:nvSpPr>
            <p:spPr>
              <a:xfrm>
                <a:off x="2805326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4" name="楕円 63">
                <a:extLst>
                  <a:ext uri="{FF2B5EF4-FFF2-40B4-BE49-F238E27FC236}">
                    <a16:creationId xmlns:a16="http://schemas.microsoft.com/office/drawing/2014/main" id="{DF3F1785-E894-49D0-BB37-5277788A6ADE}"/>
                  </a:ext>
                </a:extLst>
              </p:cNvPr>
              <p:cNvSpPr/>
              <p:nvPr/>
            </p:nvSpPr>
            <p:spPr>
              <a:xfrm>
                <a:off x="3390153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5" name="楕円 64">
                <a:extLst>
                  <a:ext uri="{FF2B5EF4-FFF2-40B4-BE49-F238E27FC236}">
                    <a16:creationId xmlns:a16="http://schemas.microsoft.com/office/drawing/2014/main" id="{894FA295-BD67-44DA-8B31-79F4A1C38968}"/>
                  </a:ext>
                </a:extLst>
              </p:cNvPr>
              <p:cNvSpPr/>
              <p:nvPr/>
            </p:nvSpPr>
            <p:spPr>
              <a:xfrm>
                <a:off x="2512912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66" name="四角形: 角を丸くする 65">
              <a:extLst>
                <a:ext uri="{FF2B5EF4-FFF2-40B4-BE49-F238E27FC236}">
                  <a16:creationId xmlns:a16="http://schemas.microsoft.com/office/drawing/2014/main" id="{86298E55-185E-4961-83CC-6AFE2313247C}"/>
                </a:ext>
              </a:extLst>
            </p:cNvPr>
            <p:cNvSpPr/>
            <p:nvPr/>
          </p:nvSpPr>
          <p:spPr>
            <a:xfrm>
              <a:off x="1025979" y="3431720"/>
              <a:ext cx="2917372" cy="53340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709E0F96-A32A-4B53-94CA-AB471407CF02}"/>
              </a:ext>
            </a:extLst>
          </p:cNvPr>
          <p:cNvGrpSpPr/>
          <p:nvPr/>
        </p:nvGrpSpPr>
        <p:grpSpPr>
          <a:xfrm>
            <a:off x="4875388" y="3315284"/>
            <a:ext cx="2917372" cy="533401"/>
            <a:chOff x="4030436" y="3442605"/>
            <a:chExt cx="2917372" cy="533401"/>
          </a:xfrm>
        </p:grpSpPr>
        <p:grpSp>
          <p:nvGrpSpPr>
            <p:cNvPr id="17" name="グループ化 16">
              <a:extLst>
                <a:ext uri="{FF2B5EF4-FFF2-40B4-BE49-F238E27FC236}">
                  <a16:creationId xmlns:a16="http://schemas.microsoft.com/office/drawing/2014/main" id="{68238F8A-BDC5-4B60-904F-7A3869B876D4}"/>
                </a:ext>
              </a:extLst>
            </p:cNvPr>
            <p:cNvGrpSpPr/>
            <p:nvPr/>
          </p:nvGrpSpPr>
          <p:grpSpPr>
            <a:xfrm>
              <a:off x="4077071" y="3604362"/>
              <a:ext cx="2821108" cy="211155"/>
              <a:chOff x="4077071" y="3604362"/>
              <a:chExt cx="2821108" cy="211155"/>
            </a:xfrm>
          </p:grpSpPr>
          <p:sp>
            <p:nvSpPr>
              <p:cNvPr id="67" name="楕円 66">
                <a:extLst>
                  <a:ext uri="{FF2B5EF4-FFF2-40B4-BE49-F238E27FC236}">
                    <a16:creationId xmlns:a16="http://schemas.microsoft.com/office/drawing/2014/main" id="{AD4B9487-A250-4846-A0D5-E7F87C91EC78}"/>
                  </a:ext>
                </a:extLst>
              </p:cNvPr>
              <p:cNvSpPr/>
              <p:nvPr/>
            </p:nvSpPr>
            <p:spPr>
              <a:xfrm>
                <a:off x="4077071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8" name="楕円 67">
                <a:extLst>
                  <a:ext uri="{FF2B5EF4-FFF2-40B4-BE49-F238E27FC236}">
                    <a16:creationId xmlns:a16="http://schemas.microsoft.com/office/drawing/2014/main" id="{AB7CDCC5-0526-46E0-A7D3-F2D6FCA2A474}"/>
                  </a:ext>
                </a:extLst>
              </p:cNvPr>
              <p:cNvSpPr/>
              <p:nvPr/>
            </p:nvSpPr>
            <p:spPr>
              <a:xfrm>
                <a:off x="4347713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9" name="楕円 68">
                <a:extLst>
                  <a:ext uri="{FF2B5EF4-FFF2-40B4-BE49-F238E27FC236}">
                    <a16:creationId xmlns:a16="http://schemas.microsoft.com/office/drawing/2014/main" id="{4F7601FD-1351-495C-851C-FD7B9AD042D8}"/>
                  </a:ext>
                </a:extLst>
              </p:cNvPr>
              <p:cNvSpPr/>
              <p:nvPr/>
            </p:nvSpPr>
            <p:spPr>
              <a:xfrm>
                <a:off x="4640127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0" name="楕円 69">
                <a:extLst>
                  <a:ext uri="{FF2B5EF4-FFF2-40B4-BE49-F238E27FC236}">
                    <a16:creationId xmlns:a16="http://schemas.microsoft.com/office/drawing/2014/main" id="{9916155C-DAE4-4F89-BD30-486FEC480327}"/>
                  </a:ext>
                </a:extLst>
              </p:cNvPr>
              <p:cNvSpPr/>
              <p:nvPr/>
            </p:nvSpPr>
            <p:spPr>
              <a:xfrm>
                <a:off x="6102196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1" name="楕円 70">
                <a:extLst>
                  <a:ext uri="{FF2B5EF4-FFF2-40B4-BE49-F238E27FC236}">
                    <a16:creationId xmlns:a16="http://schemas.microsoft.com/office/drawing/2014/main" id="{43A47E54-F086-4F24-ABBF-6BD4355F319E}"/>
                  </a:ext>
                </a:extLst>
              </p:cNvPr>
              <p:cNvSpPr/>
              <p:nvPr/>
            </p:nvSpPr>
            <p:spPr>
              <a:xfrm>
                <a:off x="6687024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2" name="楕円 71">
                <a:extLst>
                  <a:ext uri="{FF2B5EF4-FFF2-40B4-BE49-F238E27FC236}">
                    <a16:creationId xmlns:a16="http://schemas.microsoft.com/office/drawing/2014/main" id="{4015166B-7C32-47C4-8D86-601AEFD61266}"/>
                  </a:ext>
                </a:extLst>
              </p:cNvPr>
              <p:cNvSpPr/>
              <p:nvPr/>
            </p:nvSpPr>
            <p:spPr>
              <a:xfrm>
                <a:off x="4932541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3" name="楕円 72">
                <a:extLst>
                  <a:ext uri="{FF2B5EF4-FFF2-40B4-BE49-F238E27FC236}">
                    <a16:creationId xmlns:a16="http://schemas.microsoft.com/office/drawing/2014/main" id="{8E91FA0D-71B8-4F0E-B055-D29D2D1206F2}"/>
                  </a:ext>
                </a:extLst>
              </p:cNvPr>
              <p:cNvSpPr/>
              <p:nvPr/>
            </p:nvSpPr>
            <p:spPr>
              <a:xfrm>
                <a:off x="5224955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4" name="楕円 73">
                <a:extLst>
                  <a:ext uri="{FF2B5EF4-FFF2-40B4-BE49-F238E27FC236}">
                    <a16:creationId xmlns:a16="http://schemas.microsoft.com/office/drawing/2014/main" id="{A197124B-E40B-4396-A498-4B2D87D91564}"/>
                  </a:ext>
                </a:extLst>
              </p:cNvPr>
              <p:cNvSpPr/>
              <p:nvPr/>
            </p:nvSpPr>
            <p:spPr>
              <a:xfrm>
                <a:off x="5809783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5" name="楕円 74">
                <a:extLst>
                  <a:ext uri="{FF2B5EF4-FFF2-40B4-BE49-F238E27FC236}">
                    <a16:creationId xmlns:a16="http://schemas.microsoft.com/office/drawing/2014/main" id="{FF1E0AC3-AA01-4AAD-AD02-3B23C17196FE}"/>
                  </a:ext>
                </a:extLst>
              </p:cNvPr>
              <p:cNvSpPr/>
              <p:nvPr/>
            </p:nvSpPr>
            <p:spPr>
              <a:xfrm>
                <a:off x="6394610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6" name="楕円 75">
                <a:extLst>
                  <a:ext uri="{FF2B5EF4-FFF2-40B4-BE49-F238E27FC236}">
                    <a16:creationId xmlns:a16="http://schemas.microsoft.com/office/drawing/2014/main" id="{705CCDA7-EC7C-4FE0-8199-581861580AEE}"/>
                  </a:ext>
                </a:extLst>
              </p:cNvPr>
              <p:cNvSpPr/>
              <p:nvPr/>
            </p:nvSpPr>
            <p:spPr>
              <a:xfrm>
                <a:off x="5517369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77" name="四角形: 角を丸くする 76">
              <a:extLst>
                <a:ext uri="{FF2B5EF4-FFF2-40B4-BE49-F238E27FC236}">
                  <a16:creationId xmlns:a16="http://schemas.microsoft.com/office/drawing/2014/main" id="{B55E351A-864C-4B6D-ABB9-205C6D71E298}"/>
                </a:ext>
              </a:extLst>
            </p:cNvPr>
            <p:cNvSpPr/>
            <p:nvPr/>
          </p:nvSpPr>
          <p:spPr>
            <a:xfrm>
              <a:off x="4030436" y="3442605"/>
              <a:ext cx="2917372" cy="53340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sp>
        <p:nvSpPr>
          <p:cNvPr id="42" name="左中かっこ 41">
            <a:extLst>
              <a:ext uri="{FF2B5EF4-FFF2-40B4-BE49-F238E27FC236}">
                <a16:creationId xmlns:a16="http://schemas.microsoft.com/office/drawing/2014/main" id="{BA84E661-12D9-465D-BDD5-ABDABA30D8B5}"/>
              </a:ext>
            </a:extLst>
          </p:cNvPr>
          <p:cNvSpPr/>
          <p:nvPr/>
        </p:nvSpPr>
        <p:spPr>
          <a:xfrm rot="16200000">
            <a:off x="6154295" y="1275578"/>
            <a:ext cx="293913" cy="8828313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7023122F-EA40-43B0-B3D6-2025538FFBD7}"/>
              </a:ext>
            </a:extLst>
          </p:cNvPr>
          <p:cNvSpPr txBox="1"/>
          <p:nvPr/>
        </p:nvSpPr>
        <p:spPr>
          <a:xfrm>
            <a:off x="6089143" y="5858794"/>
            <a:ext cx="468086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2800" dirty="0">
                <a:ea typeface="ＭＳ Ｐゴシック"/>
                <a:cs typeface="Calibri" panose="020F0502020204030204"/>
              </a:rPr>
              <a:t>３</a:t>
            </a:r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4650484C-0FCD-44C9-B92D-A5EF2EA021DB}"/>
              </a:ext>
            </a:extLst>
          </p:cNvPr>
          <p:cNvGrpSpPr/>
          <p:nvPr/>
        </p:nvGrpSpPr>
        <p:grpSpPr>
          <a:xfrm>
            <a:off x="1816503" y="4915485"/>
            <a:ext cx="2917372" cy="533401"/>
            <a:chOff x="971551" y="5042806"/>
            <a:chExt cx="2917372" cy="533401"/>
          </a:xfrm>
        </p:grpSpPr>
        <p:grpSp>
          <p:nvGrpSpPr>
            <p:cNvPr id="19" name="グループ化 18">
              <a:extLst>
                <a:ext uri="{FF2B5EF4-FFF2-40B4-BE49-F238E27FC236}">
                  <a16:creationId xmlns:a16="http://schemas.microsoft.com/office/drawing/2014/main" id="{4DA42374-01AD-4B8A-B815-BE5062A04BDC}"/>
                </a:ext>
              </a:extLst>
            </p:cNvPr>
            <p:cNvGrpSpPr/>
            <p:nvPr/>
          </p:nvGrpSpPr>
          <p:grpSpPr>
            <a:xfrm>
              <a:off x="1018186" y="5204563"/>
              <a:ext cx="2821108" cy="211155"/>
              <a:chOff x="1018186" y="5204563"/>
              <a:chExt cx="2821108" cy="211155"/>
            </a:xfrm>
          </p:grpSpPr>
          <p:sp>
            <p:nvSpPr>
              <p:cNvPr id="78" name="楕円 77">
                <a:extLst>
                  <a:ext uri="{FF2B5EF4-FFF2-40B4-BE49-F238E27FC236}">
                    <a16:creationId xmlns:a16="http://schemas.microsoft.com/office/drawing/2014/main" id="{BDABD752-901D-493F-B86A-C8E5B920BCEA}"/>
                  </a:ext>
                </a:extLst>
              </p:cNvPr>
              <p:cNvSpPr/>
              <p:nvPr/>
            </p:nvSpPr>
            <p:spPr>
              <a:xfrm>
                <a:off x="1018186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9" name="楕円 78">
                <a:extLst>
                  <a:ext uri="{FF2B5EF4-FFF2-40B4-BE49-F238E27FC236}">
                    <a16:creationId xmlns:a16="http://schemas.microsoft.com/office/drawing/2014/main" id="{7BA4CB69-0F4E-4F0F-A842-6ACB3F3ACE57}"/>
                  </a:ext>
                </a:extLst>
              </p:cNvPr>
              <p:cNvSpPr/>
              <p:nvPr/>
            </p:nvSpPr>
            <p:spPr>
              <a:xfrm>
                <a:off x="1299714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0" name="楕円 79">
                <a:extLst>
                  <a:ext uri="{FF2B5EF4-FFF2-40B4-BE49-F238E27FC236}">
                    <a16:creationId xmlns:a16="http://schemas.microsoft.com/office/drawing/2014/main" id="{C8B93B4C-FBD6-408F-A481-67A9B7A3A7F4}"/>
                  </a:ext>
                </a:extLst>
              </p:cNvPr>
              <p:cNvSpPr/>
              <p:nvPr/>
            </p:nvSpPr>
            <p:spPr>
              <a:xfrm>
                <a:off x="1581242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1" name="楕円 80">
                <a:extLst>
                  <a:ext uri="{FF2B5EF4-FFF2-40B4-BE49-F238E27FC236}">
                    <a16:creationId xmlns:a16="http://schemas.microsoft.com/office/drawing/2014/main" id="{7444DF70-C0A4-4DBB-8C2D-FC801B95B0F4}"/>
                  </a:ext>
                </a:extLst>
              </p:cNvPr>
              <p:cNvSpPr/>
              <p:nvPr/>
            </p:nvSpPr>
            <p:spPr>
              <a:xfrm>
                <a:off x="3043311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2" name="楕円 81">
                <a:extLst>
                  <a:ext uri="{FF2B5EF4-FFF2-40B4-BE49-F238E27FC236}">
                    <a16:creationId xmlns:a16="http://schemas.microsoft.com/office/drawing/2014/main" id="{4091A1BF-9137-48F8-B157-43B522385BA9}"/>
                  </a:ext>
                </a:extLst>
              </p:cNvPr>
              <p:cNvSpPr/>
              <p:nvPr/>
            </p:nvSpPr>
            <p:spPr>
              <a:xfrm>
                <a:off x="3628139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3" name="楕円 82">
                <a:extLst>
                  <a:ext uri="{FF2B5EF4-FFF2-40B4-BE49-F238E27FC236}">
                    <a16:creationId xmlns:a16="http://schemas.microsoft.com/office/drawing/2014/main" id="{C4CAD02B-6D5A-44CD-9D03-CA37790CD366}"/>
                  </a:ext>
                </a:extLst>
              </p:cNvPr>
              <p:cNvSpPr/>
              <p:nvPr/>
            </p:nvSpPr>
            <p:spPr>
              <a:xfrm>
                <a:off x="1873656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4" name="楕円 83">
                <a:extLst>
                  <a:ext uri="{FF2B5EF4-FFF2-40B4-BE49-F238E27FC236}">
                    <a16:creationId xmlns:a16="http://schemas.microsoft.com/office/drawing/2014/main" id="{4F6685E0-AECD-4079-80BB-76B64D9D5086}"/>
                  </a:ext>
                </a:extLst>
              </p:cNvPr>
              <p:cNvSpPr/>
              <p:nvPr/>
            </p:nvSpPr>
            <p:spPr>
              <a:xfrm>
                <a:off x="2166070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5" name="楕円 84">
                <a:extLst>
                  <a:ext uri="{FF2B5EF4-FFF2-40B4-BE49-F238E27FC236}">
                    <a16:creationId xmlns:a16="http://schemas.microsoft.com/office/drawing/2014/main" id="{8FE8CC2C-28B1-4465-AE5E-0CD587D654EC}"/>
                  </a:ext>
                </a:extLst>
              </p:cNvPr>
              <p:cNvSpPr/>
              <p:nvPr/>
            </p:nvSpPr>
            <p:spPr>
              <a:xfrm>
                <a:off x="2750898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6" name="楕円 85">
                <a:extLst>
                  <a:ext uri="{FF2B5EF4-FFF2-40B4-BE49-F238E27FC236}">
                    <a16:creationId xmlns:a16="http://schemas.microsoft.com/office/drawing/2014/main" id="{FAE2022D-5B2B-4694-846D-784AA79CABE0}"/>
                  </a:ext>
                </a:extLst>
              </p:cNvPr>
              <p:cNvSpPr/>
              <p:nvPr/>
            </p:nvSpPr>
            <p:spPr>
              <a:xfrm>
                <a:off x="3335725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7" name="楕円 86">
                <a:extLst>
                  <a:ext uri="{FF2B5EF4-FFF2-40B4-BE49-F238E27FC236}">
                    <a16:creationId xmlns:a16="http://schemas.microsoft.com/office/drawing/2014/main" id="{3F955391-A9A9-44BF-AC22-E1777FC1C34E}"/>
                  </a:ext>
                </a:extLst>
              </p:cNvPr>
              <p:cNvSpPr/>
              <p:nvPr/>
            </p:nvSpPr>
            <p:spPr>
              <a:xfrm>
                <a:off x="2458484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88" name="四角形: 角を丸くする 87">
              <a:extLst>
                <a:ext uri="{FF2B5EF4-FFF2-40B4-BE49-F238E27FC236}">
                  <a16:creationId xmlns:a16="http://schemas.microsoft.com/office/drawing/2014/main" id="{D4D20C66-A65F-4B9B-A90E-F548E8B6716B}"/>
                </a:ext>
              </a:extLst>
            </p:cNvPr>
            <p:cNvSpPr/>
            <p:nvPr/>
          </p:nvSpPr>
          <p:spPr>
            <a:xfrm>
              <a:off x="971551" y="5042806"/>
              <a:ext cx="2917372" cy="53340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6B52BE8A-1C32-4F26-AB3A-0350F2C50363}"/>
              </a:ext>
            </a:extLst>
          </p:cNvPr>
          <p:cNvGrpSpPr/>
          <p:nvPr/>
        </p:nvGrpSpPr>
        <p:grpSpPr>
          <a:xfrm>
            <a:off x="4820960" y="4926370"/>
            <a:ext cx="2917372" cy="533401"/>
            <a:chOff x="3976008" y="5053691"/>
            <a:chExt cx="2917372" cy="533401"/>
          </a:xfrm>
        </p:grpSpPr>
        <p:grpSp>
          <p:nvGrpSpPr>
            <p:cNvPr id="20" name="グループ化 19">
              <a:extLst>
                <a:ext uri="{FF2B5EF4-FFF2-40B4-BE49-F238E27FC236}">
                  <a16:creationId xmlns:a16="http://schemas.microsoft.com/office/drawing/2014/main" id="{A60B0B92-C866-4902-9686-6B9940EFF428}"/>
                </a:ext>
              </a:extLst>
            </p:cNvPr>
            <p:cNvGrpSpPr/>
            <p:nvPr/>
          </p:nvGrpSpPr>
          <p:grpSpPr>
            <a:xfrm>
              <a:off x="4022643" y="5215448"/>
              <a:ext cx="2821108" cy="211155"/>
              <a:chOff x="4022643" y="5215448"/>
              <a:chExt cx="2821108" cy="211155"/>
            </a:xfrm>
          </p:grpSpPr>
          <p:sp>
            <p:nvSpPr>
              <p:cNvPr id="89" name="楕円 88">
                <a:extLst>
                  <a:ext uri="{FF2B5EF4-FFF2-40B4-BE49-F238E27FC236}">
                    <a16:creationId xmlns:a16="http://schemas.microsoft.com/office/drawing/2014/main" id="{835C9FC8-4ADD-4291-8A56-12E717E43DA5}"/>
                  </a:ext>
                </a:extLst>
              </p:cNvPr>
              <p:cNvSpPr/>
              <p:nvPr/>
            </p:nvSpPr>
            <p:spPr>
              <a:xfrm>
                <a:off x="4022643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90" name="楕円 89">
                <a:extLst>
                  <a:ext uri="{FF2B5EF4-FFF2-40B4-BE49-F238E27FC236}">
                    <a16:creationId xmlns:a16="http://schemas.microsoft.com/office/drawing/2014/main" id="{008D6682-FC99-481A-8E66-05F95CF91762}"/>
                  </a:ext>
                </a:extLst>
              </p:cNvPr>
              <p:cNvSpPr/>
              <p:nvPr/>
            </p:nvSpPr>
            <p:spPr>
              <a:xfrm>
                <a:off x="4293285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91" name="楕円 90">
                <a:extLst>
                  <a:ext uri="{FF2B5EF4-FFF2-40B4-BE49-F238E27FC236}">
                    <a16:creationId xmlns:a16="http://schemas.microsoft.com/office/drawing/2014/main" id="{ACE6D7C9-8BCF-42B6-972A-B9012AF3EAB7}"/>
                  </a:ext>
                </a:extLst>
              </p:cNvPr>
              <p:cNvSpPr/>
              <p:nvPr/>
            </p:nvSpPr>
            <p:spPr>
              <a:xfrm>
                <a:off x="4585699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92" name="楕円 91">
                <a:extLst>
                  <a:ext uri="{FF2B5EF4-FFF2-40B4-BE49-F238E27FC236}">
                    <a16:creationId xmlns:a16="http://schemas.microsoft.com/office/drawing/2014/main" id="{6ABF2A1C-5B79-4B77-8ED7-E097EE53DC32}"/>
                  </a:ext>
                </a:extLst>
              </p:cNvPr>
              <p:cNvSpPr/>
              <p:nvPr/>
            </p:nvSpPr>
            <p:spPr>
              <a:xfrm>
                <a:off x="6047768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93" name="楕円 92">
                <a:extLst>
                  <a:ext uri="{FF2B5EF4-FFF2-40B4-BE49-F238E27FC236}">
                    <a16:creationId xmlns:a16="http://schemas.microsoft.com/office/drawing/2014/main" id="{F9FD4900-BB69-476C-94B7-C0A70BA53F70}"/>
                  </a:ext>
                </a:extLst>
              </p:cNvPr>
              <p:cNvSpPr/>
              <p:nvPr/>
            </p:nvSpPr>
            <p:spPr>
              <a:xfrm>
                <a:off x="6632596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94" name="楕円 93">
                <a:extLst>
                  <a:ext uri="{FF2B5EF4-FFF2-40B4-BE49-F238E27FC236}">
                    <a16:creationId xmlns:a16="http://schemas.microsoft.com/office/drawing/2014/main" id="{976F6347-A693-44C1-93DB-F34179B30CE5}"/>
                  </a:ext>
                </a:extLst>
              </p:cNvPr>
              <p:cNvSpPr/>
              <p:nvPr/>
            </p:nvSpPr>
            <p:spPr>
              <a:xfrm>
                <a:off x="4878113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95" name="楕円 94">
                <a:extLst>
                  <a:ext uri="{FF2B5EF4-FFF2-40B4-BE49-F238E27FC236}">
                    <a16:creationId xmlns:a16="http://schemas.microsoft.com/office/drawing/2014/main" id="{83FDE127-2C16-47B1-9D9B-24823C8E385B}"/>
                  </a:ext>
                </a:extLst>
              </p:cNvPr>
              <p:cNvSpPr/>
              <p:nvPr/>
            </p:nvSpPr>
            <p:spPr>
              <a:xfrm>
                <a:off x="5170527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96" name="楕円 95">
                <a:extLst>
                  <a:ext uri="{FF2B5EF4-FFF2-40B4-BE49-F238E27FC236}">
                    <a16:creationId xmlns:a16="http://schemas.microsoft.com/office/drawing/2014/main" id="{49A222CB-683D-4FBC-BEA7-7B19174296BF}"/>
                  </a:ext>
                </a:extLst>
              </p:cNvPr>
              <p:cNvSpPr/>
              <p:nvPr/>
            </p:nvSpPr>
            <p:spPr>
              <a:xfrm>
                <a:off x="5755355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97" name="楕円 96">
                <a:extLst>
                  <a:ext uri="{FF2B5EF4-FFF2-40B4-BE49-F238E27FC236}">
                    <a16:creationId xmlns:a16="http://schemas.microsoft.com/office/drawing/2014/main" id="{C688F046-A9ED-4B07-89E9-0669368474AA}"/>
                  </a:ext>
                </a:extLst>
              </p:cNvPr>
              <p:cNvSpPr/>
              <p:nvPr/>
            </p:nvSpPr>
            <p:spPr>
              <a:xfrm>
                <a:off x="6340182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98" name="楕円 97">
                <a:extLst>
                  <a:ext uri="{FF2B5EF4-FFF2-40B4-BE49-F238E27FC236}">
                    <a16:creationId xmlns:a16="http://schemas.microsoft.com/office/drawing/2014/main" id="{932020D7-E2DD-4B70-A3BA-09C8000EE97F}"/>
                  </a:ext>
                </a:extLst>
              </p:cNvPr>
              <p:cNvSpPr/>
              <p:nvPr/>
            </p:nvSpPr>
            <p:spPr>
              <a:xfrm>
                <a:off x="5462941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99" name="四角形: 角を丸くする 98">
              <a:extLst>
                <a:ext uri="{FF2B5EF4-FFF2-40B4-BE49-F238E27FC236}">
                  <a16:creationId xmlns:a16="http://schemas.microsoft.com/office/drawing/2014/main" id="{374F272A-DCFD-4F44-AE44-1E7B70169152}"/>
                </a:ext>
              </a:extLst>
            </p:cNvPr>
            <p:cNvSpPr/>
            <p:nvPr/>
          </p:nvSpPr>
          <p:spPr>
            <a:xfrm>
              <a:off x="3976008" y="5053691"/>
              <a:ext cx="2917372" cy="53340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B00C97E3-FFCA-48B9-94AB-0E4D7C49A1A3}"/>
              </a:ext>
            </a:extLst>
          </p:cNvPr>
          <p:cNvGrpSpPr/>
          <p:nvPr/>
        </p:nvGrpSpPr>
        <p:grpSpPr>
          <a:xfrm>
            <a:off x="7825417" y="4926370"/>
            <a:ext cx="2917372" cy="533401"/>
            <a:chOff x="6980465" y="5053691"/>
            <a:chExt cx="2917372" cy="533401"/>
          </a:xfrm>
        </p:grpSpPr>
        <p:grpSp>
          <p:nvGrpSpPr>
            <p:cNvPr id="21" name="グループ化 20">
              <a:extLst>
                <a:ext uri="{FF2B5EF4-FFF2-40B4-BE49-F238E27FC236}">
                  <a16:creationId xmlns:a16="http://schemas.microsoft.com/office/drawing/2014/main" id="{AC4C328B-EB18-42F1-B384-70B46622A5A8}"/>
                </a:ext>
              </a:extLst>
            </p:cNvPr>
            <p:cNvGrpSpPr/>
            <p:nvPr/>
          </p:nvGrpSpPr>
          <p:grpSpPr>
            <a:xfrm>
              <a:off x="7027100" y="5215448"/>
              <a:ext cx="2821108" cy="211155"/>
              <a:chOff x="7027100" y="5215448"/>
              <a:chExt cx="2821108" cy="211155"/>
            </a:xfrm>
          </p:grpSpPr>
          <p:sp>
            <p:nvSpPr>
              <p:cNvPr id="100" name="楕円 99">
                <a:extLst>
                  <a:ext uri="{FF2B5EF4-FFF2-40B4-BE49-F238E27FC236}">
                    <a16:creationId xmlns:a16="http://schemas.microsoft.com/office/drawing/2014/main" id="{4893D9E9-0032-47D4-9E06-F6A22E4BBDCB}"/>
                  </a:ext>
                </a:extLst>
              </p:cNvPr>
              <p:cNvSpPr/>
              <p:nvPr/>
            </p:nvSpPr>
            <p:spPr>
              <a:xfrm>
                <a:off x="7027100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1" name="楕円 100">
                <a:extLst>
                  <a:ext uri="{FF2B5EF4-FFF2-40B4-BE49-F238E27FC236}">
                    <a16:creationId xmlns:a16="http://schemas.microsoft.com/office/drawing/2014/main" id="{F93B90C0-15C2-4E0E-AA07-4A65E6DFD95A}"/>
                  </a:ext>
                </a:extLst>
              </p:cNvPr>
              <p:cNvSpPr/>
              <p:nvPr/>
            </p:nvSpPr>
            <p:spPr>
              <a:xfrm>
                <a:off x="7308628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2" name="楕円 101">
                <a:extLst>
                  <a:ext uri="{FF2B5EF4-FFF2-40B4-BE49-F238E27FC236}">
                    <a16:creationId xmlns:a16="http://schemas.microsoft.com/office/drawing/2014/main" id="{338E4573-3166-4FF1-B234-140595543D64}"/>
                  </a:ext>
                </a:extLst>
              </p:cNvPr>
              <p:cNvSpPr/>
              <p:nvPr/>
            </p:nvSpPr>
            <p:spPr>
              <a:xfrm>
                <a:off x="7590156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3" name="楕円 102">
                <a:extLst>
                  <a:ext uri="{FF2B5EF4-FFF2-40B4-BE49-F238E27FC236}">
                    <a16:creationId xmlns:a16="http://schemas.microsoft.com/office/drawing/2014/main" id="{806147BA-19FE-4474-848A-A5AB71FEDA68}"/>
                  </a:ext>
                </a:extLst>
              </p:cNvPr>
              <p:cNvSpPr/>
              <p:nvPr/>
            </p:nvSpPr>
            <p:spPr>
              <a:xfrm>
                <a:off x="9052225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4" name="楕円 103">
                <a:extLst>
                  <a:ext uri="{FF2B5EF4-FFF2-40B4-BE49-F238E27FC236}">
                    <a16:creationId xmlns:a16="http://schemas.microsoft.com/office/drawing/2014/main" id="{D9D8107D-9426-47D4-BB94-D261AFD00FBB}"/>
                  </a:ext>
                </a:extLst>
              </p:cNvPr>
              <p:cNvSpPr/>
              <p:nvPr/>
            </p:nvSpPr>
            <p:spPr>
              <a:xfrm>
                <a:off x="9637053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5" name="楕円 104">
                <a:extLst>
                  <a:ext uri="{FF2B5EF4-FFF2-40B4-BE49-F238E27FC236}">
                    <a16:creationId xmlns:a16="http://schemas.microsoft.com/office/drawing/2014/main" id="{5C08900D-8957-45FE-B29A-B04BB36BF2CF}"/>
                  </a:ext>
                </a:extLst>
              </p:cNvPr>
              <p:cNvSpPr/>
              <p:nvPr/>
            </p:nvSpPr>
            <p:spPr>
              <a:xfrm>
                <a:off x="7882570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6" name="楕円 105">
                <a:extLst>
                  <a:ext uri="{FF2B5EF4-FFF2-40B4-BE49-F238E27FC236}">
                    <a16:creationId xmlns:a16="http://schemas.microsoft.com/office/drawing/2014/main" id="{11B3906A-E2E0-4FCE-80C0-FC1342A2C0BE}"/>
                  </a:ext>
                </a:extLst>
              </p:cNvPr>
              <p:cNvSpPr/>
              <p:nvPr/>
            </p:nvSpPr>
            <p:spPr>
              <a:xfrm>
                <a:off x="8174984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7" name="楕円 106">
                <a:extLst>
                  <a:ext uri="{FF2B5EF4-FFF2-40B4-BE49-F238E27FC236}">
                    <a16:creationId xmlns:a16="http://schemas.microsoft.com/office/drawing/2014/main" id="{F76B91B0-8C83-493E-B280-2C84DB9BE63D}"/>
                  </a:ext>
                </a:extLst>
              </p:cNvPr>
              <p:cNvSpPr/>
              <p:nvPr/>
            </p:nvSpPr>
            <p:spPr>
              <a:xfrm>
                <a:off x="8759812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8" name="楕円 107">
                <a:extLst>
                  <a:ext uri="{FF2B5EF4-FFF2-40B4-BE49-F238E27FC236}">
                    <a16:creationId xmlns:a16="http://schemas.microsoft.com/office/drawing/2014/main" id="{C7BA9B9C-EC43-4CFF-939E-BF09D76FB942}"/>
                  </a:ext>
                </a:extLst>
              </p:cNvPr>
              <p:cNvSpPr/>
              <p:nvPr/>
            </p:nvSpPr>
            <p:spPr>
              <a:xfrm>
                <a:off x="9344639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9" name="楕円 108">
                <a:extLst>
                  <a:ext uri="{FF2B5EF4-FFF2-40B4-BE49-F238E27FC236}">
                    <a16:creationId xmlns:a16="http://schemas.microsoft.com/office/drawing/2014/main" id="{0A9A95FF-F5EE-440F-8C73-9DC6FB57B860}"/>
                  </a:ext>
                </a:extLst>
              </p:cNvPr>
              <p:cNvSpPr/>
              <p:nvPr/>
            </p:nvSpPr>
            <p:spPr>
              <a:xfrm>
                <a:off x="8467398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110" name="四角形: 角を丸くする 109">
              <a:extLst>
                <a:ext uri="{FF2B5EF4-FFF2-40B4-BE49-F238E27FC236}">
                  <a16:creationId xmlns:a16="http://schemas.microsoft.com/office/drawing/2014/main" id="{49108C6B-BDB7-4B3B-9098-4FBDDFBE8773}"/>
                </a:ext>
              </a:extLst>
            </p:cNvPr>
            <p:cNvSpPr/>
            <p:nvPr/>
          </p:nvSpPr>
          <p:spPr>
            <a:xfrm>
              <a:off x="6980465" y="5053691"/>
              <a:ext cx="2917372" cy="53340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sp>
        <p:nvSpPr>
          <p:cNvPr id="113" name="テキスト ボックス 112">
            <a:extLst>
              <a:ext uri="{FF2B5EF4-FFF2-40B4-BE49-F238E27FC236}">
                <a16:creationId xmlns:a16="http://schemas.microsoft.com/office/drawing/2014/main" id="{6E8BF8D1-1FAA-4D26-92E1-8935031E42E3}"/>
              </a:ext>
            </a:extLst>
          </p:cNvPr>
          <p:cNvSpPr txBox="1"/>
          <p:nvPr/>
        </p:nvSpPr>
        <p:spPr>
          <a:xfrm>
            <a:off x="1821943" y="1067387"/>
            <a:ext cx="2705576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2800" dirty="0">
                <a:ea typeface="ＭＳ Ｐゴシック"/>
              </a:rPr>
              <a:t>１０こ を １ とみる</a:t>
            </a:r>
            <a:endParaRPr lang="ja-JP" altLang="en-US" sz="2800" dirty="0">
              <a:cs typeface="Calibri" panose="020F0502020204030204"/>
            </a:endParaRPr>
          </a:p>
        </p:txBody>
      </p:sp>
      <p:grpSp>
        <p:nvGrpSpPr>
          <p:cNvPr id="111" name="グループ化 110">
            <a:extLst>
              <a:ext uri="{FF2B5EF4-FFF2-40B4-BE49-F238E27FC236}">
                <a16:creationId xmlns:a16="http://schemas.microsoft.com/office/drawing/2014/main" id="{E5BD13D7-2B6C-4DA4-AC7E-60A158739067}"/>
              </a:ext>
            </a:extLst>
          </p:cNvPr>
          <p:cNvGrpSpPr/>
          <p:nvPr/>
        </p:nvGrpSpPr>
        <p:grpSpPr>
          <a:xfrm>
            <a:off x="5440772" y="1706319"/>
            <a:ext cx="3326205" cy="729658"/>
            <a:chOff x="5293105" y="966106"/>
            <a:chExt cx="2345943" cy="729658"/>
          </a:xfrm>
        </p:grpSpPr>
        <p:sp>
          <p:nvSpPr>
            <p:cNvPr id="112" name="テキスト ボックス 111">
              <a:extLst>
                <a:ext uri="{FF2B5EF4-FFF2-40B4-BE49-F238E27FC236}">
                  <a16:creationId xmlns:a16="http://schemas.microsoft.com/office/drawing/2014/main" id="{BAEBAFC2-1383-44CC-B4EE-48A863C04917}"/>
                </a:ext>
              </a:extLst>
            </p:cNvPr>
            <p:cNvSpPr txBox="1"/>
            <p:nvPr/>
          </p:nvSpPr>
          <p:spPr>
            <a:xfrm>
              <a:off x="5293105" y="976992"/>
              <a:ext cx="816429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</a:rPr>
                <a:t>10</a:t>
              </a:r>
              <a:endParaRPr lang="ja-JP" altLang="en-US" sz="4000" dirty="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14" name="テキスト ボックス 113">
              <a:extLst>
                <a:ext uri="{FF2B5EF4-FFF2-40B4-BE49-F238E27FC236}">
                  <a16:creationId xmlns:a16="http://schemas.microsoft.com/office/drawing/2014/main" id="{98B221B1-6F47-4662-89F5-683D0D33D297}"/>
                </a:ext>
              </a:extLst>
            </p:cNvPr>
            <p:cNvSpPr txBox="1"/>
            <p:nvPr/>
          </p:nvSpPr>
          <p:spPr>
            <a:xfrm>
              <a:off x="5789062" y="987878"/>
              <a:ext cx="468087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</a:rPr>
                <a:t>× </a:t>
              </a:r>
              <a:endParaRPr lang="ja-JP" altLang="en-US" sz="4000" dirty="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15" name="テキスト ボックス 114">
              <a:extLst>
                <a:ext uri="{FF2B5EF4-FFF2-40B4-BE49-F238E27FC236}">
                  <a16:creationId xmlns:a16="http://schemas.microsoft.com/office/drawing/2014/main" id="{732B2C82-EFD9-404B-B616-098DA314F3C4}"/>
                </a:ext>
              </a:extLst>
            </p:cNvPr>
            <p:cNvSpPr txBox="1"/>
            <p:nvPr/>
          </p:nvSpPr>
          <p:spPr>
            <a:xfrm>
              <a:off x="6291973" y="987876"/>
              <a:ext cx="468087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</a:rPr>
                <a:t>1</a:t>
              </a:r>
              <a:endParaRPr lang="ja-JP" altLang="en-US" sz="4000" dirty="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16" name="テキスト ボックス 115">
              <a:extLst>
                <a:ext uri="{FF2B5EF4-FFF2-40B4-BE49-F238E27FC236}">
                  <a16:creationId xmlns:a16="http://schemas.microsoft.com/office/drawing/2014/main" id="{E66B8E03-D9AB-49B1-9359-583AE8C82E06}"/>
                </a:ext>
              </a:extLst>
            </p:cNvPr>
            <p:cNvSpPr txBox="1"/>
            <p:nvPr/>
          </p:nvSpPr>
          <p:spPr>
            <a:xfrm>
              <a:off x="6550476" y="966106"/>
              <a:ext cx="424544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</a:rPr>
                <a:t>=</a:t>
              </a:r>
              <a:endParaRPr lang="ja-JP" altLang="en-US" sz="4000" dirty="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17" name="テキスト ボックス 116">
              <a:extLst>
                <a:ext uri="{FF2B5EF4-FFF2-40B4-BE49-F238E27FC236}">
                  <a16:creationId xmlns:a16="http://schemas.microsoft.com/office/drawing/2014/main" id="{A8B29D92-9996-43BA-B626-7B353F31DA95}"/>
                </a:ext>
              </a:extLst>
            </p:cNvPr>
            <p:cNvSpPr txBox="1"/>
            <p:nvPr/>
          </p:nvSpPr>
          <p:spPr>
            <a:xfrm>
              <a:off x="6822619" y="987878"/>
              <a:ext cx="816429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</a:rPr>
                <a:t>10</a:t>
              </a:r>
              <a:endParaRPr lang="ja-JP" altLang="en-US" sz="4000" dirty="0">
                <a:ea typeface="ＭＳ Ｐゴシック"/>
                <a:cs typeface="Calibri" panose="020F0502020204030204"/>
              </a:endParaRPr>
            </a:p>
          </p:txBody>
        </p:sp>
      </p:grpSp>
      <p:grpSp>
        <p:nvGrpSpPr>
          <p:cNvPr id="118" name="グループ化 117">
            <a:extLst>
              <a:ext uri="{FF2B5EF4-FFF2-40B4-BE49-F238E27FC236}">
                <a16:creationId xmlns:a16="http://schemas.microsoft.com/office/drawing/2014/main" id="{0EB56051-07AB-4EF6-AEC8-2D911D392744}"/>
              </a:ext>
            </a:extLst>
          </p:cNvPr>
          <p:cNvGrpSpPr/>
          <p:nvPr/>
        </p:nvGrpSpPr>
        <p:grpSpPr>
          <a:xfrm>
            <a:off x="8352771" y="3262976"/>
            <a:ext cx="3330940" cy="729658"/>
            <a:chOff x="7225390" y="2631620"/>
            <a:chExt cx="2253343" cy="729658"/>
          </a:xfrm>
        </p:grpSpPr>
        <p:sp>
          <p:nvSpPr>
            <p:cNvPr id="119" name="テキスト ボックス 118">
              <a:extLst>
                <a:ext uri="{FF2B5EF4-FFF2-40B4-BE49-F238E27FC236}">
                  <a16:creationId xmlns:a16="http://schemas.microsoft.com/office/drawing/2014/main" id="{4B90EBB0-7986-4AD3-BAC0-26CDF6548930}"/>
                </a:ext>
              </a:extLst>
            </p:cNvPr>
            <p:cNvSpPr txBox="1"/>
            <p:nvPr/>
          </p:nvSpPr>
          <p:spPr>
            <a:xfrm>
              <a:off x="7225390" y="2642506"/>
              <a:ext cx="816429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>
                  <a:ea typeface="ＭＳ Ｐゴシック"/>
                </a:rPr>
                <a:t>10</a:t>
              </a:r>
              <a:endParaRPr lang="ja-JP" altLang="en-US" sz="400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20" name="テキスト ボックス 119">
              <a:extLst>
                <a:ext uri="{FF2B5EF4-FFF2-40B4-BE49-F238E27FC236}">
                  <a16:creationId xmlns:a16="http://schemas.microsoft.com/office/drawing/2014/main" id="{FCA045A3-14AF-4E24-AC51-0DB966C70368}"/>
                </a:ext>
              </a:extLst>
            </p:cNvPr>
            <p:cNvSpPr txBox="1"/>
            <p:nvPr/>
          </p:nvSpPr>
          <p:spPr>
            <a:xfrm>
              <a:off x="7639596" y="2653392"/>
              <a:ext cx="468087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</a:rPr>
                <a:t>×</a:t>
              </a:r>
              <a:endParaRPr lang="ja-JP" altLang="en-US" sz="4000" dirty="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21" name="テキスト ボックス 120">
              <a:extLst>
                <a:ext uri="{FF2B5EF4-FFF2-40B4-BE49-F238E27FC236}">
                  <a16:creationId xmlns:a16="http://schemas.microsoft.com/office/drawing/2014/main" id="{B028E8F1-F09E-42C6-8D41-A6919694B7D9}"/>
                </a:ext>
              </a:extLst>
            </p:cNvPr>
            <p:cNvSpPr txBox="1"/>
            <p:nvPr/>
          </p:nvSpPr>
          <p:spPr>
            <a:xfrm>
              <a:off x="8085361" y="2653390"/>
              <a:ext cx="468087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>
                  <a:ea typeface="ＭＳ Ｐゴシック"/>
                </a:rPr>
                <a:t>2</a:t>
              </a:r>
              <a:endParaRPr lang="ja-JP" altLang="en-US" sz="400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22" name="テキスト ボックス 121">
              <a:extLst>
                <a:ext uri="{FF2B5EF4-FFF2-40B4-BE49-F238E27FC236}">
                  <a16:creationId xmlns:a16="http://schemas.microsoft.com/office/drawing/2014/main" id="{60FF690E-5675-4766-B7A1-5E6EF538979D}"/>
                </a:ext>
              </a:extLst>
            </p:cNvPr>
            <p:cNvSpPr txBox="1"/>
            <p:nvPr/>
          </p:nvSpPr>
          <p:spPr>
            <a:xfrm>
              <a:off x="8390161" y="2631620"/>
              <a:ext cx="424544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>
                  <a:ea typeface="ＭＳ Ｐゴシック"/>
                </a:rPr>
                <a:t>=</a:t>
              </a:r>
              <a:endParaRPr lang="ja-JP" altLang="en-US" sz="400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23" name="テキスト ボックス 122">
              <a:extLst>
                <a:ext uri="{FF2B5EF4-FFF2-40B4-BE49-F238E27FC236}">
                  <a16:creationId xmlns:a16="http://schemas.microsoft.com/office/drawing/2014/main" id="{5EE3447D-CB56-457F-93BD-F00E943F8338}"/>
                </a:ext>
              </a:extLst>
            </p:cNvPr>
            <p:cNvSpPr txBox="1"/>
            <p:nvPr/>
          </p:nvSpPr>
          <p:spPr>
            <a:xfrm>
              <a:off x="8662304" y="2653392"/>
              <a:ext cx="816429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>
                  <a:ea typeface="ＭＳ Ｐゴシック"/>
                </a:rPr>
                <a:t>20</a:t>
              </a:r>
              <a:endParaRPr lang="ja-JP" altLang="en-US" sz="4000">
                <a:ea typeface="ＭＳ Ｐゴシック"/>
                <a:cs typeface="Calibri" panose="020F0502020204030204"/>
              </a:endParaRPr>
            </a:p>
          </p:txBody>
        </p:sp>
      </p:grpSp>
      <p:grpSp>
        <p:nvGrpSpPr>
          <p:cNvPr id="124" name="グループ化 123">
            <a:extLst>
              <a:ext uri="{FF2B5EF4-FFF2-40B4-BE49-F238E27FC236}">
                <a16:creationId xmlns:a16="http://schemas.microsoft.com/office/drawing/2014/main" id="{226E6F7E-E094-409E-A39D-FD492EC8443E}"/>
              </a:ext>
            </a:extLst>
          </p:cNvPr>
          <p:cNvGrpSpPr/>
          <p:nvPr/>
        </p:nvGrpSpPr>
        <p:grpSpPr>
          <a:xfrm>
            <a:off x="8425125" y="5875547"/>
            <a:ext cx="3591787" cy="729658"/>
            <a:chOff x="7225390" y="2631620"/>
            <a:chExt cx="2230364" cy="729658"/>
          </a:xfrm>
        </p:grpSpPr>
        <p:sp>
          <p:nvSpPr>
            <p:cNvPr id="125" name="テキスト ボックス 124">
              <a:extLst>
                <a:ext uri="{FF2B5EF4-FFF2-40B4-BE49-F238E27FC236}">
                  <a16:creationId xmlns:a16="http://schemas.microsoft.com/office/drawing/2014/main" id="{0CEEED6A-CA59-486A-9EF8-09B80A4037D4}"/>
                </a:ext>
              </a:extLst>
            </p:cNvPr>
            <p:cNvSpPr txBox="1"/>
            <p:nvPr/>
          </p:nvSpPr>
          <p:spPr>
            <a:xfrm>
              <a:off x="7225390" y="2642506"/>
              <a:ext cx="816429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>
                  <a:ea typeface="ＭＳ Ｐゴシック"/>
                </a:rPr>
                <a:t>10</a:t>
              </a:r>
              <a:endParaRPr lang="ja-JP" altLang="en-US" sz="400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26" name="テキスト ボックス 125">
              <a:extLst>
                <a:ext uri="{FF2B5EF4-FFF2-40B4-BE49-F238E27FC236}">
                  <a16:creationId xmlns:a16="http://schemas.microsoft.com/office/drawing/2014/main" id="{0FB44AEE-D996-434B-968D-0E696BDEF8AC}"/>
                </a:ext>
              </a:extLst>
            </p:cNvPr>
            <p:cNvSpPr txBox="1"/>
            <p:nvPr/>
          </p:nvSpPr>
          <p:spPr>
            <a:xfrm>
              <a:off x="7639598" y="2653392"/>
              <a:ext cx="468087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</a:rPr>
                <a:t>×</a:t>
              </a:r>
              <a:endParaRPr lang="ja-JP" altLang="en-US" sz="4000" dirty="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27" name="テキスト ボックス 126">
              <a:extLst>
                <a:ext uri="{FF2B5EF4-FFF2-40B4-BE49-F238E27FC236}">
                  <a16:creationId xmlns:a16="http://schemas.microsoft.com/office/drawing/2014/main" id="{2B7ED68D-D820-40A7-AB03-9CDA164FAB4E}"/>
                </a:ext>
              </a:extLst>
            </p:cNvPr>
            <p:cNvSpPr txBox="1"/>
            <p:nvPr/>
          </p:nvSpPr>
          <p:spPr>
            <a:xfrm>
              <a:off x="8085361" y="2653390"/>
              <a:ext cx="468087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>
                  <a:ea typeface="ＭＳ Ｐゴシック"/>
                </a:rPr>
                <a:t>3</a:t>
              </a:r>
              <a:endParaRPr lang="ja-JP" altLang="en-US" sz="400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28" name="テキスト ボックス 127">
              <a:extLst>
                <a:ext uri="{FF2B5EF4-FFF2-40B4-BE49-F238E27FC236}">
                  <a16:creationId xmlns:a16="http://schemas.microsoft.com/office/drawing/2014/main" id="{21CCA22A-3B78-4EA9-B66C-EF14A15F8188}"/>
                </a:ext>
              </a:extLst>
            </p:cNvPr>
            <p:cNvSpPr txBox="1"/>
            <p:nvPr/>
          </p:nvSpPr>
          <p:spPr>
            <a:xfrm>
              <a:off x="8390161" y="2631620"/>
              <a:ext cx="424544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>
                  <a:ea typeface="ＭＳ Ｐゴシック"/>
                </a:rPr>
                <a:t>=</a:t>
              </a:r>
              <a:endParaRPr lang="ja-JP" altLang="en-US" sz="400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29" name="テキスト ボックス 128">
              <a:extLst>
                <a:ext uri="{FF2B5EF4-FFF2-40B4-BE49-F238E27FC236}">
                  <a16:creationId xmlns:a16="http://schemas.microsoft.com/office/drawing/2014/main" id="{B62A8F79-A339-440A-97F1-B02D1292FCBF}"/>
                </a:ext>
              </a:extLst>
            </p:cNvPr>
            <p:cNvSpPr txBox="1"/>
            <p:nvPr/>
          </p:nvSpPr>
          <p:spPr>
            <a:xfrm>
              <a:off x="8639325" y="2642505"/>
              <a:ext cx="816429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</a:rPr>
                <a:t>30</a:t>
              </a:r>
              <a:endParaRPr lang="ja-JP" altLang="en-US" sz="4000" dirty="0">
                <a:ea typeface="ＭＳ Ｐゴシック"/>
                <a:cs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70243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 animBg="1"/>
      <p:bldP spid="41" grpId="0" animBg="1"/>
      <p:bldP spid="43" grpId="0"/>
      <p:bldP spid="42" grpId="0" animBg="1"/>
      <p:bldP spid="44" grpId="0"/>
      <p:bldP spid="113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F4190F99-B091-472F-8601-AC2783881623}"/>
              </a:ext>
            </a:extLst>
          </p:cNvPr>
          <p:cNvGrpSpPr/>
          <p:nvPr/>
        </p:nvGrpSpPr>
        <p:grpSpPr>
          <a:xfrm>
            <a:off x="2053492" y="4924265"/>
            <a:ext cx="2821108" cy="211155"/>
            <a:chOff x="1192357" y="817619"/>
            <a:chExt cx="2821108" cy="211155"/>
          </a:xfrm>
        </p:grpSpPr>
        <p:sp>
          <p:nvSpPr>
            <p:cNvPr id="3" name="楕円 2">
              <a:extLst>
                <a:ext uri="{FF2B5EF4-FFF2-40B4-BE49-F238E27FC236}">
                  <a16:creationId xmlns:a16="http://schemas.microsoft.com/office/drawing/2014/main" id="{84BA7E7A-DC18-402E-9619-125EAA935EF8}"/>
                </a:ext>
              </a:extLst>
            </p:cNvPr>
            <p:cNvSpPr/>
            <p:nvPr/>
          </p:nvSpPr>
          <p:spPr>
            <a:xfrm>
              <a:off x="1192357" y="817619"/>
              <a:ext cx="211155" cy="211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5" name="楕円 4">
              <a:extLst>
                <a:ext uri="{FF2B5EF4-FFF2-40B4-BE49-F238E27FC236}">
                  <a16:creationId xmlns:a16="http://schemas.microsoft.com/office/drawing/2014/main" id="{DCE6BAAA-DA0F-4F53-B3E4-95A8B60540FF}"/>
                </a:ext>
              </a:extLst>
            </p:cNvPr>
            <p:cNvSpPr/>
            <p:nvPr/>
          </p:nvSpPr>
          <p:spPr>
            <a:xfrm>
              <a:off x="1473885" y="817619"/>
              <a:ext cx="211155" cy="211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7" name="楕円 6">
              <a:extLst>
                <a:ext uri="{FF2B5EF4-FFF2-40B4-BE49-F238E27FC236}">
                  <a16:creationId xmlns:a16="http://schemas.microsoft.com/office/drawing/2014/main" id="{34B3C174-D0FE-45C8-871A-3295A29FA6A8}"/>
                </a:ext>
              </a:extLst>
            </p:cNvPr>
            <p:cNvSpPr/>
            <p:nvPr/>
          </p:nvSpPr>
          <p:spPr>
            <a:xfrm>
              <a:off x="1755413" y="817619"/>
              <a:ext cx="211155" cy="211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9" name="楕円 8">
              <a:extLst>
                <a:ext uri="{FF2B5EF4-FFF2-40B4-BE49-F238E27FC236}">
                  <a16:creationId xmlns:a16="http://schemas.microsoft.com/office/drawing/2014/main" id="{812548A9-74A4-414B-A3A4-9EB6C8A6AF5A}"/>
                </a:ext>
              </a:extLst>
            </p:cNvPr>
            <p:cNvSpPr/>
            <p:nvPr/>
          </p:nvSpPr>
          <p:spPr>
            <a:xfrm>
              <a:off x="3217482" y="817619"/>
              <a:ext cx="211155" cy="211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1" name="楕円 10">
              <a:extLst>
                <a:ext uri="{FF2B5EF4-FFF2-40B4-BE49-F238E27FC236}">
                  <a16:creationId xmlns:a16="http://schemas.microsoft.com/office/drawing/2014/main" id="{1BE10DD7-48A5-4F7E-B38E-AF9606B55A8F}"/>
                </a:ext>
              </a:extLst>
            </p:cNvPr>
            <p:cNvSpPr/>
            <p:nvPr/>
          </p:nvSpPr>
          <p:spPr>
            <a:xfrm>
              <a:off x="3802310" y="817619"/>
              <a:ext cx="211155" cy="211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3" name="楕円 12">
              <a:extLst>
                <a:ext uri="{FF2B5EF4-FFF2-40B4-BE49-F238E27FC236}">
                  <a16:creationId xmlns:a16="http://schemas.microsoft.com/office/drawing/2014/main" id="{13770095-146B-4BC0-B3E9-3EBB939028FC}"/>
                </a:ext>
              </a:extLst>
            </p:cNvPr>
            <p:cNvSpPr/>
            <p:nvPr/>
          </p:nvSpPr>
          <p:spPr>
            <a:xfrm>
              <a:off x="2047827" y="817619"/>
              <a:ext cx="211155" cy="211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5" name="楕円 14">
              <a:extLst>
                <a:ext uri="{FF2B5EF4-FFF2-40B4-BE49-F238E27FC236}">
                  <a16:creationId xmlns:a16="http://schemas.microsoft.com/office/drawing/2014/main" id="{740DFBDD-EE2F-44EC-A989-C02F49B8A43F}"/>
                </a:ext>
              </a:extLst>
            </p:cNvPr>
            <p:cNvSpPr/>
            <p:nvPr/>
          </p:nvSpPr>
          <p:spPr>
            <a:xfrm>
              <a:off x="2340241" y="817619"/>
              <a:ext cx="211155" cy="211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7" name="楕円 16">
              <a:extLst>
                <a:ext uri="{FF2B5EF4-FFF2-40B4-BE49-F238E27FC236}">
                  <a16:creationId xmlns:a16="http://schemas.microsoft.com/office/drawing/2014/main" id="{362347AD-3D99-4680-A08D-3920B66432DB}"/>
                </a:ext>
              </a:extLst>
            </p:cNvPr>
            <p:cNvSpPr/>
            <p:nvPr/>
          </p:nvSpPr>
          <p:spPr>
            <a:xfrm>
              <a:off x="2925069" y="817619"/>
              <a:ext cx="211155" cy="211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9" name="楕円 18">
              <a:extLst>
                <a:ext uri="{FF2B5EF4-FFF2-40B4-BE49-F238E27FC236}">
                  <a16:creationId xmlns:a16="http://schemas.microsoft.com/office/drawing/2014/main" id="{413C5584-D015-469F-AD1E-DEB2BE2AF3FE}"/>
                </a:ext>
              </a:extLst>
            </p:cNvPr>
            <p:cNvSpPr/>
            <p:nvPr/>
          </p:nvSpPr>
          <p:spPr>
            <a:xfrm>
              <a:off x="3499010" y="817619"/>
              <a:ext cx="211155" cy="211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21" name="楕円 20">
              <a:extLst>
                <a:ext uri="{FF2B5EF4-FFF2-40B4-BE49-F238E27FC236}">
                  <a16:creationId xmlns:a16="http://schemas.microsoft.com/office/drawing/2014/main" id="{1758B70D-BC5E-4FD3-B2A4-B172BCBB3585}"/>
                </a:ext>
              </a:extLst>
            </p:cNvPr>
            <p:cNvSpPr/>
            <p:nvPr/>
          </p:nvSpPr>
          <p:spPr>
            <a:xfrm>
              <a:off x="2632655" y="817619"/>
              <a:ext cx="211155" cy="211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68AB12C0-EFBE-475D-9AE9-4BD39C3CFDD0}"/>
              </a:ext>
            </a:extLst>
          </p:cNvPr>
          <p:cNvSpPr/>
          <p:nvPr/>
        </p:nvSpPr>
        <p:spPr>
          <a:xfrm>
            <a:off x="2005360" y="4744983"/>
            <a:ext cx="2917372" cy="53340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601EC71E-B67E-4831-A87D-F58A8C5B9F01}"/>
              </a:ext>
            </a:extLst>
          </p:cNvPr>
          <p:cNvSpPr txBox="1"/>
          <p:nvPr/>
        </p:nvSpPr>
        <p:spPr>
          <a:xfrm>
            <a:off x="3240887" y="5757770"/>
            <a:ext cx="468086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200" dirty="0">
                <a:ea typeface="ＭＳ Ｐゴシック"/>
              </a:rPr>
              <a:t>１</a:t>
            </a:r>
            <a:endParaRPr lang="ja-JP" altLang="en-US" sz="3200" dirty="0">
              <a:cs typeface="Calibri" panose="020F0502020204030204"/>
            </a:endParaRPr>
          </a:p>
        </p:txBody>
      </p:sp>
      <p:sp>
        <p:nvSpPr>
          <p:cNvPr id="27" name="左中かっこ 26">
            <a:extLst>
              <a:ext uri="{FF2B5EF4-FFF2-40B4-BE49-F238E27FC236}">
                <a16:creationId xmlns:a16="http://schemas.microsoft.com/office/drawing/2014/main" id="{EB49F018-E247-46C0-A980-35749C6B5C42}"/>
              </a:ext>
            </a:extLst>
          </p:cNvPr>
          <p:cNvSpPr/>
          <p:nvPr/>
        </p:nvSpPr>
        <p:spPr>
          <a:xfrm rot="16200000">
            <a:off x="3349581" y="4076876"/>
            <a:ext cx="261258" cy="2917371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46C9F627-38C4-4347-A2FB-B8C15F0DEE99}"/>
              </a:ext>
            </a:extLst>
          </p:cNvPr>
          <p:cNvGrpSpPr/>
          <p:nvPr/>
        </p:nvGrpSpPr>
        <p:grpSpPr>
          <a:xfrm>
            <a:off x="2059967" y="2873780"/>
            <a:ext cx="1359039" cy="211155"/>
            <a:chOff x="1225014" y="2167447"/>
            <a:chExt cx="1359039" cy="211155"/>
          </a:xfrm>
        </p:grpSpPr>
        <p:sp>
          <p:nvSpPr>
            <p:cNvPr id="28" name="楕円 27">
              <a:extLst>
                <a:ext uri="{FF2B5EF4-FFF2-40B4-BE49-F238E27FC236}">
                  <a16:creationId xmlns:a16="http://schemas.microsoft.com/office/drawing/2014/main" id="{2A7C63B1-1674-4BE1-88E4-9DD9DC64F322}"/>
                </a:ext>
              </a:extLst>
            </p:cNvPr>
            <p:cNvSpPr/>
            <p:nvPr/>
          </p:nvSpPr>
          <p:spPr>
            <a:xfrm>
              <a:off x="1225014" y="2167447"/>
              <a:ext cx="211155" cy="211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29" name="楕円 28">
              <a:extLst>
                <a:ext uri="{FF2B5EF4-FFF2-40B4-BE49-F238E27FC236}">
                  <a16:creationId xmlns:a16="http://schemas.microsoft.com/office/drawing/2014/main" id="{AE82D5A3-F67F-45BD-9CE2-EB9C8F120731}"/>
                </a:ext>
              </a:extLst>
            </p:cNvPr>
            <p:cNvSpPr/>
            <p:nvPr/>
          </p:nvSpPr>
          <p:spPr>
            <a:xfrm>
              <a:off x="1506542" y="2167447"/>
              <a:ext cx="211155" cy="211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30" name="楕円 29">
              <a:extLst>
                <a:ext uri="{FF2B5EF4-FFF2-40B4-BE49-F238E27FC236}">
                  <a16:creationId xmlns:a16="http://schemas.microsoft.com/office/drawing/2014/main" id="{EF4E0224-F2E0-47D4-98A8-38438698C790}"/>
                </a:ext>
              </a:extLst>
            </p:cNvPr>
            <p:cNvSpPr/>
            <p:nvPr/>
          </p:nvSpPr>
          <p:spPr>
            <a:xfrm>
              <a:off x="1788070" y="2167447"/>
              <a:ext cx="211155" cy="211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33" name="楕円 32">
              <a:extLst>
                <a:ext uri="{FF2B5EF4-FFF2-40B4-BE49-F238E27FC236}">
                  <a16:creationId xmlns:a16="http://schemas.microsoft.com/office/drawing/2014/main" id="{835E9D37-BAC1-4868-8F0F-58C9B754BFAA}"/>
                </a:ext>
              </a:extLst>
            </p:cNvPr>
            <p:cNvSpPr/>
            <p:nvPr/>
          </p:nvSpPr>
          <p:spPr>
            <a:xfrm>
              <a:off x="2080484" y="2167447"/>
              <a:ext cx="211155" cy="211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34" name="楕円 33">
              <a:extLst>
                <a:ext uri="{FF2B5EF4-FFF2-40B4-BE49-F238E27FC236}">
                  <a16:creationId xmlns:a16="http://schemas.microsoft.com/office/drawing/2014/main" id="{B4728E63-7F42-4564-B35A-9EF27FC15779}"/>
                </a:ext>
              </a:extLst>
            </p:cNvPr>
            <p:cNvSpPr/>
            <p:nvPr/>
          </p:nvSpPr>
          <p:spPr>
            <a:xfrm>
              <a:off x="2372898" y="2167447"/>
              <a:ext cx="211155" cy="211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12B5D41E-1C3C-47E7-BF12-7406065F70FB}"/>
              </a:ext>
            </a:extLst>
          </p:cNvPr>
          <p:cNvSpPr/>
          <p:nvPr/>
        </p:nvSpPr>
        <p:spPr>
          <a:xfrm>
            <a:off x="2024217" y="2712023"/>
            <a:ext cx="1469573" cy="53340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0" name="左中かっこ 39">
            <a:extLst>
              <a:ext uri="{FF2B5EF4-FFF2-40B4-BE49-F238E27FC236}">
                <a16:creationId xmlns:a16="http://schemas.microsoft.com/office/drawing/2014/main" id="{0FA6F5FB-D111-4CD2-8F42-2BB7D590692B}"/>
              </a:ext>
            </a:extLst>
          </p:cNvPr>
          <p:cNvSpPr/>
          <p:nvPr/>
        </p:nvSpPr>
        <p:spPr>
          <a:xfrm rot="16200000">
            <a:off x="2649982" y="2773260"/>
            <a:ext cx="239487" cy="1415143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46D49FB3-E6B4-430D-BB20-1B5761E617F1}"/>
              </a:ext>
            </a:extLst>
          </p:cNvPr>
          <p:cNvSpPr/>
          <p:nvPr/>
        </p:nvSpPr>
        <p:spPr>
          <a:xfrm>
            <a:off x="2321319" y="3751897"/>
            <a:ext cx="827314" cy="91439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FF1B63BD-F2DB-4E74-8DBD-D744A25E8E12}"/>
              </a:ext>
            </a:extLst>
          </p:cNvPr>
          <p:cNvGrpSpPr/>
          <p:nvPr/>
        </p:nvGrpSpPr>
        <p:grpSpPr>
          <a:xfrm>
            <a:off x="2061932" y="612425"/>
            <a:ext cx="642260" cy="533401"/>
            <a:chOff x="2061932" y="612425"/>
            <a:chExt cx="642260" cy="533401"/>
          </a:xfrm>
        </p:grpSpPr>
        <p:sp>
          <p:nvSpPr>
            <p:cNvPr id="42" name="楕円 41">
              <a:extLst>
                <a:ext uri="{FF2B5EF4-FFF2-40B4-BE49-F238E27FC236}">
                  <a16:creationId xmlns:a16="http://schemas.microsoft.com/office/drawing/2014/main" id="{0913BD05-BB20-4C2F-8F04-4091586F0865}"/>
                </a:ext>
              </a:extLst>
            </p:cNvPr>
            <p:cNvSpPr/>
            <p:nvPr/>
          </p:nvSpPr>
          <p:spPr>
            <a:xfrm>
              <a:off x="2130340" y="774182"/>
              <a:ext cx="211155" cy="211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3" name="楕円 42">
              <a:extLst>
                <a:ext uri="{FF2B5EF4-FFF2-40B4-BE49-F238E27FC236}">
                  <a16:creationId xmlns:a16="http://schemas.microsoft.com/office/drawing/2014/main" id="{0E16CAB9-398D-46F9-B422-C93AE2DC16D8}"/>
                </a:ext>
              </a:extLst>
            </p:cNvPr>
            <p:cNvSpPr/>
            <p:nvPr/>
          </p:nvSpPr>
          <p:spPr>
            <a:xfrm>
              <a:off x="2411868" y="774182"/>
              <a:ext cx="211155" cy="211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7" name="四角形: 角を丸くする 46">
              <a:extLst>
                <a:ext uri="{FF2B5EF4-FFF2-40B4-BE49-F238E27FC236}">
                  <a16:creationId xmlns:a16="http://schemas.microsoft.com/office/drawing/2014/main" id="{0C2AE102-1DEA-4C61-B4FA-64EE43B4680B}"/>
                </a:ext>
              </a:extLst>
            </p:cNvPr>
            <p:cNvSpPr/>
            <p:nvPr/>
          </p:nvSpPr>
          <p:spPr>
            <a:xfrm>
              <a:off x="2061932" y="612425"/>
              <a:ext cx="642260" cy="53340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41F0D2AB-103D-4438-A0D0-69F9FA2427E1}"/>
              </a:ext>
            </a:extLst>
          </p:cNvPr>
          <p:cNvSpPr txBox="1"/>
          <p:nvPr/>
        </p:nvSpPr>
        <p:spPr>
          <a:xfrm>
            <a:off x="2253072" y="1512112"/>
            <a:ext cx="597441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200" dirty="0">
                <a:ea typeface="ＭＳ Ｐゴシック"/>
                <a:cs typeface="Calibri" panose="020F0502020204030204"/>
              </a:rPr>
              <a:t>1</a:t>
            </a:r>
          </a:p>
          <a:p>
            <a:r>
              <a:rPr lang="ja-JP" altLang="en-US" sz="3200" dirty="0">
                <a:ea typeface="ＭＳ Ｐゴシック"/>
                <a:cs typeface="Calibri" panose="020F0502020204030204"/>
              </a:rPr>
              <a:t>5</a:t>
            </a:r>
          </a:p>
        </p:txBody>
      </p:sp>
      <p:sp>
        <p:nvSpPr>
          <p:cNvPr id="49" name="左中かっこ 48">
            <a:extLst>
              <a:ext uri="{FF2B5EF4-FFF2-40B4-BE49-F238E27FC236}">
                <a16:creationId xmlns:a16="http://schemas.microsoft.com/office/drawing/2014/main" id="{D02C9E27-3211-4EAA-98D9-770F5E99EAFB}"/>
              </a:ext>
            </a:extLst>
          </p:cNvPr>
          <p:cNvSpPr/>
          <p:nvPr/>
        </p:nvSpPr>
        <p:spPr>
          <a:xfrm rot="16200000">
            <a:off x="2266421" y="1013841"/>
            <a:ext cx="239487" cy="598715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1F4C95D3-7764-449E-AB3F-08AA20190118}"/>
              </a:ext>
            </a:extLst>
          </p:cNvPr>
          <p:cNvSpPr/>
          <p:nvPr/>
        </p:nvSpPr>
        <p:spPr>
          <a:xfrm>
            <a:off x="2026555" y="1567649"/>
            <a:ext cx="794658" cy="94705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7" name="タイトル 1">
            <a:extLst>
              <a:ext uri="{FF2B5EF4-FFF2-40B4-BE49-F238E27FC236}">
                <a16:creationId xmlns:a16="http://schemas.microsoft.com/office/drawing/2014/main" id="{5FC4178D-A630-43DB-A947-FD8FD93744B8}"/>
              </a:ext>
            </a:extLst>
          </p:cNvPr>
          <p:cNvSpPr txBox="1">
            <a:spLocks/>
          </p:cNvSpPr>
          <p:nvPr/>
        </p:nvSpPr>
        <p:spPr>
          <a:xfrm>
            <a:off x="893375" y="157859"/>
            <a:ext cx="836559" cy="454566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>
                <a:ea typeface="ＭＳ Ｐゴシック"/>
                <a:cs typeface="Calibri Light"/>
              </a:rPr>
              <a:t>割合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1F5A5149-190C-494D-8B8E-35945BEB3330}"/>
              </a:ext>
            </a:extLst>
          </p:cNvPr>
          <p:cNvSpPr txBox="1"/>
          <p:nvPr/>
        </p:nvSpPr>
        <p:spPr>
          <a:xfrm>
            <a:off x="2121804" y="1684671"/>
            <a:ext cx="664026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4000" dirty="0">
                <a:ea typeface="ＭＳ Ｐゴシック"/>
                <a:cs typeface="Calibri" panose="020F0502020204030204"/>
              </a:rPr>
              <a:t>―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83AC3D36-9907-46AC-AD18-AF40025DAED4}"/>
              </a:ext>
            </a:extLst>
          </p:cNvPr>
          <p:cNvGrpSpPr/>
          <p:nvPr/>
        </p:nvGrpSpPr>
        <p:grpSpPr>
          <a:xfrm>
            <a:off x="2427453" y="3596776"/>
            <a:ext cx="664026" cy="1200329"/>
            <a:chOff x="1608363" y="2740479"/>
            <a:chExt cx="664026" cy="1200329"/>
          </a:xfrm>
        </p:grpSpPr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565C5E98-4B5C-40B9-9FBF-CA82C36598CE}"/>
                </a:ext>
              </a:extLst>
            </p:cNvPr>
            <p:cNvSpPr txBox="1"/>
            <p:nvPr/>
          </p:nvSpPr>
          <p:spPr>
            <a:xfrm>
              <a:off x="1717222" y="2740479"/>
              <a:ext cx="511626" cy="120032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3600" dirty="0">
                  <a:ea typeface="ＭＳ Ｐゴシック"/>
                  <a:cs typeface="Calibri" panose="020F0502020204030204"/>
                </a:rPr>
                <a:t>1</a:t>
              </a:r>
            </a:p>
            <a:p>
              <a:r>
                <a:rPr lang="ja-JP" altLang="en-US" sz="3600" dirty="0">
                  <a:ea typeface="ＭＳ Ｐゴシック"/>
                  <a:cs typeface="Calibri" panose="020F0502020204030204"/>
                </a:rPr>
                <a:t>2</a:t>
              </a:r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C8664F79-199E-4C2B-A501-A5325D4644D7}"/>
                </a:ext>
              </a:extLst>
            </p:cNvPr>
            <p:cNvSpPr txBox="1"/>
            <p:nvPr/>
          </p:nvSpPr>
          <p:spPr>
            <a:xfrm>
              <a:off x="1608363" y="2977786"/>
              <a:ext cx="664026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  <a:cs typeface="Calibri" panose="020F0502020204030204"/>
                </a:rPr>
                <a:t>―</a:t>
              </a:r>
            </a:p>
          </p:txBody>
        </p:sp>
      </p:grp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0984D612-3A85-4122-BCB2-9A7D3928617E}"/>
              </a:ext>
            </a:extLst>
          </p:cNvPr>
          <p:cNvSpPr/>
          <p:nvPr/>
        </p:nvSpPr>
        <p:spPr>
          <a:xfrm>
            <a:off x="3047938" y="5792739"/>
            <a:ext cx="827314" cy="50392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21266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5" grpId="0"/>
      <p:bldP spid="27" grpId="0" animBg="1"/>
      <p:bldP spid="38" grpId="0" animBg="1"/>
      <p:bldP spid="40" grpId="0" animBg="1"/>
      <p:bldP spid="41" grpId="0" animBg="1"/>
      <p:bldP spid="49" grpId="0" animBg="1"/>
      <p:bldP spid="50" grpId="0" animBg="1"/>
      <p:bldP spid="36" grpId="0"/>
      <p:bldP spid="39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C697762-E872-44FD-8FF7-F7725FE1F4CC}"/>
              </a:ext>
            </a:extLst>
          </p:cNvPr>
          <p:cNvGrpSpPr/>
          <p:nvPr/>
        </p:nvGrpSpPr>
        <p:grpSpPr>
          <a:xfrm>
            <a:off x="1084014" y="956803"/>
            <a:ext cx="2747757" cy="330977"/>
            <a:chOff x="1084014" y="956803"/>
            <a:chExt cx="2747757" cy="330977"/>
          </a:xfrm>
        </p:grpSpPr>
        <p:cxnSp>
          <p:nvCxnSpPr>
            <p:cNvPr id="2" name="直線矢印コネクタ 1">
              <a:extLst>
                <a:ext uri="{FF2B5EF4-FFF2-40B4-BE49-F238E27FC236}">
                  <a16:creationId xmlns:a16="http://schemas.microsoft.com/office/drawing/2014/main" id="{F9B3157A-8FDE-4C13-8549-B2EFD1B61B96}"/>
                </a:ext>
              </a:extLst>
            </p:cNvPr>
            <p:cNvCxnSpPr/>
            <p:nvPr/>
          </p:nvCxnSpPr>
          <p:spPr>
            <a:xfrm>
              <a:off x="1088572" y="1121228"/>
              <a:ext cx="2743199" cy="0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直線矢印コネクタ 3">
              <a:extLst>
                <a:ext uri="{FF2B5EF4-FFF2-40B4-BE49-F238E27FC236}">
                  <a16:creationId xmlns:a16="http://schemas.microsoft.com/office/drawing/2014/main" id="{E6C5C024-682B-48AD-AD0D-F05797D5997E}"/>
                </a:ext>
              </a:extLst>
            </p:cNvPr>
            <p:cNvCxnSpPr>
              <a:cxnSpLocks/>
            </p:cNvCxnSpPr>
            <p:nvPr/>
          </p:nvCxnSpPr>
          <p:spPr>
            <a:xfrm>
              <a:off x="1084014" y="956803"/>
              <a:ext cx="1834" cy="330977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線矢印コネクタ 4">
              <a:extLst>
                <a:ext uri="{FF2B5EF4-FFF2-40B4-BE49-F238E27FC236}">
                  <a16:creationId xmlns:a16="http://schemas.microsoft.com/office/drawing/2014/main" id="{6205301D-663B-485C-AF2D-1330E016D3E7}"/>
                </a:ext>
              </a:extLst>
            </p:cNvPr>
            <p:cNvCxnSpPr>
              <a:cxnSpLocks/>
            </p:cNvCxnSpPr>
            <p:nvPr/>
          </p:nvCxnSpPr>
          <p:spPr>
            <a:xfrm>
              <a:off x="3824151" y="957942"/>
              <a:ext cx="0" cy="315684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E730B28B-BBEA-4AF5-8887-A319D229FCB2}"/>
              </a:ext>
            </a:extLst>
          </p:cNvPr>
          <p:cNvGrpSpPr/>
          <p:nvPr/>
        </p:nvGrpSpPr>
        <p:grpSpPr>
          <a:xfrm>
            <a:off x="3820886" y="957942"/>
            <a:ext cx="2743199" cy="315684"/>
            <a:chOff x="1088572" y="957942"/>
            <a:chExt cx="2743199" cy="315684"/>
          </a:xfrm>
        </p:grpSpPr>
        <p:cxnSp>
          <p:nvCxnSpPr>
            <p:cNvPr id="8" name="直線矢印コネクタ 7">
              <a:extLst>
                <a:ext uri="{FF2B5EF4-FFF2-40B4-BE49-F238E27FC236}">
                  <a16:creationId xmlns:a16="http://schemas.microsoft.com/office/drawing/2014/main" id="{E65B2D7A-E099-4935-A084-26DBEAF90212}"/>
                </a:ext>
              </a:extLst>
            </p:cNvPr>
            <p:cNvCxnSpPr>
              <a:cxnSpLocks/>
            </p:cNvCxnSpPr>
            <p:nvPr/>
          </p:nvCxnSpPr>
          <p:spPr>
            <a:xfrm>
              <a:off x="1088572" y="1121228"/>
              <a:ext cx="2743199" cy="0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矢印コネクタ 9">
              <a:extLst>
                <a:ext uri="{FF2B5EF4-FFF2-40B4-BE49-F238E27FC236}">
                  <a16:creationId xmlns:a16="http://schemas.microsoft.com/office/drawing/2014/main" id="{312CD831-B305-4D84-B969-D3F827E3B012}"/>
                </a:ext>
              </a:extLst>
            </p:cNvPr>
            <p:cNvCxnSpPr>
              <a:cxnSpLocks/>
            </p:cNvCxnSpPr>
            <p:nvPr/>
          </p:nvCxnSpPr>
          <p:spPr>
            <a:xfrm>
              <a:off x="3831771" y="957942"/>
              <a:ext cx="0" cy="315684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CE3025F2-D721-4765-947D-B8EF1C3B2691}"/>
              </a:ext>
            </a:extLst>
          </p:cNvPr>
          <p:cNvGrpSpPr/>
          <p:nvPr/>
        </p:nvGrpSpPr>
        <p:grpSpPr>
          <a:xfrm>
            <a:off x="6553200" y="957941"/>
            <a:ext cx="2743199" cy="315684"/>
            <a:chOff x="1088572" y="957942"/>
            <a:chExt cx="2743199" cy="315684"/>
          </a:xfrm>
        </p:grpSpPr>
        <p:cxnSp>
          <p:nvCxnSpPr>
            <p:cNvPr id="12" name="直線矢印コネクタ 11">
              <a:extLst>
                <a:ext uri="{FF2B5EF4-FFF2-40B4-BE49-F238E27FC236}">
                  <a16:creationId xmlns:a16="http://schemas.microsoft.com/office/drawing/2014/main" id="{D1DA803D-B553-4D5F-B2DA-920D18496A60}"/>
                </a:ext>
              </a:extLst>
            </p:cNvPr>
            <p:cNvCxnSpPr>
              <a:cxnSpLocks/>
            </p:cNvCxnSpPr>
            <p:nvPr/>
          </p:nvCxnSpPr>
          <p:spPr>
            <a:xfrm>
              <a:off x="1088572" y="1121228"/>
              <a:ext cx="2743199" cy="0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矢印コネクタ 13">
              <a:extLst>
                <a:ext uri="{FF2B5EF4-FFF2-40B4-BE49-F238E27FC236}">
                  <a16:creationId xmlns:a16="http://schemas.microsoft.com/office/drawing/2014/main" id="{0FA49E5F-C4B6-49AD-B578-D69A876034D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831770" y="957942"/>
              <a:ext cx="1" cy="315684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3712487-F778-4708-B2DE-32C6F10713F2}"/>
              </a:ext>
            </a:extLst>
          </p:cNvPr>
          <p:cNvSpPr txBox="1"/>
          <p:nvPr/>
        </p:nvSpPr>
        <p:spPr>
          <a:xfrm>
            <a:off x="889905" y="400050"/>
            <a:ext cx="39188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600">
                <a:ea typeface="ＭＳ Ｐゴシック"/>
              </a:rPr>
              <a:t>0</a:t>
            </a:r>
            <a:endParaRPr lang="ja-JP" altLang="en-US" sz="3600">
              <a:ea typeface="ＭＳ Ｐゴシック"/>
              <a:cs typeface="Calibri" panose="020F0502020204030204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2CA5601-7BB4-46C7-A59E-1B302DD62F69}"/>
              </a:ext>
            </a:extLst>
          </p:cNvPr>
          <p:cNvSpPr txBox="1"/>
          <p:nvPr/>
        </p:nvSpPr>
        <p:spPr>
          <a:xfrm>
            <a:off x="3622219" y="400050"/>
            <a:ext cx="39188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600">
                <a:ea typeface="ＭＳ Ｐゴシック"/>
              </a:rPr>
              <a:t>1</a:t>
            </a:r>
            <a:endParaRPr lang="ja-JP" altLang="en-US" sz="3600">
              <a:ea typeface="ＭＳ Ｐゴシック"/>
              <a:cs typeface="Calibri" panose="020F0502020204030204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282908E-0CF8-4419-B658-CDBEE93DD439}"/>
              </a:ext>
            </a:extLst>
          </p:cNvPr>
          <p:cNvSpPr txBox="1"/>
          <p:nvPr/>
        </p:nvSpPr>
        <p:spPr>
          <a:xfrm>
            <a:off x="6354533" y="400050"/>
            <a:ext cx="39188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600">
                <a:ea typeface="ＭＳ Ｐゴシック"/>
              </a:rPr>
              <a:t>2</a:t>
            </a:r>
            <a:endParaRPr lang="ja-JP" altLang="en-US" sz="3600">
              <a:ea typeface="ＭＳ Ｐゴシック"/>
              <a:cs typeface="Calibri" panose="020F0502020204030204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690BFB9-5FDC-47AE-AA0E-4177DE7A883C}"/>
              </a:ext>
            </a:extLst>
          </p:cNvPr>
          <p:cNvSpPr txBox="1"/>
          <p:nvPr/>
        </p:nvSpPr>
        <p:spPr>
          <a:xfrm>
            <a:off x="9065076" y="400050"/>
            <a:ext cx="39188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600">
                <a:ea typeface="ＭＳ Ｐゴシック"/>
              </a:rPr>
              <a:t>3</a:t>
            </a:r>
            <a:endParaRPr lang="ja-JP" altLang="en-US" sz="3600">
              <a:ea typeface="ＭＳ Ｐゴシック"/>
              <a:cs typeface="Calibri" panose="020F0502020204030204"/>
            </a:endParaRPr>
          </a:p>
        </p:txBody>
      </p: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9B41D0F5-6063-48B7-9878-42F7DA9185B2}"/>
              </a:ext>
            </a:extLst>
          </p:cNvPr>
          <p:cNvCxnSpPr>
            <a:cxnSpLocks/>
          </p:cNvCxnSpPr>
          <p:nvPr/>
        </p:nvCxnSpPr>
        <p:spPr>
          <a:xfrm>
            <a:off x="9307286" y="1121227"/>
            <a:ext cx="2743199" cy="0"/>
          </a:xfrm>
          <a:prstGeom prst="straightConnector1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5EA2C21D-FC24-4D38-82BC-CA1312F23829}"/>
              </a:ext>
            </a:extLst>
          </p:cNvPr>
          <p:cNvGrpSpPr/>
          <p:nvPr/>
        </p:nvGrpSpPr>
        <p:grpSpPr>
          <a:xfrm>
            <a:off x="1063982" y="4420385"/>
            <a:ext cx="2743199" cy="344430"/>
            <a:chOff x="1088572" y="957942"/>
            <a:chExt cx="2743199" cy="344430"/>
          </a:xfrm>
        </p:grpSpPr>
        <p:cxnSp>
          <p:nvCxnSpPr>
            <p:cNvPr id="25" name="直線矢印コネクタ 24">
              <a:extLst>
                <a:ext uri="{FF2B5EF4-FFF2-40B4-BE49-F238E27FC236}">
                  <a16:creationId xmlns:a16="http://schemas.microsoft.com/office/drawing/2014/main" id="{96BB8F93-FABF-4C00-9BFC-A2AE03920308}"/>
                </a:ext>
              </a:extLst>
            </p:cNvPr>
            <p:cNvCxnSpPr>
              <a:cxnSpLocks/>
            </p:cNvCxnSpPr>
            <p:nvPr/>
          </p:nvCxnSpPr>
          <p:spPr>
            <a:xfrm>
              <a:off x="1088572" y="1121228"/>
              <a:ext cx="2743199" cy="0"/>
            </a:xfrm>
            <a:prstGeom prst="straightConnector1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矢印コネクタ 25">
              <a:extLst>
                <a:ext uri="{FF2B5EF4-FFF2-40B4-BE49-F238E27FC236}">
                  <a16:creationId xmlns:a16="http://schemas.microsoft.com/office/drawing/2014/main" id="{082C50AD-DE8E-410A-8019-09D7A0FBEB63}"/>
                </a:ext>
              </a:extLst>
            </p:cNvPr>
            <p:cNvCxnSpPr>
              <a:cxnSpLocks/>
            </p:cNvCxnSpPr>
            <p:nvPr/>
          </p:nvCxnSpPr>
          <p:spPr>
            <a:xfrm>
              <a:off x="1099457" y="957942"/>
              <a:ext cx="0" cy="344430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矢印コネクタ 26">
              <a:extLst>
                <a:ext uri="{FF2B5EF4-FFF2-40B4-BE49-F238E27FC236}">
                  <a16:creationId xmlns:a16="http://schemas.microsoft.com/office/drawing/2014/main" id="{A9AE4A4A-6E9A-4047-9217-A0584101BE7E}"/>
                </a:ext>
              </a:extLst>
            </p:cNvPr>
            <p:cNvCxnSpPr>
              <a:cxnSpLocks/>
            </p:cNvCxnSpPr>
            <p:nvPr/>
          </p:nvCxnSpPr>
          <p:spPr>
            <a:xfrm>
              <a:off x="3831771" y="957942"/>
              <a:ext cx="0" cy="304799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DA788F5C-B468-4F03-8684-20DE303CDB34}"/>
              </a:ext>
            </a:extLst>
          </p:cNvPr>
          <p:cNvGrpSpPr/>
          <p:nvPr/>
        </p:nvGrpSpPr>
        <p:grpSpPr>
          <a:xfrm>
            <a:off x="1063982" y="5205789"/>
            <a:ext cx="5475513" cy="342900"/>
            <a:chOff x="1099457" y="2449285"/>
            <a:chExt cx="5475513" cy="342900"/>
          </a:xfrm>
        </p:grpSpPr>
        <p:cxnSp>
          <p:nvCxnSpPr>
            <p:cNvPr id="29" name="直線矢印コネクタ 28">
              <a:extLst>
                <a:ext uri="{FF2B5EF4-FFF2-40B4-BE49-F238E27FC236}">
                  <a16:creationId xmlns:a16="http://schemas.microsoft.com/office/drawing/2014/main" id="{225AC3E7-38FC-4B80-8AB4-2151084139C7}"/>
                </a:ext>
              </a:extLst>
            </p:cNvPr>
            <p:cNvCxnSpPr>
              <a:cxnSpLocks/>
            </p:cNvCxnSpPr>
            <p:nvPr/>
          </p:nvCxnSpPr>
          <p:spPr>
            <a:xfrm>
              <a:off x="1099457" y="2612571"/>
              <a:ext cx="2743199" cy="0"/>
            </a:xfrm>
            <a:prstGeom prst="straightConnector1">
              <a:avLst/>
            </a:prstGeom>
            <a:ln w="571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矢印コネクタ 29">
              <a:extLst>
                <a:ext uri="{FF2B5EF4-FFF2-40B4-BE49-F238E27FC236}">
                  <a16:creationId xmlns:a16="http://schemas.microsoft.com/office/drawing/2014/main" id="{2F45D031-2D23-4F25-BBF4-4DFA220339DB}"/>
                </a:ext>
              </a:extLst>
            </p:cNvPr>
            <p:cNvCxnSpPr>
              <a:cxnSpLocks/>
            </p:cNvCxnSpPr>
            <p:nvPr/>
          </p:nvCxnSpPr>
          <p:spPr>
            <a:xfrm>
              <a:off x="1110342" y="2449285"/>
              <a:ext cx="0" cy="303394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矢印コネクタ 32">
              <a:extLst>
                <a:ext uri="{FF2B5EF4-FFF2-40B4-BE49-F238E27FC236}">
                  <a16:creationId xmlns:a16="http://schemas.microsoft.com/office/drawing/2014/main" id="{8991E39D-0587-4120-A38B-C12C3F026C62}"/>
                </a:ext>
              </a:extLst>
            </p:cNvPr>
            <p:cNvCxnSpPr>
              <a:cxnSpLocks/>
            </p:cNvCxnSpPr>
            <p:nvPr/>
          </p:nvCxnSpPr>
          <p:spPr>
            <a:xfrm>
              <a:off x="3831771" y="2612571"/>
              <a:ext cx="2743199" cy="0"/>
            </a:xfrm>
            <a:prstGeom prst="straightConnector1">
              <a:avLst/>
            </a:prstGeom>
            <a:ln w="571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矢印コネクタ 34">
              <a:extLst>
                <a:ext uri="{FF2B5EF4-FFF2-40B4-BE49-F238E27FC236}">
                  <a16:creationId xmlns:a16="http://schemas.microsoft.com/office/drawing/2014/main" id="{CECF0DA8-E50A-4E77-851C-D61E758C6310}"/>
                </a:ext>
              </a:extLst>
            </p:cNvPr>
            <p:cNvCxnSpPr>
              <a:cxnSpLocks/>
            </p:cNvCxnSpPr>
            <p:nvPr/>
          </p:nvCxnSpPr>
          <p:spPr>
            <a:xfrm>
              <a:off x="6574970" y="2449285"/>
              <a:ext cx="0" cy="342900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矢印コネクタ 30">
              <a:extLst>
                <a:ext uri="{FF2B5EF4-FFF2-40B4-BE49-F238E27FC236}">
                  <a16:creationId xmlns:a16="http://schemas.microsoft.com/office/drawing/2014/main" id="{1CA6914F-C78D-4EEF-A5E0-86CEF0692AC2}"/>
                </a:ext>
              </a:extLst>
            </p:cNvPr>
            <p:cNvCxnSpPr>
              <a:cxnSpLocks/>
            </p:cNvCxnSpPr>
            <p:nvPr/>
          </p:nvCxnSpPr>
          <p:spPr>
            <a:xfrm>
              <a:off x="3839932" y="2449285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グループ化 48">
            <a:extLst>
              <a:ext uri="{FF2B5EF4-FFF2-40B4-BE49-F238E27FC236}">
                <a16:creationId xmlns:a16="http://schemas.microsoft.com/office/drawing/2014/main" id="{1BD65447-BD32-4248-9CE0-880A1537C205}"/>
              </a:ext>
            </a:extLst>
          </p:cNvPr>
          <p:cNvGrpSpPr/>
          <p:nvPr/>
        </p:nvGrpSpPr>
        <p:grpSpPr>
          <a:xfrm>
            <a:off x="1063982" y="6054874"/>
            <a:ext cx="8207827" cy="326570"/>
            <a:chOff x="1110343" y="3124198"/>
            <a:chExt cx="8207827" cy="326570"/>
          </a:xfrm>
        </p:grpSpPr>
        <p:cxnSp>
          <p:nvCxnSpPr>
            <p:cNvPr id="38" name="直線矢印コネクタ 37">
              <a:extLst>
                <a:ext uri="{FF2B5EF4-FFF2-40B4-BE49-F238E27FC236}">
                  <a16:creationId xmlns:a16="http://schemas.microsoft.com/office/drawing/2014/main" id="{6D36EFC3-BD92-4196-9685-96B662CFCB6F}"/>
                </a:ext>
              </a:extLst>
            </p:cNvPr>
            <p:cNvCxnSpPr>
              <a:cxnSpLocks/>
            </p:cNvCxnSpPr>
            <p:nvPr/>
          </p:nvCxnSpPr>
          <p:spPr>
            <a:xfrm>
              <a:off x="1110343" y="3287485"/>
              <a:ext cx="2743199" cy="0"/>
            </a:xfrm>
            <a:prstGeom prst="straightConnector1">
              <a:avLst/>
            </a:prstGeom>
            <a:ln w="571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矢印コネクタ 38">
              <a:extLst>
                <a:ext uri="{FF2B5EF4-FFF2-40B4-BE49-F238E27FC236}">
                  <a16:creationId xmlns:a16="http://schemas.microsoft.com/office/drawing/2014/main" id="{6F5082F4-1528-4B6F-8BC6-CF203EA9D289}"/>
                </a:ext>
              </a:extLst>
            </p:cNvPr>
            <p:cNvCxnSpPr>
              <a:cxnSpLocks/>
            </p:cNvCxnSpPr>
            <p:nvPr/>
          </p:nvCxnSpPr>
          <p:spPr>
            <a:xfrm>
              <a:off x="1121228" y="3124199"/>
              <a:ext cx="0" cy="315684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矢印コネクタ 41">
              <a:extLst>
                <a:ext uri="{FF2B5EF4-FFF2-40B4-BE49-F238E27FC236}">
                  <a16:creationId xmlns:a16="http://schemas.microsoft.com/office/drawing/2014/main" id="{84AC6B17-BD95-43B4-A410-ABD82F34A114}"/>
                </a:ext>
              </a:extLst>
            </p:cNvPr>
            <p:cNvCxnSpPr>
              <a:cxnSpLocks/>
            </p:cNvCxnSpPr>
            <p:nvPr/>
          </p:nvCxnSpPr>
          <p:spPr>
            <a:xfrm>
              <a:off x="3842657" y="3287485"/>
              <a:ext cx="2743199" cy="0"/>
            </a:xfrm>
            <a:prstGeom prst="straightConnector1">
              <a:avLst/>
            </a:prstGeom>
            <a:ln w="571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矢印コネクタ 45">
              <a:extLst>
                <a:ext uri="{FF2B5EF4-FFF2-40B4-BE49-F238E27FC236}">
                  <a16:creationId xmlns:a16="http://schemas.microsoft.com/office/drawing/2014/main" id="{DD7BAD20-3C27-48A2-BC72-4B519993D727}"/>
                </a:ext>
              </a:extLst>
            </p:cNvPr>
            <p:cNvCxnSpPr>
              <a:cxnSpLocks/>
            </p:cNvCxnSpPr>
            <p:nvPr/>
          </p:nvCxnSpPr>
          <p:spPr>
            <a:xfrm>
              <a:off x="6574971" y="3287484"/>
              <a:ext cx="2743199" cy="0"/>
            </a:xfrm>
            <a:prstGeom prst="straightConnector1">
              <a:avLst/>
            </a:prstGeom>
            <a:ln w="571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矢印コネクタ 47">
              <a:extLst>
                <a:ext uri="{FF2B5EF4-FFF2-40B4-BE49-F238E27FC236}">
                  <a16:creationId xmlns:a16="http://schemas.microsoft.com/office/drawing/2014/main" id="{E20DD92C-9AD1-4765-8E86-1044AABDE68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318169" y="3124198"/>
              <a:ext cx="1" cy="326570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矢印コネクタ 39">
              <a:extLst>
                <a:ext uri="{FF2B5EF4-FFF2-40B4-BE49-F238E27FC236}">
                  <a16:creationId xmlns:a16="http://schemas.microsoft.com/office/drawing/2014/main" id="{F1CEA564-A1D6-4EEE-BDF0-4F1F8A4DDFD9}"/>
                </a:ext>
              </a:extLst>
            </p:cNvPr>
            <p:cNvCxnSpPr>
              <a:cxnSpLocks/>
            </p:cNvCxnSpPr>
            <p:nvPr/>
          </p:nvCxnSpPr>
          <p:spPr>
            <a:xfrm>
              <a:off x="3853542" y="3124199"/>
              <a:ext cx="0" cy="326569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矢印コネクタ 43">
              <a:extLst>
                <a:ext uri="{FF2B5EF4-FFF2-40B4-BE49-F238E27FC236}">
                  <a16:creationId xmlns:a16="http://schemas.microsoft.com/office/drawing/2014/main" id="{A40F60DF-2865-4FA2-BF2B-E0EE9B5E5011}"/>
                </a:ext>
              </a:extLst>
            </p:cNvPr>
            <p:cNvCxnSpPr>
              <a:cxnSpLocks/>
            </p:cNvCxnSpPr>
            <p:nvPr/>
          </p:nvCxnSpPr>
          <p:spPr>
            <a:xfrm>
              <a:off x="6585856" y="3124199"/>
              <a:ext cx="0" cy="326569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8" name="グループ化 167">
            <a:extLst>
              <a:ext uri="{FF2B5EF4-FFF2-40B4-BE49-F238E27FC236}">
                <a16:creationId xmlns:a16="http://schemas.microsoft.com/office/drawing/2014/main" id="{BC393944-FBFC-4D4F-9F2E-E88223518942}"/>
              </a:ext>
            </a:extLst>
          </p:cNvPr>
          <p:cNvGrpSpPr/>
          <p:nvPr/>
        </p:nvGrpSpPr>
        <p:grpSpPr>
          <a:xfrm>
            <a:off x="1063982" y="3585999"/>
            <a:ext cx="2691492" cy="1"/>
            <a:chOff x="1063982" y="3220239"/>
            <a:chExt cx="2691492" cy="1"/>
          </a:xfrm>
        </p:grpSpPr>
        <p:cxnSp>
          <p:nvCxnSpPr>
            <p:cNvPr id="51" name="直線矢印コネクタ 50">
              <a:extLst>
                <a:ext uri="{FF2B5EF4-FFF2-40B4-BE49-F238E27FC236}">
                  <a16:creationId xmlns:a16="http://schemas.microsoft.com/office/drawing/2014/main" id="{6F743DD8-7244-451E-B730-B902F581CEAD}"/>
                </a:ext>
              </a:extLst>
            </p:cNvPr>
            <p:cNvCxnSpPr>
              <a:cxnSpLocks/>
            </p:cNvCxnSpPr>
            <p:nvPr/>
          </p:nvCxnSpPr>
          <p:spPr>
            <a:xfrm>
              <a:off x="1063982" y="3220240"/>
              <a:ext cx="1360714" cy="0"/>
            </a:xfrm>
            <a:prstGeom prst="straightConnector1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矢印コネクタ 64">
              <a:extLst>
                <a:ext uri="{FF2B5EF4-FFF2-40B4-BE49-F238E27FC236}">
                  <a16:creationId xmlns:a16="http://schemas.microsoft.com/office/drawing/2014/main" id="{15B8D64C-E3D2-4F79-BEFB-133A1B095306}"/>
                </a:ext>
              </a:extLst>
            </p:cNvPr>
            <p:cNvCxnSpPr>
              <a:cxnSpLocks/>
            </p:cNvCxnSpPr>
            <p:nvPr/>
          </p:nvCxnSpPr>
          <p:spPr>
            <a:xfrm>
              <a:off x="2383875" y="3220239"/>
              <a:ext cx="1371599" cy="0"/>
            </a:xfrm>
            <a:prstGeom prst="straightConnector1">
              <a:avLst/>
            </a:prstGeom>
            <a:ln w="57150">
              <a:solidFill>
                <a:schemeClr val="tx1">
                  <a:lumMod val="65000"/>
                  <a:lumOff val="3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1B42492A-EFB4-4D2A-82AF-F6FBBECB9CD0}"/>
              </a:ext>
            </a:extLst>
          </p:cNvPr>
          <p:cNvSpPr txBox="1"/>
          <p:nvPr/>
        </p:nvSpPr>
        <p:spPr>
          <a:xfrm>
            <a:off x="3600353" y="4627212"/>
            <a:ext cx="39188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600" dirty="0">
                <a:ea typeface="ＭＳ Ｐゴシック"/>
              </a:rPr>
              <a:t>1</a:t>
            </a:r>
            <a:endParaRPr lang="ja-JP" altLang="en-US" sz="3600" dirty="0">
              <a:ea typeface="ＭＳ Ｐゴシック"/>
              <a:cs typeface="Calibri" panose="020F0502020204030204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267994D9-67C9-4818-A888-D09050E60622}"/>
              </a:ext>
            </a:extLst>
          </p:cNvPr>
          <p:cNvSpPr txBox="1"/>
          <p:nvPr/>
        </p:nvSpPr>
        <p:spPr>
          <a:xfrm>
            <a:off x="6340827" y="5509183"/>
            <a:ext cx="39188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600" dirty="0">
                <a:ea typeface="ＭＳ Ｐゴシック"/>
              </a:rPr>
              <a:t>2</a:t>
            </a:r>
            <a:endParaRPr lang="ja-JP" altLang="en-US" sz="3600" dirty="0">
              <a:ea typeface="ＭＳ Ｐゴシック"/>
              <a:cs typeface="Calibri" panose="020F0502020204030204"/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0AE3FBDB-C2CD-4204-AC03-5AD9262D0CA7}"/>
              </a:ext>
            </a:extLst>
          </p:cNvPr>
          <p:cNvSpPr txBox="1"/>
          <p:nvPr/>
        </p:nvSpPr>
        <p:spPr>
          <a:xfrm>
            <a:off x="9086106" y="6370557"/>
            <a:ext cx="39188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600" dirty="0">
                <a:ea typeface="ＭＳ Ｐゴシック"/>
              </a:rPr>
              <a:t>3</a:t>
            </a:r>
            <a:endParaRPr lang="ja-JP" altLang="en-US" sz="3600" dirty="0">
              <a:ea typeface="ＭＳ Ｐゴシック"/>
              <a:cs typeface="Calibri" panose="020F0502020204030204"/>
            </a:endParaRPr>
          </a:p>
        </p:txBody>
      </p:sp>
      <p:sp>
        <p:nvSpPr>
          <p:cNvPr id="76" name="タイトル 1">
            <a:extLst>
              <a:ext uri="{FF2B5EF4-FFF2-40B4-BE49-F238E27FC236}">
                <a16:creationId xmlns:a16="http://schemas.microsoft.com/office/drawing/2014/main" id="{B3167F0B-9AA1-42C2-8910-4CED87A3CC7B}"/>
              </a:ext>
            </a:extLst>
          </p:cNvPr>
          <p:cNvSpPr txBox="1">
            <a:spLocks/>
          </p:cNvSpPr>
          <p:nvPr/>
        </p:nvSpPr>
        <p:spPr>
          <a:xfrm>
            <a:off x="262003" y="81659"/>
            <a:ext cx="684160" cy="508995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>
                <a:ea typeface="ＭＳ Ｐゴシック"/>
                <a:cs typeface="Calibri Light"/>
              </a:rPr>
              <a:t>割合</a:t>
            </a:r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F0C19C28-CF5D-4C53-BC7D-C7A08BBD7D11}"/>
              </a:ext>
            </a:extLst>
          </p:cNvPr>
          <p:cNvGrpSpPr/>
          <p:nvPr/>
        </p:nvGrpSpPr>
        <p:grpSpPr>
          <a:xfrm>
            <a:off x="1077588" y="3433052"/>
            <a:ext cx="2692579" cy="315685"/>
            <a:chOff x="1117418" y="4527908"/>
            <a:chExt cx="2692579" cy="315685"/>
          </a:xfrm>
        </p:grpSpPr>
        <p:cxnSp>
          <p:nvCxnSpPr>
            <p:cNvPr id="52" name="直線矢印コネクタ 51">
              <a:extLst>
                <a:ext uri="{FF2B5EF4-FFF2-40B4-BE49-F238E27FC236}">
                  <a16:creationId xmlns:a16="http://schemas.microsoft.com/office/drawing/2014/main" id="{A8A18AC0-D523-421A-974A-13D5A14004B2}"/>
                </a:ext>
              </a:extLst>
            </p:cNvPr>
            <p:cNvCxnSpPr>
              <a:cxnSpLocks/>
            </p:cNvCxnSpPr>
            <p:nvPr/>
          </p:nvCxnSpPr>
          <p:spPr>
            <a:xfrm>
              <a:off x="1117418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矢印コネクタ 66">
              <a:extLst>
                <a:ext uri="{FF2B5EF4-FFF2-40B4-BE49-F238E27FC236}">
                  <a16:creationId xmlns:a16="http://schemas.microsoft.com/office/drawing/2014/main" id="{6AA6A658-A6DF-4758-A2AA-E0414771EDB9}"/>
                </a:ext>
              </a:extLst>
            </p:cNvPr>
            <p:cNvCxnSpPr>
              <a:cxnSpLocks/>
            </p:cNvCxnSpPr>
            <p:nvPr/>
          </p:nvCxnSpPr>
          <p:spPr>
            <a:xfrm>
              <a:off x="3809997" y="4527908"/>
              <a:ext cx="0" cy="294461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矢印コネクタ 85">
              <a:extLst>
                <a:ext uri="{FF2B5EF4-FFF2-40B4-BE49-F238E27FC236}">
                  <a16:creationId xmlns:a16="http://schemas.microsoft.com/office/drawing/2014/main" id="{7668415C-007F-41DE-AE5B-07E038D1BBDF}"/>
                </a:ext>
              </a:extLst>
            </p:cNvPr>
            <p:cNvCxnSpPr>
              <a:cxnSpLocks/>
            </p:cNvCxnSpPr>
            <p:nvPr/>
          </p:nvCxnSpPr>
          <p:spPr>
            <a:xfrm>
              <a:off x="1386676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線矢印コネクタ 97">
              <a:extLst>
                <a:ext uri="{FF2B5EF4-FFF2-40B4-BE49-F238E27FC236}">
                  <a16:creationId xmlns:a16="http://schemas.microsoft.com/office/drawing/2014/main" id="{6B24F0BA-7473-4E90-A449-F17C95D7481F}"/>
                </a:ext>
              </a:extLst>
            </p:cNvPr>
            <p:cNvCxnSpPr>
              <a:cxnSpLocks/>
            </p:cNvCxnSpPr>
            <p:nvPr/>
          </p:nvCxnSpPr>
          <p:spPr>
            <a:xfrm>
              <a:off x="1655934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線矢印コネクタ 108">
              <a:extLst>
                <a:ext uri="{FF2B5EF4-FFF2-40B4-BE49-F238E27FC236}">
                  <a16:creationId xmlns:a16="http://schemas.microsoft.com/office/drawing/2014/main" id="{A669539A-A0C7-4C3D-B596-18E2A079FF6D}"/>
                </a:ext>
              </a:extLst>
            </p:cNvPr>
            <p:cNvCxnSpPr>
              <a:cxnSpLocks/>
            </p:cNvCxnSpPr>
            <p:nvPr/>
          </p:nvCxnSpPr>
          <p:spPr>
            <a:xfrm>
              <a:off x="1925192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線矢印コネクタ 109">
              <a:extLst>
                <a:ext uri="{FF2B5EF4-FFF2-40B4-BE49-F238E27FC236}">
                  <a16:creationId xmlns:a16="http://schemas.microsoft.com/office/drawing/2014/main" id="{5EF212F8-43BA-4FC7-BAF8-919054137383}"/>
                </a:ext>
              </a:extLst>
            </p:cNvPr>
            <p:cNvCxnSpPr>
              <a:cxnSpLocks/>
            </p:cNvCxnSpPr>
            <p:nvPr/>
          </p:nvCxnSpPr>
          <p:spPr>
            <a:xfrm>
              <a:off x="2194450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線矢印コネクタ 110">
              <a:extLst>
                <a:ext uri="{FF2B5EF4-FFF2-40B4-BE49-F238E27FC236}">
                  <a16:creationId xmlns:a16="http://schemas.microsoft.com/office/drawing/2014/main" id="{6B78418C-7E27-42AE-B7DD-DCFC97F8ED2C}"/>
                </a:ext>
              </a:extLst>
            </p:cNvPr>
            <p:cNvCxnSpPr>
              <a:cxnSpLocks/>
            </p:cNvCxnSpPr>
            <p:nvPr/>
          </p:nvCxnSpPr>
          <p:spPr>
            <a:xfrm>
              <a:off x="2463708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矢印コネクタ 111">
              <a:extLst>
                <a:ext uri="{FF2B5EF4-FFF2-40B4-BE49-F238E27FC236}">
                  <a16:creationId xmlns:a16="http://schemas.microsoft.com/office/drawing/2014/main" id="{D917D03B-900E-4442-9CEB-A784DE31E343}"/>
                </a:ext>
              </a:extLst>
            </p:cNvPr>
            <p:cNvCxnSpPr>
              <a:cxnSpLocks/>
            </p:cNvCxnSpPr>
            <p:nvPr/>
          </p:nvCxnSpPr>
          <p:spPr>
            <a:xfrm>
              <a:off x="2732966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矢印コネクタ 112">
              <a:extLst>
                <a:ext uri="{FF2B5EF4-FFF2-40B4-BE49-F238E27FC236}">
                  <a16:creationId xmlns:a16="http://schemas.microsoft.com/office/drawing/2014/main" id="{370A22E7-1A7D-4C4B-AF05-7CCDDB417D98}"/>
                </a:ext>
              </a:extLst>
            </p:cNvPr>
            <p:cNvCxnSpPr>
              <a:cxnSpLocks/>
            </p:cNvCxnSpPr>
            <p:nvPr/>
          </p:nvCxnSpPr>
          <p:spPr>
            <a:xfrm>
              <a:off x="3002224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矢印コネクタ 113">
              <a:extLst>
                <a:ext uri="{FF2B5EF4-FFF2-40B4-BE49-F238E27FC236}">
                  <a16:creationId xmlns:a16="http://schemas.microsoft.com/office/drawing/2014/main" id="{E1D1FD05-10FB-496C-8D66-34B6DDFB6CFE}"/>
                </a:ext>
              </a:extLst>
            </p:cNvPr>
            <p:cNvCxnSpPr>
              <a:cxnSpLocks/>
            </p:cNvCxnSpPr>
            <p:nvPr/>
          </p:nvCxnSpPr>
          <p:spPr>
            <a:xfrm>
              <a:off x="3271482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矢印コネクタ 114">
              <a:extLst>
                <a:ext uri="{FF2B5EF4-FFF2-40B4-BE49-F238E27FC236}">
                  <a16:creationId xmlns:a16="http://schemas.microsoft.com/office/drawing/2014/main" id="{7FBEEFD8-5BD8-400D-A453-79545C823643}"/>
                </a:ext>
              </a:extLst>
            </p:cNvPr>
            <p:cNvCxnSpPr>
              <a:cxnSpLocks/>
            </p:cNvCxnSpPr>
            <p:nvPr/>
          </p:nvCxnSpPr>
          <p:spPr>
            <a:xfrm>
              <a:off x="3540740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7" name="グループ化 166">
            <a:extLst>
              <a:ext uri="{FF2B5EF4-FFF2-40B4-BE49-F238E27FC236}">
                <a16:creationId xmlns:a16="http://schemas.microsoft.com/office/drawing/2014/main" id="{80C6B0FB-3B76-441F-8800-F02ADFAD8430}"/>
              </a:ext>
            </a:extLst>
          </p:cNvPr>
          <p:cNvGrpSpPr/>
          <p:nvPr/>
        </p:nvGrpSpPr>
        <p:grpSpPr>
          <a:xfrm>
            <a:off x="1063982" y="2362119"/>
            <a:ext cx="2677802" cy="1"/>
            <a:chOff x="1063982" y="2224959"/>
            <a:chExt cx="2677802" cy="1"/>
          </a:xfrm>
        </p:grpSpPr>
        <p:cxnSp>
          <p:nvCxnSpPr>
            <p:cNvPr id="63" name="直線矢印コネクタ 62">
              <a:extLst>
                <a:ext uri="{FF2B5EF4-FFF2-40B4-BE49-F238E27FC236}">
                  <a16:creationId xmlns:a16="http://schemas.microsoft.com/office/drawing/2014/main" id="{FDB78A45-E945-4651-8958-13CBC8E28184}"/>
                </a:ext>
              </a:extLst>
            </p:cNvPr>
            <p:cNvCxnSpPr>
              <a:cxnSpLocks/>
            </p:cNvCxnSpPr>
            <p:nvPr/>
          </p:nvCxnSpPr>
          <p:spPr>
            <a:xfrm>
              <a:off x="1063982" y="2224959"/>
              <a:ext cx="563826" cy="0"/>
            </a:xfrm>
            <a:prstGeom prst="straightConnector1">
              <a:avLst/>
            </a:prstGeom>
            <a:ln w="57150">
              <a:solidFill>
                <a:srgbClr val="81F05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矢印コネクタ 57">
              <a:extLst>
                <a:ext uri="{FF2B5EF4-FFF2-40B4-BE49-F238E27FC236}">
                  <a16:creationId xmlns:a16="http://schemas.microsoft.com/office/drawing/2014/main" id="{8FE69ACE-EA15-4FF6-887A-391A69BC0C2F}"/>
                </a:ext>
              </a:extLst>
            </p:cNvPr>
            <p:cNvCxnSpPr>
              <a:cxnSpLocks/>
            </p:cNvCxnSpPr>
            <p:nvPr/>
          </p:nvCxnSpPr>
          <p:spPr>
            <a:xfrm>
              <a:off x="1627807" y="2224959"/>
              <a:ext cx="2113977" cy="1"/>
            </a:xfrm>
            <a:prstGeom prst="straightConnector1">
              <a:avLst/>
            </a:prstGeom>
            <a:ln w="57150">
              <a:solidFill>
                <a:schemeClr val="tx1">
                  <a:lumMod val="65000"/>
                  <a:lumOff val="3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6" name="グループ化 115">
            <a:extLst>
              <a:ext uri="{FF2B5EF4-FFF2-40B4-BE49-F238E27FC236}">
                <a16:creationId xmlns:a16="http://schemas.microsoft.com/office/drawing/2014/main" id="{5895F046-5477-42F3-8878-55C40D9D1730}"/>
              </a:ext>
            </a:extLst>
          </p:cNvPr>
          <p:cNvGrpSpPr/>
          <p:nvPr/>
        </p:nvGrpSpPr>
        <p:grpSpPr>
          <a:xfrm>
            <a:off x="1093102" y="2186760"/>
            <a:ext cx="2692579" cy="315685"/>
            <a:chOff x="1117418" y="4527908"/>
            <a:chExt cx="2692579" cy="315685"/>
          </a:xfrm>
        </p:grpSpPr>
        <p:cxnSp>
          <p:nvCxnSpPr>
            <p:cNvPr id="117" name="直線矢印コネクタ 116">
              <a:extLst>
                <a:ext uri="{FF2B5EF4-FFF2-40B4-BE49-F238E27FC236}">
                  <a16:creationId xmlns:a16="http://schemas.microsoft.com/office/drawing/2014/main" id="{D60A549F-204B-42C7-BE7E-C88B6BE52DA2}"/>
                </a:ext>
              </a:extLst>
            </p:cNvPr>
            <p:cNvCxnSpPr>
              <a:cxnSpLocks/>
            </p:cNvCxnSpPr>
            <p:nvPr/>
          </p:nvCxnSpPr>
          <p:spPr>
            <a:xfrm>
              <a:off x="1117418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矢印コネクタ 117">
              <a:extLst>
                <a:ext uri="{FF2B5EF4-FFF2-40B4-BE49-F238E27FC236}">
                  <a16:creationId xmlns:a16="http://schemas.microsoft.com/office/drawing/2014/main" id="{27A23DD2-FA35-476F-B3E5-DFD740BFA935}"/>
                </a:ext>
              </a:extLst>
            </p:cNvPr>
            <p:cNvCxnSpPr>
              <a:cxnSpLocks/>
            </p:cNvCxnSpPr>
            <p:nvPr/>
          </p:nvCxnSpPr>
          <p:spPr>
            <a:xfrm>
              <a:off x="3809997" y="4527908"/>
              <a:ext cx="0" cy="294461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矢印コネクタ 118">
              <a:extLst>
                <a:ext uri="{FF2B5EF4-FFF2-40B4-BE49-F238E27FC236}">
                  <a16:creationId xmlns:a16="http://schemas.microsoft.com/office/drawing/2014/main" id="{47BA4ECD-BA8F-4667-8C10-28CD9665FE52}"/>
                </a:ext>
              </a:extLst>
            </p:cNvPr>
            <p:cNvCxnSpPr>
              <a:cxnSpLocks/>
            </p:cNvCxnSpPr>
            <p:nvPr/>
          </p:nvCxnSpPr>
          <p:spPr>
            <a:xfrm>
              <a:off x="1386676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線矢印コネクタ 119">
              <a:extLst>
                <a:ext uri="{FF2B5EF4-FFF2-40B4-BE49-F238E27FC236}">
                  <a16:creationId xmlns:a16="http://schemas.microsoft.com/office/drawing/2014/main" id="{0C1753C9-7016-476A-A3AD-3BDCFBF7D483}"/>
                </a:ext>
              </a:extLst>
            </p:cNvPr>
            <p:cNvCxnSpPr>
              <a:cxnSpLocks/>
            </p:cNvCxnSpPr>
            <p:nvPr/>
          </p:nvCxnSpPr>
          <p:spPr>
            <a:xfrm>
              <a:off x="1655934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矢印コネクタ 120">
              <a:extLst>
                <a:ext uri="{FF2B5EF4-FFF2-40B4-BE49-F238E27FC236}">
                  <a16:creationId xmlns:a16="http://schemas.microsoft.com/office/drawing/2014/main" id="{57224D7E-8523-4A59-8288-28712284483F}"/>
                </a:ext>
              </a:extLst>
            </p:cNvPr>
            <p:cNvCxnSpPr>
              <a:cxnSpLocks/>
            </p:cNvCxnSpPr>
            <p:nvPr/>
          </p:nvCxnSpPr>
          <p:spPr>
            <a:xfrm>
              <a:off x="1925192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直線矢印コネクタ 121">
              <a:extLst>
                <a:ext uri="{FF2B5EF4-FFF2-40B4-BE49-F238E27FC236}">
                  <a16:creationId xmlns:a16="http://schemas.microsoft.com/office/drawing/2014/main" id="{1BBCAB3B-D8B7-4867-90E4-213B54F19C2C}"/>
                </a:ext>
              </a:extLst>
            </p:cNvPr>
            <p:cNvCxnSpPr>
              <a:cxnSpLocks/>
            </p:cNvCxnSpPr>
            <p:nvPr/>
          </p:nvCxnSpPr>
          <p:spPr>
            <a:xfrm>
              <a:off x="2194450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矢印コネクタ 122">
              <a:extLst>
                <a:ext uri="{FF2B5EF4-FFF2-40B4-BE49-F238E27FC236}">
                  <a16:creationId xmlns:a16="http://schemas.microsoft.com/office/drawing/2014/main" id="{5938F809-2319-4BCF-B408-A2D2806FA29E}"/>
                </a:ext>
              </a:extLst>
            </p:cNvPr>
            <p:cNvCxnSpPr>
              <a:cxnSpLocks/>
            </p:cNvCxnSpPr>
            <p:nvPr/>
          </p:nvCxnSpPr>
          <p:spPr>
            <a:xfrm>
              <a:off x="2463708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線矢印コネクタ 123">
              <a:extLst>
                <a:ext uri="{FF2B5EF4-FFF2-40B4-BE49-F238E27FC236}">
                  <a16:creationId xmlns:a16="http://schemas.microsoft.com/office/drawing/2014/main" id="{BFFB6256-FB94-47E3-BDFF-B0086D5A6F4F}"/>
                </a:ext>
              </a:extLst>
            </p:cNvPr>
            <p:cNvCxnSpPr>
              <a:cxnSpLocks/>
            </p:cNvCxnSpPr>
            <p:nvPr/>
          </p:nvCxnSpPr>
          <p:spPr>
            <a:xfrm>
              <a:off x="2732966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矢印コネクタ 124">
              <a:extLst>
                <a:ext uri="{FF2B5EF4-FFF2-40B4-BE49-F238E27FC236}">
                  <a16:creationId xmlns:a16="http://schemas.microsoft.com/office/drawing/2014/main" id="{5D392451-DBAB-4D69-9D58-7DE3F9D40C87}"/>
                </a:ext>
              </a:extLst>
            </p:cNvPr>
            <p:cNvCxnSpPr>
              <a:cxnSpLocks/>
            </p:cNvCxnSpPr>
            <p:nvPr/>
          </p:nvCxnSpPr>
          <p:spPr>
            <a:xfrm>
              <a:off x="3002224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線矢印コネクタ 125">
              <a:extLst>
                <a:ext uri="{FF2B5EF4-FFF2-40B4-BE49-F238E27FC236}">
                  <a16:creationId xmlns:a16="http://schemas.microsoft.com/office/drawing/2014/main" id="{F0E368C1-85EC-4195-A76F-12D13A6121D7}"/>
                </a:ext>
              </a:extLst>
            </p:cNvPr>
            <p:cNvCxnSpPr>
              <a:cxnSpLocks/>
            </p:cNvCxnSpPr>
            <p:nvPr/>
          </p:nvCxnSpPr>
          <p:spPr>
            <a:xfrm>
              <a:off x="3271482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矢印コネクタ 126">
              <a:extLst>
                <a:ext uri="{FF2B5EF4-FFF2-40B4-BE49-F238E27FC236}">
                  <a16:creationId xmlns:a16="http://schemas.microsoft.com/office/drawing/2014/main" id="{88D1725D-3799-4882-88FD-96C13FE936FF}"/>
                </a:ext>
              </a:extLst>
            </p:cNvPr>
            <p:cNvCxnSpPr>
              <a:cxnSpLocks/>
            </p:cNvCxnSpPr>
            <p:nvPr/>
          </p:nvCxnSpPr>
          <p:spPr>
            <a:xfrm>
              <a:off x="3540740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5" name="グループ化 134">
            <a:extLst>
              <a:ext uri="{FF2B5EF4-FFF2-40B4-BE49-F238E27FC236}">
                <a16:creationId xmlns:a16="http://schemas.microsoft.com/office/drawing/2014/main" id="{0FF31B2D-BC65-4062-B77F-AD12EFD15936}"/>
              </a:ext>
            </a:extLst>
          </p:cNvPr>
          <p:cNvGrpSpPr/>
          <p:nvPr/>
        </p:nvGrpSpPr>
        <p:grpSpPr>
          <a:xfrm>
            <a:off x="1383139" y="975211"/>
            <a:ext cx="2154064" cy="315685"/>
            <a:chOff x="1386676" y="4527908"/>
            <a:chExt cx="2154064" cy="315685"/>
          </a:xfrm>
        </p:grpSpPr>
        <p:cxnSp>
          <p:nvCxnSpPr>
            <p:cNvPr id="138" name="直線矢印コネクタ 137">
              <a:extLst>
                <a:ext uri="{FF2B5EF4-FFF2-40B4-BE49-F238E27FC236}">
                  <a16:creationId xmlns:a16="http://schemas.microsoft.com/office/drawing/2014/main" id="{931B24A2-68B0-4FED-A24E-AB388E13B624}"/>
                </a:ext>
              </a:extLst>
            </p:cNvPr>
            <p:cNvCxnSpPr>
              <a:cxnSpLocks/>
            </p:cNvCxnSpPr>
            <p:nvPr/>
          </p:nvCxnSpPr>
          <p:spPr>
            <a:xfrm>
              <a:off x="1386676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線矢印コネクタ 138">
              <a:extLst>
                <a:ext uri="{FF2B5EF4-FFF2-40B4-BE49-F238E27FC236}">
                  <a16:creationId xmlns:a16="http://schemas.microsoft.com/office/drawing/2014/main" id="{B1BD832D-7D31-4CC0-9CB5-B558DCCCF020}"/>
                </a:ext>
              </a:extLst>
            </p:cNvPr>
            <p:cNvCxnSpPr>
              <a:cxnSpLocks/>
            </p:cNvCxnSpPr>
            <p:nvPr/>
          </p:nvCxnSpPr>
          <p:spPr>
            <a:xfrm>
              <a:off x="1655934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線矢印コネクタ 139">
              <a:extLst>
                <a:ext uri="{FF2B5EF4-FFF2-40B4-BE49-F238E27FC236}">
                  <a16:creationId xmlns:a16="http://schemas.microsoft.com/office/drawing/2014/main" id="{1E385D25-6E20-46C3-8868-39D540911EB7}"/>
                </a:ext>
              </a:extLst>
            </p:cNvPr>
            <p:cNvCxnSpPr>
              <a:cxnSpLocks/>
            </p:cNvCxnSpPr>
            <p:nvPr/>
          </p:nvCxnSpPr>
          <p:spPr>
            <a:xfrm>
              <a:off x="1925192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線矢印コネクタ 140">
              <a:extLst>
                <a:ext uri="{FF2B5EF4-FFF2-40B4-BE49-F238E27FC236}">
                  <a16:creationId xmlns:a16="http://schemas.microsoft.com/office/drawing/2014/main" id="{F2A31E9E-FE14-41AA-A36F-D4D848A8945F}"/>
                </a:ext>
              </a:extLst>
            </p:cNvPr>
            <p:cNvCxnSpPr>
              <a:cxnSpLocks/>
            </p:cNvCxnSpPr>
            <p:nvPr/>
          </p:nvCxnSpPr>
          <p:spPr>
            <a:xfrm>
              <a:off x="2194450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直線矢印コネクタ 141">
              <a:extLst>
                <a:ext uri="{FF2B5EF4-FFF2-40B4-BE49-F238E27FC236}">
                  <a16:creationId xmlns:a16="http://schemas.microsoft.com/office/drawing/2014/main" id="{3323FFDC-E3D4-4BCC-B9F6-2868227C8AAB}"/>
                </a:ext>
              </a:extLst>
            </p:cNvPr>
            <p:cNvCxnSpPr>
              <a:cxnSpLocks/>
            </p:cNvCxnSpPr>
            <p:nvPr/>
          </p:nvCxnSpPr>
          <p:spPr>
            <a:xfrm>
              <a:off x="2463708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直線矢印コネクタ 142">
              <a:extLst>
                <a:ext uri="{FF2B5EF4-FFF2-40B4-BE49-F238E27FC236}">
                  <a16:creationId xmlns:a16="http://schemas.microsoft.com/office/drawing/2014/main" id="{FFF03D5B-35C6-4A71-8F3B-2403E863394A}"/>
                </a:ext>
              </a:extLst>
            </p:cNvPr>
            <p:cNvCxnSpPr>
              <a:cxnSpLocks/>
            </p:cNvCxnSpPr>
            <p:nvPr/>
          </p:nvCxnSpPr>
          <p:spPr>
            <a:xfrm>
              <a:off x="2732966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直線矢印コネクタ 143">
              <a:extLst>
                <a:ext uri="{FF2B5EF4-FFF2-40B4-BE49-F238E27FC236}">
                  <a16:creationId xmlns:a16="http://schemas.microsoft.com/office/drawing/2014/main" id="{33710D21-A7A3-4F23-B06A-BFC2F0654D83}"/>
                </a:ext>
              </a:extLst>
            </p:cNvPr>
            <p:cNvCxnSpPr>
              <a:cxnSpLocks/>
            </p:cNvCxnSpPr>
            <p:nvPr/>
          </p:nvCxnSpPr>
          <p:spPr>
            <a:xfrm>
              <a:off x="3002224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線矢印コネクタ 144">
              <a:extLst>
                <a:ext uri="{FF2B5EF4-FFF2-40B4-BE49-F238E27FC236}">
                  <a16:creationId xmlns:a16="http://schemas.microsoft.com/office/drawing/2014/main" id="{547FA4A7-A7AA-46A6-B7E6-31D7EE7A4563}"/>
                </a:ext>
              </a:extLst>
            </p:cNvPr>
            <p:cNvCxnSpPr>
              <a:cxnSpLocks/>
            </p:cNvCxnSpPr>
            <p:nvPr/>
          </p:nvCxnSpPr>
          <p:spPr>
            <a:xfrm>
              <a:off x="3271482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矢印コネクタ 145">
              <a:extLst>
                <a:ext uri="{FF2B5EF4-FFF2-40B4-BE49-F238E27FC236}">
                  <a16:creationId xmlns:a16="http://schemas.microsoft.com/office/drawing/2014/main" id="{A59FD89C-08FC-46B6-AD41-90075B35E538}"/>
                </a:ext>
              </a:extLst>
            </p:cNvPr>
            <p:cNvCxnSpPr>
              <a:cxnSpLocks/>
            </p:cNvCxnSpPr>
            <p:nvPr/>
          </p:nvCxnSpPr>
          <p:spPr>
            <a:xfrm>
              <a:off x="3540740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8" name="正方形/長方形 147">
            <a:extLst>
              <a:ext uri="{FF2B5EF4-FFF2-40B4-BE49-F238E27FC236}">
                <a16:creationId xmlns:a16="http://schemas.microsoft.com/office/drawing/2014/main" id="{490976DC-902F-4F4F-BD28-AC4791AB29E0}"/>
              </a:ext>
            </a:extLst>
          </p:cNvPr>
          <p:cNvSpPr/>
          <p:nvPr/>
        </p:nvSpPr>
        <p:spPr>
          <a:xfrm>
            <a:off x="1323353" y="2646476"/>
            <a:ext cx="943565" cy="64647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9" name="正方形/長方形 148">
            <a:extLst>
              <a:ext uri="{FF2B5EF4-FFF2-40B4-BE49-F238E27FC236}">
                <a16:creationId xmlns:a16="http://schemas.microsoft.com/office/drawing/2014/main" id="{D0881573-CB50-4B92-9B16-E411D7C29BDC}"/>
              </a:ext>
            </a:extLst>
          </p:cNvPr>
          <p:cNvSpPr/>
          <p:nvPr/>
        </p:nvSpPr>
        <p:spPr>
          <a:xfrm>
            <a:off x="1084014" y="1521672"/>
            <a:ext cx="573125" cy="55298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50" name="正方形/長方形 149">
            <a:extLst>
              <a:ext uri="{FF2B5EF4-FFF2-40B4-BE49-F238E27FC236}">
                <a16:creationId xmlns:a16="http://schemas.microsoft.com/office/drawing/2014/main" id="{CFD5233C-E0C4-4D31-BB64-0B79D8185562}"/>
              </a:ext>
            </a:extLst>
          </p:cNvPr>
          <p:cNvSpPr/>
          <p:nvPr/>
        </p:nvSpPr>
        <p:spPr>
          <a:xfrm>
            <a:off x="2111670" y="3847713"/>
            <a:ext cx="991684" cy="57266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cxnSp>
        <p:nvCxnSpPr>
          <p:cNvPr id="155" name="直線矢印コネクタ 154">
            <a:extLst>
              <a:ext uri="{FF2B5EF4-FFF2-40B4-BE49-F238E27FC236}">
                <a16:creationId xmlns:a16="http://schemas.microsoft.com/office/drawing/2014/main" id="{6237FB17-F076-4A96-A31E-8EC542C73ACA}"/>
              </a:ext>
            </a:extLst>
          </p:cNvPr>
          <p:cNvCxnSpPr>
            <a:cxnSpLocks/>
          </p:cNvCxnSpPr>
          <p:nvPr/>
        </p:nvCxnSpPr>
        <p:spPr>
          <a:xfrm>
            <a:off x="3804457" y="4532689"/>
            <a:ext cx="0" cy="25879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直線矢印コネクタ 157">
            <a:extLst>
              <a:ext uri="{FF2B5EF4-FFF2-40B4-BE49-F238E27FC236}">
                <a16:creationId xmlns:a16="http://schemas.microsoft.com/office/drawing/2014/main" id="{591BF6EE-106C-40F5-9EBB-A7127F9778D0}"/>
              </a:ext>
            </a:extLst>
          </p:cNvPr>
          <p:cNvCxnSpPr>
            <a:cxnSpLocks/>
          </p:cNvCxnSpPr>
          <p:nvPr/>
        </p:nvCxnSpPr>
        <p:spPr>
          <a:xfrm>
            <a:off x="6550476" y="5419291"/>
            <a:ext cx="0" cy="25879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直線矢印コネクタ 158">
            <a:extLst>
              <a:ext uri="{FF2B5EF4-FFF2-40B4-BE49-F238E27FC236}">
                <a16:creationId xmlns:a16="http://schemas.microsoft.com/office/drawing/2014/main" id="{EE887231-1760-4320-8CBF-0D2089E38BBF}"/>
              </a:ext>
            </a:extLst>
          </p:cNvPr>
          <p:cNvCxnSpPr>
            <a:cxnSpLocks/>
          </p:cNvCxnSpPr>
          <p:nvPr/>
        </p:nvCxnSpPr>
        <p:spPr>
          <a:xfrm>
            <a:off x="9282049" y="6252046"/>
            <a:ext cx="0" cy="25879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直線矢印コネクタ 163">
            <a:extLst>
              <a:ext uri="{FF2B5EF4-FFF2-40B4-BE49-F238E27FC236}">
                <a16:creationId xmlns:a16="http://schemas.microsoft.com/office/drawing/2014/main" id="{0A2DA235-7676-417B-A8BB-5F23154B3963}"/>
              </a:ext>
            </a:extLst>
          </p:cNvPr>
          <p:cNvCxnSpPr>
            <a:cxnSpLocks/>
          </p:cNvCxnSpPr>
          <p:nvPr/>
        </p:nvCxnSpPr>
        <p:spPr>
          <a:xfrm>
            <a:off x="2417617" y="3588918"/>
            <a:ext cx="0" cy="25879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直線矢印コネクタ 164">
            <a:extLst>
              <a:ext uri="{FF2B5EF4-FFF2-40B4-BE49-F238E27FC236}">
                <a16:creationId xmlns:a16="http://schemas.microsoft.com/office/drawing/2014/main" id="{4824B5A9-8B30-4B69-A4A0-2814EAAC5C3F}"/>
              </a:ext>
            </a:extLst>
          </p:cNvPr>
          <p:cNvCxnSpPr>
            <a:cxnSpLocks/>
          </p:cNvCxnSpPr>
          <p:nvPr/>
        </p:nvCxnSpPr>
        <p:spPr>
          <a:xfrm>
            <a:off x="1627807" y="2362119"/>
            <a:ext cx="0" cy="25879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直線矢印コネクタ 165">
            <a:extLst>
              <a:ext uri="{FF2B5EF4-FFF2-40B4-BE49-F238E27FC236}">
                <a16:creationId xmlns:a16="http://schemas.microsoft.com/office/drawing/2014/main" id="{395110C0-D9D4-4E4F-84E6-C722ACFECB73}"/>
              </a:ext>
            </a:extLst>
          </p:cNvPr>
          <p:cNvCxnSpPr>
            <a:cxnSpLocks/>
          </p:cNvCxnSpPr>
          <p:nvPr/>
        </p:nvCxnSpPr>
        <p:spPr>
          <a:xfrm>
            <a:off x="1383139" y="1262876"/>
            <a:ext cx="0" cy="25879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C8D7816F-CAF3-4E7D-98E4-55C1B1C29AC0}"/>
              </a:ext>
            </a:extLst>
          </p:cNvPr>
          <p:cNvGrpSpPr/>
          <p:nvPr/>
        </p:nvGrpSpPr>
        <p:grpSpPr>
          <a:xfrm>
            <a:off x="1158082" y="1454182"/>
            <a:ext cx="483143" cy="707886"/>
            <a:chOff x="1158082" y="1454182"/>
            <a:chExt cx="483143" cy="707886"/>
          </a:xfrm>
        </p:grpSpPr>
        <p:sp>
          <p:nvSpPr>
            <p:cNvPr id="147" name="テキスト ボックス 146">
              <a:extLst>
                <a:ext uri="{FF2B5EF4-FFF2-40B4-BE49-F238E27FC236}">
                  <a16:creationId xmlns:a16="http://schemas.microsoft.com/office/drawing/2014/main" id="{98EBB6D0-8456-4D89-8129-CCEC0D3354D1}"/>
                </a:ext>
              </a:extLst>
            </p:cNvPr>
            <p:cNvSpPr txBox="1"/>
            <p:nvPr/>
          </p:nvSpPr>
          <p:spPr>
            <a:xfrm>
              <a:off x="1167913" y="1454182"/>
              <a:ext cx="473312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altLang="ja-JP" sz="2000" dirty="0">
                  <a:ea typeface="ＭＳ Ｐゴシック"/>
                </a:rPr>
                <a:t> 1</a:t>
              </a:r>
            </a:p>
            <a:p>
              <a:pPr algn="l"/>
              <a:r>
                <a:rPr lang="en-US" altLang="ja-JP" sz="2000" dirty="0">
                  <a:ea typeface="ＭＳ Ｐゴシック"/>
                  <a:cs typeface="Calibri" panose="020F0502020204030204"/>
                </a:rPr>
                <a:t>10</a:t>
              </a:r>
              <a:endParaRPr lang="ja-JP" altLang="en-US" sz="2800" dirty="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91" name="テキスト ボックス 90">
              <a:extLst>
                <a:ext uri="{FF2B5EF4-FFF2-40B4-BE49-F238E27FC236}">
                  <a16:creationId xmlns:a16="http://schemas.microsoft.com/office/drawing/2014/main" id="{44554CFC-AD69-4381-974F-7DEDF8EDD5EE}"/>
                </a:ext>
              </a:extLst>
            </p:cNvPr>
            <p:cNvSpPr txBox="1"/>
            <p:nvPr/>
          </p:nvSpPr>
          <p:spPr>
            <a:xfrm>
              <a:off x="1158082" y="1560142"/>
              <a:ext cx="473312" cy="461665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2400" dirty="0">
                  <a:ea typeface="ＭＳ Ｐゴシック"/>
                  <a:cs typeface="Calibri" panose="020F0502020204030204"/>
                </a:rPr>
                <a:t>―</a:t>
              </a:r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078FA69A-C78A-42DD-833B-51613240B6CC}"/>
              </a:ext>
            </a:extLst>
          </p:cNvPr>
          <p:cNvGrpSpPr/>
          <p:nvPr/>
        </p:nvGrpSpPr>
        <p:grpSpPr>
          <a:xfrm>
            <a:off x="1280032" y="2508737"/>
            <a:ext cx="1012067" cy="830997"/>
            <a:chOff x="1280032" y="2508737"/>
            <a:chExt cx="1012067" cy="830997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4B368FC9-CF5B-4423-B90F-4361E93F01C4}"/>
                </a:ext>
              </a:extLst>
            </p:cNvPr>
            <p:cNvGrpSpPr/>
            <p:nvPr/>
          </p:nvGrpSpPr>
          <p:grpSpPr>
            <a:xfrm>
              <a:off x="1280032" y="2508737"/>
              <a:ext cx="808254" cy="830997"/>
              <a:chOff x="1301698" y="2506548"/>
              <a:chExt cx="696247" cy="830997"/>
            </a:xfrm>
          </p:grpSpPr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1EAB6FBB-8A4C-49C9-A915-25C60CD5046F}"/>
                  </a:ext>
                </a:extLst>
              </p:cNvPr>
              <p:cNvSpPr txBox="1"/>
              <p:nvPr/>
            </p:nvSpPr>
            <p:spPr>
              <a:xfrm>
                <a:off x="1301698" y="2506548"/>
                <a:ext cx="630638" cy="830997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ja-JP" altLang="en-US" sz="2800" dirty="0">
                    <a:ea typeface="ＭＳ Ｐゴシック"/>
                  </a:rPr>
                  <a:t>  </a:t>
                </a:r>
                <a:r>
                  <a:rPr lang="en-US" altLang="ja-JP" dirty="0">
                    <a:ea typeface="ＭＳ Ｐゴシック"/>
                  </a:rPr>
                  <a:t>2</a:t>
                </a:r>
              </a:p>
              <a:p>
                <a:pPr algn="l"/>
                <a:r>
                  <a:rPr lang="en-US" altLang="ja-JP" dirty="0">
                    <a:ea typeface="ＭＳ Ｐゴシック"/>
                    <a:cs typeface="Calibri" panose="020F0502020204030204"/>
                  </a:rPr>
                  <a:t>  10</a:t>
                </a:r>
                <a:endParaRPr lang="ja-JP" altLang="en-US" dirty="0">
                  <a:ea typeface="ＭＳ Ｐゴシック"/>
                  <a:cs typeface="Calibri" panose="020F0502020204030204"/>
                </a:endParaRPr>
              </a:p>
            </p:txBody>
          </p:sp>
          <p:sp>
            <p:nvSpPr>
              <p:cNvPr id="92" name="テキスト ボックス 91">
                <a:extLst>
                  <a:ext uri="{FF2B5EF4-FFF2-40B4-BE49-F238E27FC236}">
                    <a16:creationId xmlns:a16="http://schemas.microsoft.com/office/drawing/2014/main" id="{F720639D-F18D-4A7D-85F7-2676740B7FFD}"/>
                  </a:ext>
                </a:extLst>
              </p:cNvPr>
              <p:cNvSpPr txBox="1"/>
              <p:nvPr/>
            </p:nvSpPr>
            <p:spPr>
              <a:xfrm>
                <a:off x="1374386" y="2706306"/>
                <a:ext cx="623559" cy="461665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ja-JP" altLang="en-US" sz="2400" dirty="0">
                    <a:ea typeface="ＭＳ Ｐゴシック"/>
                    <a:cs typeface="Calibri" panose="020F0502020204030204"/>
                  </a:rPr>
                  <a:t>―</a:t>
                </a:r>
                <a:r>
                  <a:rPr lang="en-US" altLang="ja-JP" sz="2400" dirty="0">
                    <a:ea typeface="ＭＳ Ｐゴシック"/>
                    <a:cs typeface="Calibri" panose="020F0502020204030204"/>
                  </a:rPr>
                  <a:t>=</a:t>
                </a:r>
                <a:endParaRPr lang="ja-JP" altLang="en-US" sz="2400" dirty="0">
                  <a:ea typeface="ＭＳ Ｐゴシック"/>
                  <a:cs typeface="Calibri" panose="020F0502020204030204"/>
                </a:endParaRPr>
              </a:p>
            </p:txBody>
          </p:sp>
        </p:grpSp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8FE31311-9F52-4E42-B289-D1389CDDA435}"/>
                </a:ext>
              </a:extLst>
            </p:cNvPr>
            <p:cNvGrpSpPr/>
            <p:nvPr/>
          </p:nvGrpSpPr>
          <p:grpSpPr>
            <a:xfrm>
              <a:off x="1818787" y="2632266"/>
              <a:ext cx="473312" cy="646331"/>
              <a:chOff x="1818787" y="2632266"/>
              <a:chExt cx="473312" cy="646331"/>
            </a:xfrm>
          </p:grpSpPr>
          <p:sp>
            <p:nvSpPr>
              <p:cNvPr id="94" name="テキスト ボックス 93">
                <a:extLst>
                  <a:ext uri="{FF2B5EF4-FFF2-40B4-BE49-F238E27FC236}">
                    <a16:creationId xmlns:a16="http://schemas.microsoft.com/office/drawing/2014/main" id="{CD87E540-4ABC-4A47-B830-017776C94155}"/>
                  </a:ext>
                </a:extLst>
              </p:cNvPr>
              <p:cNvSpPr txBox="1"/>
              <p:nvPr/>
            </p:nvSpPr>
            <p:spPr>
              <a:xfrm>
                <a:off x="1900876" y="2632266"/>
                <a:ext cx="366044" cy="646331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en-US" altLang="ja-JP" dirty="0">
                    <a:ea typeface="ＭＳ Ｐゴシック"/>
                  </a:rPr>
                  <a:t>1</a:t>
                </a:r>
              </a:p>
              <a:p>
                <a:pPr algn="l"/>
                <a:r>
                  <a:rPr lang="en-US" altLang="ja-JP" dirty="0">
                    <a:ea typeface="ＭＳ Ｐゴシック"/>
                    <a:cs typeface="Calibri" panose="020F0502020204030204"/>
                  </a:rPr>
                  <a:t>5</a:t>
                </a:r>
                <a:endParaRPr lang="ja-JP" altLang="en-US" dirty="0">
                  <a:ea typeface="ＭＳ Ｐゴシック"/>
                  <a:cs typeface="Calibri" panose="020F0502020204030204"/>
                </a:endParaRPr>
              </a:p>
            </p:txBody>
          </p:sp>
          <p:sp>
            <p:nvSpPr>
              <p:cNvPr id="95" name="テキスト ボックス 94">
                <a:extLst>
                  <a:ext uri="{FF2B5EF4-FFF2-40B4-BE49-F238E27FC236}">
                    <a16:creationId xmlns:a16="http://schemas.microsoft.com/office/drawing/2014/main" id="{B05BC13D-4347-4CB3-A09B-FA71A3004952}"/>
                  </a:ext>
                </a:extLst>
              </p:cNvPr>
              <p:cNvSpPr txBox="1"/>
              <p:nvPr/>
            </p:nvSpPr>
            <p:spPr>
              <a:xfrm>
                <a:off x="1818787" y="2706305"/>
                <a:ext cx="473312" cy="461665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ja-JP" altLang="en-US" sz="2400" dirty="0">
                    <a:ea typeface="ＭＳ Ｐゴシック"/>
                    <a:cs typeface="Calibri" panose="020F0502020204030204"/>
                  </a:rPr>
                  <a:t>―</a:t>
                </a:r>
              </a:p>
            </p:txBody>
          </p:sp>
        </p:grpSp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9865AC80-4FE0-48D0-A5F8-EB884BC50F3F}"/>
              </a:ext>
            </a:extLst>
          </p:cNvPr>
          <p:cNvGrpSpPr/>
          <p:nvPr/>
        </p:nvGrpSpPr>
        <p:grpSpPr>
          <a:xfrm>
            <a:off x="2104193" y="3671415"/>
            <a:ext cx="999163" cy="830997"/>
            <a:chOff x="2104193" y="3671415"/>
            <a:chExt cx="999163" cy="830997"/>
          </a:xfrm>
        </p:grpSpPr>
        <p:grpSp>
          <p:nvGrpSpPr>
            <p:cNvPr id="104" name="グループ化 103">
              <a:extLst>
                <a:ext uri="{FF2B5EF4-FFF2-40B4-BE49-F238E27FC236}">
                  <a16:creationId xmlns:a16="http://schemas.microsoft.com/office/drawing/2014/main" id="{A95B439E-4F26-4C7A-AE76-433AD6FAC4C5}"/>
                </a:ext>
              </a:extLst>
            </p:cNvPr>
            <p:cNvGrpSpPr/>
            <p:nvPr/>
          </p:nvGrpSpPr>
          <p:grpSpPr>
            <a:xfrm>
              <a:off x="2104193" y="3671415"/>
              <a:ext cx="808254" cy="830997"/>
              <a:chOff x="1301698" y="2506548"/>
              <a:chExt cx="696247" cy="830997"/>
            </a:xfrm>
          </p:grpSpPr>
          <p:sp>
            <p:nvSpPr>
              <p:cNvPr id="105" name="テキスト ボックス 104">
                <a:extLst>
                  <a:ext uri="{FF2B5EF4-FFF2-40B4-BE49-F238E27FC236}">
                    <a16:creationId xmlns:a16="http://schemas.microsoft.com/office/drawing/2014/main" id="{9C4171E5-8B75-4E7E-B75C-6410349ED092}"/>
                  </a:ext>
                </a:extLst>
              </p:cNvPr>
              <p:cNvSpPr txBox="1"/>
              <p:nvPr/>
            </p:nvSpPr>
            <p:spPr>
              <a:xfrm>
                <a:off x="1301698" y="2506548"/>
                <a:ext cx="630638" cy="830997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ja-JP" altLang="en-US" sz="2800" dirty="0">
                    <a:ea typeface="ＭＳ Ｐゴシック"/>
                  </a:rPr>
                  <a:t>  </a:t>
                </a:r>
                <a:r>
                  <a:rPr lang="en-US" altLang="ja-JP" dirty="0">
                    <a:ea typeface="ＭＳ Ｐゴシック"/>
                  </a:rPr>
                  <a:t>5</a:t>
                </a:r>
              </a:p>
              <a:p>
                <a:pPr algn="l"/>
                <a:r>
                  <a:rPr lang="en-US" altLang="ja-JP" dirty="0">
                    <a:ea typeface="ＭＳ Ｐゴシック"/>
                    <a:cs typeface="Calibri" panose="020F0502020204030204"/>
                  </a:rPr>
                  <a:t>  10</a:t>
                </a:r>
                <a:endParaRPr lang="ja-JP" altLang="en-US" dirty="0">
                  <a:ea typeface="ＭＳ Ｐゴシック"/>
                  <a:cs typeface="Calibri" panose="020F0502020204030204"/>
                </a:endParaRPr>
              </a:p>
            </p:txBody>
          </p:sp>
          <p:sp>
            <p:nvSpPr>
              <p:cNvPr id="106" name="テキスト ボックス 105">
                <a:extLst>
                  <a:ext uri="{FF2B5EF4-FFF2-40B4-BE49-F238E27FC236}">
                    <a16:creationId xmlns:a16="http://schemas.microsoft.com/office/drawing/2014/main" id="{7C986E17-0800-4545-89C5-C9586A66A213}"/>
                  </a:ext>
                </a:extLst>
              </p:cNvPr>
              <p:cNvSpPr txBox="1"/>
              <p:nvPr/>
            </p:nvSpPr>
            <p:spPr>
              <a:xfrm>
                <a:off x="1374386" y="2706306"/>
                <a:ext cx="623559" cy="461665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ja-JP" altLang="en-US" sz="2400" dirty="0">
                    <a:ea typeface="ＭＳ Ｐゴシック"/>
                    <a:cs typeface="Calibri" panose="020F0502020204030204"/>
                  </a:rPr>
                  <a:t>―</a:t>
                </a:r>
                <a:r>
                  <a:rPr lang="en-US" altLang="ja-JP" sz="2400" dirty="0">
                    <a:ea typeface="ＭＳ Ｐゴシック"/>
                    <a:cs typeface="Calibri" panose="020F0502020204030204"/>
                  </a:rPr>
                  <a:t>=</a:t>
                </a:r>
                <a:endParaRPr lang="ja-JP" altLang="en-US" sz="2400" dirty="0">
                  <a:ea typeface="ＭＳ Ｐゴシック"/>
                  <a:cs typeface="Calibri" panose="020F0502020204030204"/>
                </a:endParaRPr>
              </a:p>
            </p:txBody>
          </p:sp>
        </p:grpSp>
        <p:grpSp>
          <p:nvGrpSpPr>
            <p:cNvPr id="107" name="グループ化 106">
              <a:extLst>
                <a:ext uri="{FF2B5EF4-FFF2-40B4-BE49-F238E27FC236}">
                  <a16:creationId xmlns:a16="http://schemas.microsoft.com/office/drawing/2014/main" id="{05A2729D-9008-4DB7-ADA6-84C401FC0709}"/>
                </a:ext>
              </a:extLst>
            </p:cNvPr>
            <p:cNvGrpSpPr/>
            <p:nvPr/>
          </p:nvGrpSpPr>
          <p:grpSpPr>
            <a:xfrm>
              <a:off x="2630044" y="3790365"/>
              <a:ext cx="473312" cy="646331"/>
              <a:chOff x="1818787" y="2632266"/>
              <a:chExt cx="473312" cy="646331"/>
            </a:xfrm>
          </p:grpSpPr>
          <p:sp>
            <p:nvSpPr>
              <p:cNvPr id="108" name="テキスト ボックス 107">
                <a:extLst>
                  <a:ext uri="{FF2B5EF4-FFF2-40B4-BE49-F238E27FC236}">
                    <a16:creationId xmlns:a16="http://schemas.microsoft.com/office/drawing/2014/main" id="{7170A4CA-DDDD-4AB2-858B-7E3EA5FF8A21}"/>
                  </a:ext>
                </a:extLst>
              </p:cNvPr>
              <p:cNvSpPr txBox="1"/>
              <p:nvPr/>
            </p:nvSpPr>
            <p:spPr>
              <a:xfrm>
                <a:off x="1900876" y="2632266"/>
                <a:ext cx="366044" cy="646331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en-US" altLang="ja-JP" dirty="0">
                    <a:ea typeface="ＭＳ Ｐゴシック"/>
                  </a:rPr>
                  <a:t>1</a:t>
                </a:r>
              </a:p>
              <a:p>
                <a:pPr algn="l"/>
                <a:r>
                  <a:rPr lang="en-US" altLang="ja-JP" dirty="0">
                    <a:ea typeface="ＭＳ Ｐゴシック"/>
                    <a:cs typeface="Calibri" panose="020F0502020204030204"/>
                  </a:rPr>
                  <a:t>2</a:t>
                </a:r>
                <a:endParaRPr lang="ja-JP" altLang="en-US" dirty="0">
                  <a:ea typeface="ＭＳ Ｐゴシック"/>
                  <a:cs typeface="Calibri" panose="020F0502020204030204"/>
                </a:endParaRPr>
              </a:p>
            </p:txBody>
          </p:sp>
          <p:sp>
            <p:nvSpPr>
              <p:cNvPr id="128" name="テキスト ボックス 127">
                <a:extLst>
                  <a:ext uri="{FF2B5EF4-FFF2-40B4-BE49-F238E27FC236}">
                    <a16:creationId xmlns:a16="http://schemas.microsoft.com/office/drawing/2014/main" id="{2B258094-0BC8-4AD5-811C-C46557D6023E}"/>
                  </a:ext>
                </a:extLst>
              </p:cNvPr>
              <p:cNvSpPr txBox="1"/>
              <p:nvPr/>
            </p:nvSpPr>
            <p:spPr>
              <a:xfrm>
                <a:off x="1818787" y="2706305"/>
                <a:ext cx="473312" cy="461665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ja-JP" altLang="en-US" sz="2400" dirty="0">
                    <a:ea typeface="ＭＳ Ｐゴシック"/>
                    <a:cs typeface="Calibri" panose="020F0502020204030204"/>
                  </a:rPr>
                  <a:t>―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24308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69" grpId="0"/>
      <p:bldP spid="70" grpId="0"/>
      <p:bldP spid="148" grpId="0" animBg="1"/>
      <p:bldP spid="149" grpId="0" animBg="1"/>
      <p:bldP spid="150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9CDD7340-CFC2-49B8-A852-CECD40CCB4B4}"/>
              </a:ext>
            </a:extLst>
          </p:cNvPr>
          <p:cNvGrpSpPr/>
          <p:nvPr/>
        </p:nvGrpSpPr>
        <p:grpSpPr>
          <a:xfrm>
            <a:off x="1948543" y="2962574"/>
            <a:ext cx="2917372" cy="533401"/>
            <a:chOff x="1948543" y="2962574"/>
            <a:chExt cx="2917372" cy="533401"/>
          </a:xfrm>
        </p:grpSpPr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223197AB-72BE-423B-BD0D-396A876CF4A5}"/>
                </a:ext>
              </a:extLst>
            </p:cNvPr>
            <p:cNvGrpSpPr/>
            <p:nvPr/>
          </p:nvGrpSpPr>
          <p:grpSpPr>
            <a:xfrm>
              <a:off x="1995178" y="3124331"/>
              <a:ext cx="2821108" cy="211155"/>
              <a:chOff x="1235900" y="1209505"/>
              <a:chExt cx="2821108" cy="211155"/>
            </a:xfrm>
          </p:grpSpPr>
          <p:sp>
            <p:nvSpPr>
              <p:cNvPr id="3" name="楕円 2">
                <a:extLst>
                  <a:ext uri="{FF2B5EF4-FFF2-40B4-BE49-F238E27FC236}">
                    <a16:creationId xmlns:a16="http://schemas.microsoft.com/office/drawing/2014/main" id="{84BA7E7A-DC18-402E-9619-125EAA935EF8}"/>
                  </a:ext>
                </a:extLst>
              </p:cNvPr>
              <p:cNvSpPr/>
              <p:nvPr/>
            </p:nvSpPr>
            <p:spPr>
              <a:xfrm>
                <a:off x="1235900" y="1209505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5" name="楕円 4">
                <a:extLst>
                  <a:ext uri="{FF2B5EF4-FFF2-40B4-BE49-F238E27FC236}">
                    <a16:creationId xmlns:a16="http://schemas.microsoft.com/office/drawing/2014/main" id="{DCE6BAAA-DA0F-4F53-B3E4-95A8B60540FF}"/>
                  </a:ext>
                </a:extLst>
              </p:cNvPr>
              <p:cNvSpPr/>
              <p:nvPr/>
            </p:nvSpPr>
            <p:spPr>
              <a:xfrm>
                <a:off x="1517428" y="1209505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" name="楕円 6">
                <a:extLst>
                  <a:ext uri="{FF2B5EF4-FFF2-40B4-BE49-F238E27FC236}">
                    <a16:creationId xmlns:a16="http://schemas.microsoft.com/office/drawing/2014/main" id="{34B3C174-D0FE-45C8-871A-3295A29FA6A8}"/>
                  </a:ext>
                </a:extLst>
              </p:cNvPr>
              <p:cNvSpPr/>
              <p:nvPr/>
            </p:nvSpPr>
            <p:spPr>
              <a:xfrm>
                <a:off x="1798956" y="1209505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9" name="楕円 8">
                <a:extLst>
                  <a:ext uri="{FF2B5EF4-FFF2-40B4-BE49-F238E27FC236}">
                    <a16:creationId xmlns:a16="http://schemas.microsoft.com/office/drawing/2014/main" id="{812548A9-74A4-414B-A3A4-9EB6C8A6AF5A}"/>
                  </a:ext>
                </a:extLst>
              </p:cNvPr>
              <p:cNvSpPr/>
              <p:nvPr/>
            </p:nvSpPr>
            <p:spPr>
              <a:xfrm>
                <a:off x="3261025" y="1209505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1" name="楕円 10">
                <a:extLst>
                  <a:ext uri="{FF2B5EF4-FFF2-40B4-BE49-F238E27FC236}">
                    <a16:creationId xmlns:a16="http://schemas.microsoft.com/office/drawing/2014/main" id="{1BE10DD7-48A5-4F7E-B38E-AF9606B55A8F}"/>
                  </a:ext>
                </a:extLst>
              </p:cNvPr>
              <p:cNvSpPr/>
              <p:nvPr/>
            </p:nvSpPr>
            <p:spPr>
              <a:xfrm>
                <a:off x="3845853" y="1209505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3" name="楕円 12">
                <a:extLst>
                  <a:ext uri="{FF2B5EF4-FFF2-40B4-BE49-F238E27FC236}">
                    <a16:creationId xmlns:a16="http://schemas.microsoft.com/office/drawing/2014/main" id="{13770095-146B-4BC0-B3E9-3EBB939028FC}"/>
                  </a:ext>
                </a:extLst>
              </p:cNvPr>
              <p:cNvSpPr/>
              <p:nvPr/>
            </p:nvSpPr>
            <p:spPr>
              <a:xfrm>
                <a:off x="2091370" y="1209505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5" name="楕円 14">
                <a:extLst>
                  <a:ext uri="{FF2B5EF4-FFF2-40B4-BE49-F238E27FC236}">
                    <a16:creationId xmlns:a16="http://schemas.microsoft.com/office/drawing/2014/main" id="{740DFBDD-EE2F-44EC-A989-C02F49B8A43F}"/>
                  </a:ext>
                </a:extLst>
              </p:cNvPr>
              <p:cNvSpPr/>
              <p:nvPr/>
            </p:nvSpPr>
            <p:spPr>
              <a:xfrm>
                <a:off x="2383784" y="1209505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7" name="楕円 16">
                <a:extLst>
                  <a:ext uri="{FF2B5EF4-FFF2-40B4-BE49-F238E27FC236}">
                    <a16:creationId xmlns:a16="http://schemas.microsoft.com/office/drawing/2014/main" id="{362347AD-3D99-4680-A08D-3920B66432DB}"/>
                  </a:ext>
                </a:extLst>
              </p:cNvPr>
              <p:cNvSpPr/>
              <p:nvPr/>
            </p:nvSpPr>
            <p:spPr>
              <a:xfrm>
                <a:off x="2968612" y="1209505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9" name="楕円 18">
                <a:extLst>
                  <a:ext uri="{FF2B5EF4-FFF2-40B4-BE49-F238E27FC236}">
                    <a16:creationId xmlns:a16="http://schemas.microsoft.com/office/drawing/2014/main" id="{413C5584-D015-469F-AD1E-DEB2BE2AF3FE}"/>
                  </a:ext>
                </a:extLst>
              </p:cNvPr>
              <p:cNvSpPr/>
              <p:nvPr/>
            </p:nvSpPr>
            <p:spPr>
              <a:xfrm>
                <a:off x="3542553" y="1209505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21" name="楕円 20">
                <a:extLst>
                  <a:ext uri="{FF2B5EF4-FFF2-40B4-BE49-F238E27FC236}">
                    <a16:creationId xmlns:a16="http://schemas.microsoft.com/office/drawing/2014/main" id="{1758B70D-BC5E-4FD3-B2A4-B172BCBB3585}"/>
                  </a:ext>
                </a:extLst>
              </p:cNvPr>
              <p:cNvSpPr/>
              <p:nvPr/>
            </p:nvSpPr>
            <p:spPr>
              <a:xfrm>
                <a:off x="2676198" y="1209505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23" name="四角形: 角を丸くする 22">
              <a:extLst>
                <a:ext uri="{FF2B5EF4-FFF2-40B4-BE49-F238E27FC236}">
                  <a16:creationId xmlns:a16="http://schemas.microsoft.com/office/drawing/2014/main" id="{68AB12C0-EFBE-475D-9AE9-4BD39C3CFDD0}"/>
                </a:ext>
              </a:extLst>
            </p:cNvPr>
            <p:cNvSpPr/>
            <p:nvPr/>
          </p:nvSpPr>
          <p:spPr>
            <a:xfrm>
              <a:off x="1948543" y="2962574"/>
              <a:ext cx="2917372" cy="53340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51D7BB36-E149-46D5-86A2-37DC3025A140}"/>
              </a:ext>
            </a:extLst>
          </p:cNvPr>
          <p:cNvGrpSpPr/>
          <p:nvPr/>
        </p:nvGrpSpPr>
        <p:grpSpPr>
          <a:xfrm>
            <a:off x="1964708" y="3552883"/>
            <a:ext cx="2917371" cy="772914"/>
            <a:chOff x="1964708" y="3552883"/>
            <a:chExt cx="2917371" cy="772914"/>
          </a:xfrm>
        </p:grpSpPr>
        <p:sp>
          <p:nvSpPr>
            <p:cNvPr id="27" name="左中かっこ 26">
              <a:extLst>
                <a:ext uri="{FF2B5EF4-FFF2-40B4-BE49-F238E27FC236}">
                  <a16:creationId xmlns:a16="http://schemas.microsoft.com/office/drawing/2014/main" id="{EB49F018-E247-46C0-A980-35749C6B5C42}"/>
                </a:ext>
              </a:extLst>
            </p:cNvPr>
            <p:cNvSpPr/>
            <p:nvPr/>
          </p:nvSpPr>
          <p:spPr>
            <a:xfrm rot="16200000">
              <a:off x="3317816" y="2199775"/>
              <a:ext cx="211155" cy="2917371"/>
            </a:xfrm>
            <a:prstGeom prst="lef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601EC71E-B67E-4831-A87D-F58A8C5B9F01}"/>
                </a:ext>
              </a:extLst>
            </p:cNvPr>
            <p:cNvSpPr txBox="1"/>
            <p:nvPr/>
          </p:nvSpPr>
          <p:spPr>
            <a:xfrm>
              <a:off x="3193813" y="3741022"/>
              <a:ext cx="468086" cy="584775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3200" dirty="0">
                  <a:ea typeface="ＭＳ Ｐゴシック"/>
                </a:rPr>
                <a:t>１</a:t>
              </a:r>
              <a:endParaRPr lang="ja-JP" altLang="en-US" sz="3200" dirty="0">
                <a:cs typeface="Calibri" panose="020F0502020204030204"/>
              </a:endParaRPr>
            </a:p>
          </p:txBody>
        </p:sp>
      </p:grpSp>
      <p:sp>
        <p:nvSpPr>
          <p:cNvPr id="57" name="タイトル 1">
            <a:extLst>
              <a:ext uri="{FF2B5EF4-FFF2-40B4-BE49-F238E27FC236}">
                <a16:creationId xmlns:a16="http://schemas.microsoft.com/office/drawing/2014/main" id="{5FC4178D-A630-43DB-A947-FD8FD93744B8}"/>
              </a:ext>
            </a:extLst>
          </p:cNvPr>
          <p:cNvSpPr txBox="1">
            <a:spLocks/>
          </p:cNvSpPr>
          <p:nvPr/>
        </p:nvSpPr>
        <p:spPr>
          <a:xfrm>
            <a:off x="893375" y="157859"/>
            <a:ext cx="880104" cy="356595"/>
          </a:xfrm>
          <a:prstGeom prst="rect">
            <a:avLst/>
          </a:prstGeom>
        </p:spPr>
        <p:txBody>
          <a:bodyPr anchor="t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>
                <a:ea typeface="ＭＳ Ｐゴシック"/>
                <a:cs typeface="Calibri Light"/>
              </a:rPr>
              <a:t>割合</a:t>
            </a:r>
          </a:p>
        </p:txBody>
      </p:sp>
      <p:sp>
        <p:nvSpPr>
          <p:cNvPr id="40" name="左中かっこ 39">
            <a:extLst>
              <a:ext uri="{FF2B5EF4-FFF2-40B4-BE49-F238E27FC236}">
                <a16:creationId xmlns:a16="http://schemas.microsoft.com/office/drawing/2014/main" id="{0FA6F5FB-D111-4CD2-8F42-2BB7D590692B}"/>
              </a:ext>
            </a:extLst>
          </p:cNvPr>
          <p:cNvSpPr/>
          <p:nvPr/>
        </p:nvSpPr>
        <p:spPr>
          <a:xfrm rot="16200000">
            <a:off x="2591793" y="1468043"/>
            <a:ext cx="160975" cy="1415143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46D49FB3-E6B4-430D-BB20-1B5761E617F1}"/>
              </a:ext>
            </a:extLst>
          </p:cNvPr>
          <p:cNvSpPr/>
          <p:nvPr/>
        </p:nvSpPr>
        <p:spPr>
          <a:xfrm>
            <a:off x="2261508" y="2295758"/>
            <a:ext cx="827314" cy="49996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A8E1E1B7-166F-46DA-9F48-DF7C9DB540B5}"/>
              </a:ext>
            </a:extLst>
          </p:cNvPr>
          <p:cNvSpPr/>
          <p:nvPr/>
        </p:nvSpPr>
        <p:spPr>
          <a:xfrm>
            <a:off x="1948544" y="1510758"/>
            <a:ext cx="2917373" cy="533401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E5FCD4D7-5413-4E22-AC26-2F090EACD13E}"/>
              </a:ext>
            </a:extLst>
          </p:cNvPr>
          <p:cNvGrpSpPr/>
          <p:nvPr/>
        </p:nvGrpSpPr>
        <p:grpSpPr>
          <a:xfrm>
            <a:off x="1948544" y="1510757"/>
            <a:ext cx="2861268" cy="533401"/>
            <a:chOff x="1948544" y="1510757"/>
            <a:chExt cx="2861268" cy="533401"/>
          </a:xfrm>
        </p:grpSpPr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E96CF6BF-E975-4FA8-8139-EB16C38715D2}"/>
                </a:ext>
              </a:extLst>
            </p:cNvPr>
            <p:cNvGrpSpPr/>
            <p:nvPr/>
          </p:nvGrpSpPr>
          <p:grpSpPr>
            <a:xfrm>
              <a:off x="1992087" y="1672515"/>
              <a:ext cx="1359039" cy="211155"/>
              <a:chOff x="1225014" y="2167447"/>
              <a:chExt cx="1359039" cy="211155"/>
            </a:xfrm>
          </p:grpSpPr>
          <p:sp>
            <p:nvSpPr>
              <p:cNvPr id="36" name="楕円 35">
                <a:extLst>
                  <a:ext uri="{FF2B5EF4-FFF2-40B4-BE49-F238E27FC236}">
                    <a16:creationId xmlns:a16="http://schemas.microsoft.com/office/drawing/2014/main" id="{C4770D0B-79FA-4483-B1E6-33F12879DB5B}"/>
                  </a:ext>
                </a:extLst>
              </p:cNvPr>
              <p:cNvSpPr/>
              <p:nvPr/>
            </p:nvSpPr>
            <p:spPr>
              <a:xfrm>
                <a:off x="1225014" y="216744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37" name="楕円 36">
                <a:extLst>
                  <a:ext uri="{FF2B5EF4-FFF2-40B4-BE49-F238E27FC236}">
                    <a16:creationId xmlns:a16="http://schemas.microsoft.com/office/drawing/2014/main" id="{F9681451-1C1A-4DCD-8719-3F58F0C8B205}"/>
                  </a:ext>
                </a:extLst>
              </p:cNvPr>
              <p:cNvSpPr/>
              <p:nvPr/>
            </p:nvSpPr>
            <p:spPr>
              <a:xfrm>
                <a:off x="1506542" y="216744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44" name="楕円 43">
                <a:extLst>
                  <a:ext uri="{FF2B5EF4-FFF2-40B4-BE49-F238E27FC236}">
                    <a16:creationId xmlns:a16="http://schemas.microsoft.com/office/drawing/2014/main" id="{A9302AE9-1F82-44AE-8538-C67826D89C32}"/>
                  </a:ext>
                </a:extLst>
              </p:cNvPr>
              <p:cNvSpPr/>
              <p:nvPr/>
            </p:nvSpPr>
            <p:spPr>
              <a:xfrm>
                <a:off x="1788070" y="216744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45" name="楕円 44">
                <a:extLst>
                  <a:ext uri="{FF2B5EF4-FFF2-40B4-BE49-F238E27FC236}">
                    <a16:creationId xmlns:a16="http://schemas.microsoft.com/office/drawing/2014/main" id="{97DD0686-EF11-4D97-8999-9151208DBAC2}"/>
                  </a:ext>
                </a:extLst>
              </p:cNvPr>
              <p:cNvSpPr/>
              <p:nvPr/>
            </p:nvSpPr>
            <p:spPr>
              <a:xfrm>
                <a:off x="2080484" y="216744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46" name="楕円 45">
                <a:extLst>
                  <a:ext uri="{FF2B5EF4-FFF2-40B4-BE49-F238E27FC236}">
                    <a16:creationId xmlns:a16="http://schemas.microsoft.com/office/drawing/2014/main" id="{12AA0F69-4DED-4C7A-A927-B3A4879A3BBF}"/>
                  </a:ext>
                </a:extLst>
              </p:cNvPr>
              <p:cNvSpPr/>
              <p:nvPr/>
            </p:nvSpPr>
            <p:spPr>
              <a:xfrm>
                <a:off x="2372898" y="216744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grpSp>
          <p:nvGrpSpPr>
            <p:cNvPr id="71" name="グループ化 70">
              <a:extLst>
                <a:ext uri="{FF2B5EF4-FFF2-40B4-BE49-F238E27FC236}">
                  <a16:creationId xmlns:a16="http://schemas.microsoft.com/office/drawing/2014/main" id="{1BF9612A-CBB2-449E-B77B-FC7D5C636CE6}"/>
                </a:ext>
              </a:extLst>
            </p:cNvPr>
            <p:cNvGrpSpPr/>
            <p:nvPr/>
          </p:nvGrpSpPr>
          <p:grpSpPr>
            <a:xfrm>
              <a:off x="3450773" y="1672515"/>
              <a:ext cx="1359039" cy="211155"/>
              <a:chOff x="1225014" y="2167447"/>
              <a:chExt cx="1359039" cy="211155"/>
            </a:xfrm>
          </p:grpSpPr>
          <p:sp>
            <p:nvSpPr>
              <p:cNvPr id="66" name="楕円 65">
                <a:extLst>
                  <a:ext uri="{FF2B5EF4-FFF2-40B4-BE49-F238E27FC236}">
                    <a16:creationId xmlns:a16="http://schemas.microsoft.com/office/drawing/2014/main" id="{A9CAB59F-4DCB-4F89-91DE-41883F8107B2}"/>
                  </a:ext>
                </a:extLst>
              </p:cNvPr>
              <p:cNvSpPr/>
              <p:nvPr/>
            </p:nvSpPr>
            <p:spPr>
              <a:xfrm>
                <a:off x="1225014" y="2167447"/>
                <a:ext cx="211155" cy="21115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7" name="楕円 66">
                <a:extLst>
                  <a:ext uri="{FF2B5EF4-FFF2-40B4-BE49-F238E27FC236}">
                    <a16:creationId xmlns:a16="http://schemas.microsoft.com/office/drawing/2014/main" id="{FBA7E905-BFAA-4B83-9E1A-157AEFDD0D46}"/>
                  </a:ext>
                </a:extLst>
              </p:cNvPr>
              <p:cNvSpPr/>
              <p:nvPr/>
            </p:nvSpPr>
            <p:spPr>
              <a:xfrm>
                <a:off x="1506542" y="2167447"/>
                <a:ext cx="211155" cy="21115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8" name="楕円 67">
                <a:extLst>
                  <a:ext uri="{FF2B5EF4-FFF2-40B4-BE49-F238E27FC236}">
                    <a16:creationId xmlns:a16="http://schemas.microsoft.com/office/drawing/2014/main" id="{A9537527-69D3-4395-BF97-312760B19BC4}"/>
                  </a:ext>
                </a:extLst>
              </p:cNvPr>
              <p:cNvSpPr/>
              <p:nvPr/>
            </p:nvSpPr>
            <p:spPr>
              <a:xfrm>
                <a:off x="1788070" y="2167447"/>
                <a:ext cx="211155" cy="21115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9" name="楕円 68">
                <a:extLst>
                  <a:ext uri="{FF2B5EF4-FFF2-40B4-BE49-F238E27FC236}">
                    <a16:creationId xmlns:a16="http://schemas.microsoft.com/office/drawing/2014/main" id="{A17C7FEB-54F9-48AC-A5D1-A4528A7B5C54}"/>
                  </a:ext>
                </a:extLst>
              </p:cNvPr>
              <p:cNvSpPr/>
              <p:nvPr/>
            </p:nvSpPr>
            <p:spPr>
              <a:xfrm>
                <a:off x="2080484" y="2167447"/>
                <a:ext cx="211155" cy="21115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0" name="楕円 69">
                <a:extLst>
                  <a:ext uri="{FF2B5EF4-FFF2-40B4-BE49-F238E27FC236}">
                    <a16:creationId xmlns:a16="http://schemas.microsoft.com/office/drawing/2014/main" id="{0407DC72-5C16-46E0-B232-F57CBBF4ABB5}"/>
                  </a:ext>
                </a:extLst>
              </p:cNvPr>
              <p:cNvSpPr/>
              <p:nvPr/>
            </p:nvSpPr>
            <p:spPr>
              <a:xfrm>
                <a:off x="2372898" y="2167447"/>
                <a:ext cx="211155" cy="21115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73" name="四角形: 角を丸くする 72">
              <a:extLst>
                <a:ext uri="{FF2B5EF4-FFF2-40B4-BE49-F238E27FC236}">
                  <a16:creationId xmlns:a16="http://schemas.microsoft.com/office/drawing/2014/main" id="{83D17BC7-B7CF-46A5-AD45-C459CCFE860B}"/>
                </a:ext>
              </a:extLst>
            </p:cNvPr>
            <p:cNvSpPr/>
            <p:nvPr/>
          </p:nvSpPr>
          <p:spPr>
            <a:xfrm>
              <a:off x="1948544" y="1510757"/>
              <a:ext cx="1436918" cy="533401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sp>
        <p:nvSpPr>
          <p:cNvPr id="49" name="左中かっこ 48">
            <a:extLst>
              <a:ext uri="{FF2B5EF4-FFF2-40B4-BE49-F238E27FC236}">
                <a16:creationId xmlns:a16="http://schemas.microsoft.com/office/drawing/2014/main" id="{D02C9E27-3211-4EAA-98D9-770F5E99EAFB}"/>
              </a:ext>
            </a:extLst>
          </p:cNvPr>
          <p:cNvSpPr/>
          <p:nvPr/>
        </p:nvSpPr>
        <p:spPr>
          <a:xfrm rot="16200000">
            <a:off x="2233448" y="487548"/>
            <a:ext cx="175536" cy="598715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1F4C95D3-7764-449E-AB3F-08AA20190118}"/>
              </a:ext>
            </a:extLst>
          </p:cNvPr>
          <p:cNvSpPr/>
          <p:nvPr/>
        </p:nvSpPr>
        <p:spPr>
          <a:xfrm>
            <a:off x="1948544" y="893390"/>
            <a:ext cx="827314" cy="53340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83" name="楕円 82">
            <a:extLst>
              <a:ext uri="{FF2B5EF4-FFF2-40B4-BE49-F238E27FC236}">
                <a16:creationId xmlns:a16="http://schemas.microsoft.com/office/drawing/2014/main" id="{CD5E15D7-34AD-43C0-B806-6CDDA7CA96D9}"/>
              </a:ext>
            </a:extLst>
          </p:cNvPr>
          <p:cNvSpPr/>
          <p:nvPr/>
        </p:nvSpPr>
        <p:spPr>
          <a:xfrm>
            <a:off x="4637127" y="305989"/>
            <a:ext cx="211155" cy="211155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09858D68-7C54-421F-9C5E-34224DBE56D2}"/>
              </a:ext>
            </a:extLst>
          </p:cNvPr>
          <p:cNvGrpSpPr/>
          <p:nvPr/>
        </p:nvGrpSpPr>
        <p:grpSpPr>
          <a:xfrm>
            <a:off x="1994806" y="144232"/>
            <a:ext cx="2917373" cy="533401"/>
            <a:chOff x="1994806" y="144232"/>
            <a:chExt cx="2917373" cy="533401"/>
          </a:xfrm>
        </p:grpSpPr>
        <p:grpSp>
          <p:nvGrpSpPr>
            <p:cNvPr id="16" name="グループ化 15">
              <a:extLst>
                <a:ext uri="{FF2B5EF4-FFF2-40B4-BE49-F238E27FC236}">
                  <a16:creationId xmlns:a16="http://schemas.microsoft.com/office/drawing/2014/main" id="{2A806015-27E1-429C-AB77-DA241BAEBB11}"/>
                </a:ext>
              </a:extLst>
            </p:cNvPr>
            <p:cNvGrpSpPr/>
            <p:nvPr/>
          </p:nvGrpSpPr>
          <p:grpSpPr>
            <a:xfrm>
              <a:off x="2063214" y="305989"/>
              <a:ext cx="492683" cy="211155"/>
              <a:chOff x="1246785" y="4159532"/>
              <a:chExt cx="492683" cy="211155"/>
            </a:xfrm>
          </p:grpSpPr>
          <p:sp>
            <p:nvSpPr>
              <p:cNvPr id="55" name="楕円 54">
                <a:extLst>
                  <a:ext uri="{FF2B5EF4-FFF2-40B4-BE49-F238E27FC236}">
                    <a16:creationId xmlns:a16="http://schemas.microsoft.com/office/drawing/2014/main" id="{58364590-DB1B-4768-8AE0-95A3B25B31B3}"/>
                  </a:ext>
                </a:extLst>
              </p:cNvPr>
              <p:cNvSpPr/>
              <p:nvPr/>
            </p:nvSpPr>
            <p:spPr>
              <a:xfrm>
                <a:off x="1246785" y="415953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56" name="楕円 55">
                <a:extLst>
                  <a:ext uri="{FF2B5EF4-FFF2-40B4-BE49-F238E27FC236}">
                    <a16:creationId xmlns:a16="http://schemas.microsoft.com/office/drawing/2014/main" id="{F0B380B7-B9AF-4498-823A-E8526CD35707}"/>
                  </a:ext>
                </a:extLst>
              </p:cNvPr>
              <p:cNvSpPr/>
              <p:nvPr/>
            </p:nvSpPr>
            <p:spPr>
              <a:xfrm>
                <a:off x="1528313" y="415953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75" name="四角形: 角を丸くする 74">
              <a:extLst>
                <a:ext uri="{FF2B5EF4-FFF2-40B4-BE49-F238E27FC236}">
                  <a16:creationId xmlns:a16="http://schemas.microsoft.com/office/drawing/2014/main" id="{27A1FC35-FD33-4831-9940-4833BB80AFD8}"/>
                </a:ext>
              </a:extLst>
            </p:cNvPr>
            <p:cNvSpPr/>
            <p:nvPr/>
          </p:nvSpPr>
          <p:spPr>
            <a:xfrm>
              <a:off x="1994806" y="144232"/>
              <a:ext cx="2917373" cy="533401"/>
            </a:xfrm>
            <a:prstGeom prst="round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77" name="四角形: 角を丸くする 76">
              <a:extLst>
                <a:ext uri="{FF2B5EF4-FFF2-40B4-BE49-F238E27FC236}">
                  <a16:creationId xmlns:a16="http://schemas.microsoft.com/office/drawing/2014/main" id="{215EC1D2-BE8F-4561-98B4-7406BEDC3DD2}"/>
                </a:ext>
              </a:extLst>
            </p:cNvPr>
            <p:cNvSpPr/>
            <p:nvPr/>
          </p:nvSpPr>
          <p:spPr>
            <a:xfrm>
              <a:off x="1994806" y="144232"/>
              <a:ext cx="642260" cy="533401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79" name="楕円 78">
              <a:extLst>
                <a:ext uri="{FF2B5EF4-FFF2-40B4-BE49-F238E27FC236}">
                  <a16:creationId xmlns:a16="http://schemas.microsoft.com/office/drawing/2014/main" id="{D431D803-4353-47A2-88A0-9000FF23D9D1}"/>
                </a:ext>
              </a:extLst>
            </p:cNvPr>
            <p:cNvSpPr/>
            <p:nvPr/>
          </p:nvSpPr>
          <p:spPr>
            <a:xfrm>
              <a:off x="3518470" y="305989"/>
              <a:ext cx="211155" cy="21115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80" name="楕円 79">
              <a:extLst>
                <a:ext uri="{FF2B5EF4-FFF2-40B4-BE49-F238E27FC236}">
                  <a16:creationId xmlns:a16="http://schemas.microsoft.com/office/drawing/2014/main" id="{BCF68CF6-4655-4623-9C8E-D5DC1EA7EDE3}"/>
                </a:ext>
              </a:extLst>
            </p:cNvPr>
            <p:cNvSpPr/>
            <p:nvPr/>
          </p:nvSpPr>
          <p:spPr>
            <a:xfrm>
              <a:off x="3789970" y="305989"/>
              <a:ext cx="211155" cy="21115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81" name="楕円 80">
              <a:extLst>
                <a:ext uri="{FF2B5EF4-FFF2-40B4-BE49-F238E27FC236}">
                  <a16:creationId xmlns:a16="http://schemas.microsoft.com/office/drawing/2014/main" id="{A965FE92-3A21-43FD-BA0B-85FE40897024}"/>
                </a:ext>
              </a:extLst>
            </p:cNvPr>
            <p:cNvSpPr/>
            <p:nvPr/>
          </p:nvSpPr>
          <p:spPr>
            <a:xfrm>
              <a:off x="4072356" y="305989"/>
              <a:ext cx="211155" cy="21115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82" name="楕円 81">
              <a:extLst>
                <a:ext uri="{FF2B5EF4-FFF2-40B4-BE49-F238E27FC236}">
                  <a16:creationId xmlns:a16="http://schemas.microsoft.com/office/drawing/2014/main" id="{7E099FF2-4359-4D45-87E9-33AD35CB305A}"/>
                </a:ext>
              </a:extLst>
            </p:cNvPr>
            <p:cNvSpPr/>
            <p:nvPr/>
          </p:nvSpPr>
          <p:spPr>
            <a:xfrm>
              <a:off x="4354741" y="305989"/>
              <a:ext cx="211155" cy="21115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86" name="楕円 85">
              <a:extLst>
                <a:ext uri="{FF2B5EF4-FFF2-40B4-BE49-F238E27FC236}">
                  <a16:creationId xmlns:a16="http://schemas.microsoft.com/office/drawing/2014/main" id="{793EDFD0-BE02-4270-BB74-1E47755E6364}"/>
                </a:ext>
              </a:extLst>
            </p:cNvPr>
            <p:cNvSpPr/>
            <p:nvPr/>
          </p:nvSpPr>
          <p:spPr>
            <a:xfrm>
              <a:off x="3236084" y="305989"/>
              <a:ext cx="211155" cy="21115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88" name="楕円 87">
              <a:extLst>
                <a:ext uri="{FF2B5EF4-FFF2-40B4-BE49-F238E27FC236}">
                  <a16:creationId xmlns:a16="http://schemas.microsoft.com/office/drawing/2014/main" id="{2C01CEA7-0BF3-4B5D-AB8A-D22238F770C4}"/>
                </a:ext>
              </a:extLst>
            </p:cNvPr>
            <p:cNvSpPr/>
            <p:nvPr/>
          </p:nvSpPr>
          <p:spPr>
            <a:xfrm>
              <a:off x="2953699" y="305989"/>
              <a:ext cx="211155" cy="21115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89" name="楕円 88">
              <a:extLst>
                <a:ext uri="{FF2B5EF4-FFF2-40B4-BE49-F238E27FC236}">
                  <a16:creationId xmlns:a16="http://schemas.microsoft.com/office/drawing/2014/main" id="{94B4F129-2092-4A77-A8F4-E89D80A67695}"/>
                </a:ext>
              </a:extLst>
            </p:cNvPr>
            <p:cNvSpPr/>
            <p:nvPr/>
          </p:nvSpPr>
          <p:spPr>
            <a:xfrm>
              <a:off x="2671313" y="305989"/>
              <a:ext cx="211155" cy="21115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2F6DD25F-3677-4CA1-AA5B-F48F083FC3CB}"/>
              </a:ext>
            </a:extLst>
          </p:cNvPr>
          <p:cNvGrpSpPr/>
          <p:nvPr/>
        </p:nvGrpSpPr>
        <p:grpSpPr>
          <a:xfrm>
            <a:off x="1978317" y="4741425"/>
            <a:ext cx="5921828" cy="808586"/>
            <a:chOff x="1978317" y="4741425"/>
            <a:chExt cx="5921828" cy="808586"/>
          </a:xfrm>
        </p:grpSpPr>
        <p:sp>
          <p:nvSpPr>
            <p:cNvPr id="94" name="左中かっこ 93">
              <a:extLst>
                <a:ext uri="{FF2B5EF4-FFF2-40B4-BE49-F238E27FC236}">
                  <a16:creationId xmlns:a16="http://schemas.microsoft.com/office/drawing/2014/main" id="{E505F737-F058-42E8-B7B8-BB67D2C4BAE9}"/>
                </a:ext>
              </a:extLst>
            </p:cNvPr>
            <p:cNvSpPr/>
            <p:nvPr/>
          </p:nvSpPr>
          <p:spPr>
            <a:xfrm rot="16200000">
              <a:off x="4803159" y="1916583"/>
              <a:ext cx="272143" cy="5921828"/>
            </a:xfrm>
            <a:prstGeom prst="lef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96" name="テキスト ボックス 95">
              <a:extLst>
                <a:ext uri="{FF2B5EF4-FFF2-40B4-BE49-F238E27FC236}">
                  <a16:creationId xmlns:a16="http://schemas.microsoft.com/office/drawing/2014/main" id="{77B6E30D-E5A6-4DA0-9ECA-517926F60B25}"/>
                </a:ext>
              </a:extLst>
            </p:cNvPr>
            <p:cNvSpPr txBox="1"/>
            <p:nvPr/>
          </p:nvSpPr>
          <p:spPr>
            <a:xfrm>
              <a:off x="4736579" y="5026791"/>
              <a:ext cx="468086" cy="52322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2800" dirty="0">
                  <a:ea typeface="ＭＳ Ｐゴシック"/>
                </a:rPr>
                <a:t>２</a:t>
              </a:r>
              <a:endParaRPr lang="ja-JP" altLang="en-US" sz="2800" dirty="0">
                <a:cs typeface="Calibri" panose="020F0502020204030204"/>
              </a:endParaRPr>
            </a:p>
          </p:txBody>
        </p: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3C236F68-1CB6-4F01-9DBC-9929803AC67F}"/>
              </a:ext>
            </a:extLst>
          </p:cNvPr>
          <p:cNvGrpSpPr/>
          <p:nvPr/>
        </p:nvGrpSpPr>
        <p:grpSpPr>
          <a:xfrm>
            <a:off x="1951265" y="4222991"/>
            <a:ext cx="5921829" cy="544286"/>
            <a:chOff x="1951265" y="4222991"/>
            <a:chExt cx="5921829" cy="544286"/>
          </a:xfrm>
        </p:grpSpPr>
        <p:grpSp>
          <p:nvGrpSpPr>
            <p:cNvPr id="108" name="グループ化 107">
              <a:extLst>
                <a:ext uri="{FF2B5EF4-FFF2-40B4-BE49-F238E27FC236}">
                  <a16:creationId xmlns:a16="http://schemas.microsoft.com/office/drawing/2014/main" id="{074D594F-DC3A-4D10-8619-E588B7741256}"/>
                </a:ext>
              </a:extLst>
            </p:cNvPr>
            <p:cNvGrpSpPr/>
            <p:nvPr/>
          </p:nvGrpSpPr>
          <p:grpSpPr>
            <a:xfrm>
              <a:off x="1997900" y="4384748"/>
              <a:ext cx="2821108" cy="211155"/>
              <a:chOff x="1072614" y="3593477"/>
              <a:chExt cx="2821108" cy="211155"/>
            </a:xfrm>
          </p:grpSpPr>
          <p:sp>
            <p:nvSpPr>
              <p:cNvPr id="98" name="楕円 97">
                <a:extLst>
                  <a:ext uri="{FF2B5EF4-FFF2-40B4-BE49-F238E27FC236}">
                    <a16:creationId xmlns:a16="http://schemas.microsoft.com/office/drawing/2014/main" id="{21B0E160-E564-4BF3-93B3-896FED0C8115}"/>
                  </a:ext>
                </a:extLst>
              </p:cNvPr>
              <p:cNvSpPr/>
              <p:nvPr/>
            </p:nvSpPr>
            <p:spPr>
              <a:xfrm>
                <a:off x="1072614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99" name="楕円 98">
                <a:extLst>
                  <a:ext uri="{FF2B5EF4-FFF2-40B4-BE49-F238E27FC236}">
                    <a16:creationId xmlns:a16="http://schemas.microsoft.com/office/drawing/2014/main" id="{58A3B962-6DA6-4804-B614-354EE299AE06}"/>
                  </a:ext>
                </a:extLst>
              </p:cNvPr>
              <p:cNvSpPr/>
              <p:nvPr/>
            </p:nvSpPr>
            <p:spPr>
              <a:xfrm>
                <a:off x="1354142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0" name="楕円 99">
                <a:extLst>
                  <a:ext uri="{FF2B5EF4-FFF2-40B4-BE49-F238E27FC236}">
                    <a16:creationId xmlns:a16="http://schemas.microsoft.com/office/drawing/2014/main" id="{85376A1F-14C7-4CC1-9E21-8513FD164E7F}"/>
                  </a:ext>
                </a:extLst>
              </p:cNvPr>
              <p:cNvSpPr/>
              <p:nvPr/>
            </p:nvSpPr>
            <p:spPr>
              <a:xfrm>
                <a:off x="1635670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1" name="楕円 100">
                <a:extLst>
                  <a:ext uri="{FF2B5EF4-FFF2-40B4-BE49-F238E27FC236}">
                    <a16:creationId xmlns:a16="http://schemas.microsoft.com/office/drawing/2014/main" id="{D0A43931-2750-47B6-B023-BA85C88D3B1A}"/>
                  </a:ext>
                </a:extLst>
              </p:cNvPr>
              <p:cNvSpPr/>
              <p:nvPr/>
            </p:nvSpPr>
            <p:spPr>
              <a:xfrm>
                <a:off x="3097739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2" name="楕円 101">
                <a:extLst>
                  <a:ext uri="{FF2B5EF4-FFF2-40B4-BE49-F238E27FC236}">
                    <a16:creationId xmlns:a16="http://schemas.microsoft.com/office/drawing/2014/main" id="{9B3C2878-7117-4C01-81FA-85220542584C}"/>
                  </a:ext>
                </a:extLst>
              </p:cNvPr>
              <p:cNvSpPr/>
              <p:nvPr/>
            </p:nvSpPr>
            <p:spPr>
              <a:xfrm>
                <a:off x="3682567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3" name="楕円 102">
                <a:extLst>
                  <a:ext uri="{FF2B5EF4-FFF2-40B4-BE49-F238E27FC236}">
                    <a16:creationId xmlns:a16="http://schemas.microsoft.com/office/drawing/2014/main" id="{1352AE7F-08CF-4D1C-B991-16B924071F2D}"/>
                  </a:ext>
                </a:extLst>
              </p:cNvPr>
              <p:cNvSpPr/>
              <p:nvPr/>
            </p:nvSpPr>
            <p:spPr>
              <a:xfrm>
                <a:off x="1928084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4" name="楕円 103">
                <a:extLst>
                  <a:ext uri="{FF2B5EF4-FFF2-40B4-BE49-F238E27FC236}">
                    <a16:creationId xmlns:a16="http://schemas.microsoft.com/office/drawing/2014/main" id="{B8C81B26-AC54-4571-BB6F-9F11102D7EBA}"/>
                  </a:ext>
                </a:extLst>
              </p:cNvPr>
              <p:cNvSpPr/>
              <p:nvPr/>
            </p:nvSpPr>
            <p:spPr>
              <a:xfrm>
                <a:off x="2220498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5" name="楕円 104">
                <a:extLst>
                  <a:ext uri="{FF2B5EF4-FFF2-40B4-BE49-F238E27FC236}">
                    <a16:creationId xmlns:a16="http://schemas.microsoft.com/office/drawing/2014/main" id="{44FB95AC-3A3C-4DA3-92EA-D7A8E4104E63}"/>
                  </a:ext>
                </a:extLst>
              </p:cNvPr>
              <p:cNvSpPr/>
              <p:nvPr/>
            </p:nvSpPr>
            <p:spPr>
              <a:xfrm>
                <a:off x="2805326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6" name="楕円 105">
                <a:extLst>
                  <a:ext uri="{FF2B5EF4-FFF2-40B4-BE49-F238E27FC236}">
                    <a16:creationId xmlns:a16="http://schemas.microsoft.com/office/drawing/2014/main" id="{E63751E8-AC71-410C-96EB-CF1D42AC05CF}"/>
                  </a:ext>
                </a:extLst>
              </p:cNvPr>
              <p:cNvSpPr/>
              <p:nvPr/>
            </p:nvSpPr>
            <p:spPr>
              <a:xfrm>
                <a:off x="3390153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7" name="楕円 106">
                <a:extLst>
                  <a:ext uri="{FF2B5EF4-FFF2-40B4-BE49-F238E27FC236}">
                    <a16:creationId xmlns:a16="http://schemas.microsoft.com/office/drawing/2014/main" id="{CB39408A-C736-441A-87CD-7D92B1C84801}"/>
                  </a:ext>
                </a:extLst>
              </p:cNvPr>
              <p:cNvSpPr/>
              <p:nvPr/>
            </p:nvSpPr>
            <p:spPr>
              <a:xfrm>
                <a:off x="2512912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110" name="四角形: 角を丸くする 109">
              <a:extLst>
                <a:ext uri="{FF2B5EF4-FFF2-40B4-BE49-F238E27FC236}">
                  <a16:creationId xmlns:a16="http://schemas.microsoft.com/office/drawing/2014/main" id="{413A7BED-7688-48CE-A026-1321E657262C}"/>
                </a:ext>
              </a:extLst>
            </p:cNvPr>
            <p:cNvSpPr/>
            <p:nvPr/>
          </p:nvSpPr>
          <p:spPr>
            <a:xfrm>
              <a:off x="1951265" y="4222991"/>
              <a:ext cx="2917372" cy="53340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grpSp>
          <p:nvGrpSpPr>
            <p:cNvPr id="122" name="グループ化 121">
              <a:extLst>
                <a:ext uri="{FF2B5EF4-FFF2-40B4-BE49-F238E27FC236}">
                  <a16:creationId xmlns:a16="http://schemas.microsoft.com/office/drawing/2014/main" id="{04F17491-0032-498F-9B3C-D443A457E93C}"/>
                </a:ext>
              </a:extLst>
            </p:cNvPr>
            <p:cNvGrpSpPr/>
            <p:nvPr/>
          </p:nvGrpSpPr>
          <p:grpSpPr>
            <a:xfrm>
              <a:off x="5002357" y="4395633"/>
              <a:ext cx="2821108" cy="211155"/>
              <a:chOff x="4077071" y="3604362"/>
              <a:chExt cx="2821108" cy="211155"/>
            </a:xfrm>
          </p:grpSpPr>
          <p:sp>
            <p:nvSpPr>
              <p:cNvPr id="112" name="楕円 111">
                <a:extLst>
                  <a:ext uri="{FF2B5EF4-FFF2-40B4-BE49-F238E27FC236}">
                    <a16:creationId xmlns:a16="http://schemas.microsoft.com/office/drawing/2014/main" id="{69C29CC5-6F0B-422D-A237-D9DF546EBBFA}"/>
                  </a:ext>
                </a:extLst>
              </p:cNvPr>
              <p:cNvSpPr/>
              <p:nvPr/>
            </p:nvSpPr>
            <p:spPr>
              <a:xfrm>
                <a:off x="4077071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13" name="楕円 112">
                <a:extLst>
                  <a:ext uri="{FF2B5EF4-FFF2-40B4-BE49-F238E27FC236}">
                    <a16:creationId xmlns:a16="http://schemas.microsoft.com/office/drawing/2014/main" id="{EA0E0F63-13D2-46CA-B0C8-369CE8DAF5C6}"/>
                  </a:ext>
                </a:extLst>
              </p:cNvPr>
              <p:cNvSpPr/>
              <p:nvPr/>
            </p:nvSpPr>
            <p:spPr>
              <a:xfrm>
                <a:off x="4347713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14" name="楕円 113">
                <a:extLst>
                  <a:ext uri="{FF2B5EF4-FFF2-40B4-BE49-F238E27FC236}">
                    <a16:creationId xmlns:a16="http://schemas.microsoft.com/office/drawing/2014/main" id="{3DC935EB-52ED-4701-A5DE-F4D582C3E485}"/>
                  </a:ext>
                </a:extLst>
              </p:cNvPr>
              <p:cNvSpPr/>
              <p:nvPr/>
            </p:nvSpPr>
            <p:spPr>
              <a:xfrm>
                <a:off x="4640127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15" name="楕円 114">
                <a:extLst>
                  <a:ext uri="{FF2B5EF4-FFF2-40B4-BE49-F238E27FC236}">
                    <a16:creationId xmlns:a16="http://schemas.microsoft.com/office/drawing/2014/main" id="{BD27FF1B-4E6B-45DD-A846-ECA751F7E081}"/>
                  </a:ext>
                </a:extLst>
              </p:cNvPr>
              <p:cNvSpPr/>
              <p:nvPr/>
            </p:nvSpPr>
            <p:spPr>
              <a:xfrm>
                <a:off x="6102196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16" name="楕円 115">
                <a:extLst>
                  <a:ext uri="{FF2B5EF4-FFF2-40B4-BE49-F238E27FC236}">
                    <a16:creationId xmlns:a16="http://schemas.microsoft.com/office/drawing/2014/main" id="{5340698F-CD4E-4CF9-BED7-C8854A9A58D4}"/>
                  </a:ext>
                </a:extLst>
              </p:cNvPr>
              <p:cNvSpPr/>
              <p:nvPr/>
            </p:nvSpPr>
            <p:spPr>
              <a:xfrm>
                <a:off x="6687024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17" name="楕円 116">
                <a:extLst>
                  <a:ext uri="{FF2B5EF4-FFF2-40B4-BE49-F238E27FC236}">
                    <a16:creationId xmlns:a16="http://schemas.microsoft.com/office/drawing/2014/main" id="{5156D3C0-E3FE-4340-BB41-33FE5E1655D2}"/>
                  </a:ext>
                </a:extLst>
              </p:cNvPr>
              <p:cNvSpPr/>
              <p:nvPr/>
            </p:nvSpPr>
            <p:spPr>
              <a:xfrm>
                <a:off x="4932541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18" name="楕円 117">
                <a:extLst>
                  <a:ext uri="{FF2B5EF4-FFF2-40B4-BE49-F238E27FC236}">
                    <a16:creationId xmlns:a16="http://schemas.microsoft.com/office/drawing/2014/main" id="{4DC6A644-AF34-46D9-BDD4-E073467289C6}"/>
                  </a:ext>
                </a:extLst>
              </p:cNvPr>
              <p:cNvSpPr/>
              <p:nvPr/>
            </p:nvSpPr>
            <p:spPr>
              <a:xfrm>
                <a:off x="5224955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19" name="楕円 118">
                <a:extLst>
                  <a:ext uri="{FF2B5EF4-FFF2-40B4-BE49-F238E27FC236}">
                    <a16:creationId xmlns:a16="http://schemas.microsoft.com/office/drawing/2014/main" id="{1EA070D2-58D9-4092-B836-5ED9D78E088E}"/>
                  </a:ext>
                </a:extLst>
              </p:cNvPr>
              <p:cNvSpPr/>
              <p:nvPr/>
            </p:nvSpPr>
            <p:spPr>
              <a:xfrm>
                <a:off x="5809783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20" name="楕円 119">
                <a:extLst>
                  <a:ext uri="{FF2B5EF4-FFF2-40B4-BE49-F238E27FC236}">
                    <a16:creationId xmlns:a16="http://schemas.microsoft.com/office/drawing/2014/main" id="{7A7806D7-5EE6-4C72-8054-ED8DF02824FA}"/>
                  </a:ext>
                </a:extLst>
              </p:cNvPr>
              <p:cNvSpPr/>
              <p:nvPr/>
            </p:nvSpPr>
            <p:spPr>
              <a:xfrm>
                <a:off x="6394610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21" name="楕円 120">
                <a:extLst>
                  <a:ext uri="{FF2B5EF4-FFF2-40B4-BE49-F238E27FC236}">
                    <a16:creationId xmlns:a16="http://schemas.microsoft.com/office/drawing/2014/main" id="{4CC75805-1AB5-4C16-B587-8B72F8280486}"/>
                  </a:ext>
                </a:extLst>
              </p:cNvPr>
              <p:cNvSpPr/>
              <p:nvPr/>
            </p:nvSpPr>
            <p:spPr>
              <a:xfrm>
                <a:off x="5517369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124" name="四角形: 角を丸くする 123">
              <a:extLst>
                <a:ext uri="{FF2B5EF4-FFF2-40B4-BE49-F238E27FC236}">
                  <a16:creationId xmlns:a16="http://schemas.microsoft.com/office/drawing/2014/main" id="{9C4CE291-63B2-421E-9BE8-F1C9A6341D21}"/>
                </a:ext>
              </a:extLst>
            </p:cNvPr>
            <p:cNvSpPr/>
            <p:nvPr/>
          </p:nvSpPr>
          <p:spPr>
            <a:xfrm>
              <a:off x="4955722" y="4233876"/>
              <a:ext cx="2917372" cy="53340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E2C6DBBC-3FB6-4EC5-87D5-76BAD0C7D279}"/>
              </a:ext>
            </a:extLst>
          </p:cNvPr>
          <p:cNvGrpSpPr/>
          <p:nvPr/>
        </p:nvGrpSpPr>
        <p:grpSpPr>
          <a:xfrm>
            <a:off x="2021857" y="6101827"/>
            <a:ext cx="8828313" cy="830359"/>
            <a:chOff x="2021857" y="6101827"/>
            <a:chExt cx="8828313" cy="830359"/>
          </a:xfrm>
        </p:grpSpPr>
        <p:sp>
          <p:nvSpPr>
            <p:cNvPr id="127" name="左中かっこ 126">
              <a:extLst>
                <a:ext uri="{FF2B5EF4-FFF2-40B4-BE49-F238E27FC236}">
                  <a16:creationId xmlns:a16="http://schemas.microsoft.com/office/drawing/2014/main" id="{725A9C41-BB8A-4196-A278-D265C152FB16}"/>
                </a:ext>
              </a:extLst>
            </p:cNvPr>
            <p:cNvSpPr/>
            <p:nvPr/>
          </p:nvSpPr>
          <p:spPr>
            <a:xfrm rot="16200000">
              <a:off x="6289057" y="1834627"/>
              <a:ext cx="293913" cy="8828313"/>
            </a:xfrm>
            <a:prstGeom prst="lef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28" name="テキスト ボックス 127">
              <a:extLst>
                <a:ext uri="{FF2B5EF4-FFF2-40B4-BE49-F238E27FC236}">
                  <a16:creationId xmlns:a16="http://schemas.microsoft.com/office/drawing/2014/main" id="{A60116BD-0A7D-474B-8651-F931D47A8EB5}"/>
                </a:ext>
              </a:extLst>
            </p:cNvPr>
            <p:cNvSpPr txBox="1"/>
            <p:nvPr/>
          </p:nvSpPr>
          <p:spPr>
            <a:xfrm>
              <a:off x="6241661" y="6408966"/>
              <a:ext cx="468086" cy="52322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2800" dirty="0">
                  <a:ea typeface="ＭＳ Ｐゴシック"/>
                  <a:cs typeface="Calibri" panose="020F0502020204030204"/>
                </a:rPr>
                <a:t>３</a:t>
              </a:r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B030D0A9-7602-4ED5-86A8-C0551D06F288}"/>
              </a:ext>
            </a:extLst>
          </p:cNvPr>
          <p:cNvGrpSpPr/>
          <p:nvPr/>
        </p:nvGrpSpPr>
        <p:grpSpPr>
          <a:xfrm>
            <a:off x="1951265" y="5474534"/>
            <a:ext cx="8926286" cy="544286"/>
            <a:chOff x="1951265" y="5474534"/>
            <a:chExt cx="8926286" cy="544286"/>
          </a:xfrm>
        </p:grpSpPr>
        <p:grpSp>
          <p:nvGrpSpPr>
            <p:cNvPr id="129" name="グループ化 128">
              <a:extLst>
                <a:ext uri="{FF2B5EF4-FFF2-40B4-BE49-F238E27FC236}">
                  <a16:creationId xmlns:a16="http://schemas.microsoft.com/office/drawing/2014/main" id="{757FA149-1E09-4F3D-8F17-46FD785D1CE1}"/>
                </a:ext>
              </a:extLst>
            </p:cNvPr>
            <p:cNvGrpSpPr/>
            <p:nvPr/>
          </p:nvGrpSpPr>
          <p:grpSpPr>
            <a:xfrm>
              <a:off x="1997900" y="5636291"/>
              <a:ext cx="2821108" cy="211155"/>
              <a:chOff x="1018186" y="5204563"/>
              <a:chExt cx="2821108" cy="211155"/>
            </a:xfrm>
          </p:grpSpPr>
          <p:sp>
            <p:nvSpPr>
              <p:cNvPr id="155" name="楕円 154">
                <a:extLst>
                  <a:ext uri="{FF2B5EF4-FFF2-40B4-BE49-F238E27FC236}">
                    <a16:creationId xmlns:a16="http://schemas.microsoft.com/office/drawing/2014/main" id="{C19819F0-5CF1-42A5-B68F-AD7689EA36F2}"/>
                  </a:ext>
                </a:extLst>
              </p:cNvPr>
              <p:cNvSpPr/>
              <p:nvPr/>
            </p:nvSpPr>
            <p:spPr>
              <a:xfrm>
                <a:off x="1018186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56" name="楕円 155">
                <a:extLst>
                  <a:ext uri="{FF2B5EF4-FFF2-40B4-BE49-F238E27FC236}">
                    <a16:creationId xmlns:a16="http://schemas.microsoft.com/office/drawing/2014/main" id="{18D5DC5D-B022-4367-87E4-DBC37FB7BDF8}"/>
                  </a:ext>
                </a:extLst>
              </p:cNvPr>
              <p:cNvSpPr/>
              <p:nvPr/>
            </p:nvSpPr>
            <p:spPr>
              <a:xfrm>
                <a:off x="1299714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57" name="楕円 156">
                <a:extLst>
                  <a:ext uri="{FF2B5EF4-FFF2-40B4-BE49-F238E27FC236}">
                    <a16:creationId xmlns:a16="http://schemas.microsoft.com/office/drawing/2014/main" id="{8B64F662-9379-49A6-A900-214FC26A77C0}"/>
                  </a:ext>
                </a:extLst>
              </p:cNvPr>
              <p:cNvSpPr/>
              <p:nvPr/>
            </p:nvSpPr>
            <p:spPr>
              <a:xfrm>
                <a:off x="1581242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58" name="楕円 157">
                <a:extLst>
                  <a:ext uri="{FF2B5EF4-FFF2-40B4-BE49-F238E27FC236}">
                    <a16:creationId xmlns:a16="http://schemas.microsoft.com/office/drawing/2014/main" id="{B9CDBD12-4F9B-48D3-810F-935CBB8549C8}"/>
                  </a:ext>
                </a:extLst>
              </p:cNvPr>
              <p:cNvSpPr/>
              <p:nvPr/>
            </p:nvSpPr>
            <p:spPr>
              <a:xfrm>
                <a:off x="3043311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59" name="楕円 158">
                <a:extLst>
                  <a:ext uri="{FF2B5EF4-FFF2-40B4-BE49-F238E27FC236}">
                    <a16:creationId xmlns:a16="http://schemas.microsoft.com/office/drawing/2014/main" id="{8C7A1AD1-2668-49B3-AD76-8410EC3F4FB5}"/>
                  </a:ext>
                </a:extLst>
              </p:cNvPr>
              <p:cNvSpPr/>
              <p:nvPr/>
            </p:nvSpPr>
            <p:spPr>
              <a:xfrm>
                <a:off x="3628139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60" name="楕円 159">
                <a:extLst>
                  <a:ext uri="{FF2B5EF4-FFF2-40B4-BE49-F238E27FC236}">
                    <a16:creationId xmlns:a16="http://schemas.microsoft.com/office/drawing/2014/main" id="{ACF31A2F-5468-499C-9B85-C40A83959184}"/>
                  </a:ext>
                </a:extLst>
              </p:cNvPr>
              <p:cNvSpPr/>
              <p:nvPr/>
            </p:nvSpPr>
            <p:spPr>
              <a:xfrm>
                <a:off x="1873656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61" name="楕円 160">
                <a:extLst>
                  <a:ext uri="{FF2B5EF4-FFF2-40B4-BE49-F238E27FC236}">
                    <a16:creationId xmlns:a16="http://schemas.microsoft.com/office/drawing/2014/main" id="{5A2CBDE1-188B-43CF-936F-14080F36E6E5}"/>
                  </a:ext>
                </a:extLst>
              </p:cNvPr>
              <p:cNvSpPr/>
              <p:nvPr/>
            </p:nvSpPr>
            <p:spPr>
              <a:xfrm>
                <a:off x="2166070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62" name="楕円 161">
                <a:extLst>
                  <a:ext uri="{FF2B5EF4-FFF2-40B4-BE49-F238E27FC236}">
                    <a16:creationId xmlns:a16="http://schemas.microsoft.com/office/drawing/2014/main" id="{66416E00-0FE6-418D-ABD2-E6D04DA3BAF0}"/>
                  </a:ext>
                </a:extLst>
              </p:cNvPr>
              <p:cNvSpPr/>
              <p:nvPr/>
            </p:nvSpPr>
            <p:spPr>
              <a:xfrm>
                <a:off x="2750898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63" name="楕円 162">
                <a:extLst>
                  <a:ext uri="{FF2B5EF4-FFF2-40B4-BE49-F238E27FC236}">
                    <a16:creationId xmlns:a16="http://schemas.microsoft.com/office/drawing/2014/main" id="{F1011912-DC90-4D94-8558-19C0BF156F48}"/>
                  </a:ext>
                </a:extLst>
              </p:cNvPr>
              <p:cNvSpPr/>
              <p:nvPr/>
            </p:nvSpPr>
            <p:spPr>
              <a:xfrm>
                <a:off x="3335725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64" name="楕円 163">
                <a:extLst>
                  <a:ext uri="{FF2B5EF4-FFF2-40B4-BE49-F238E27FC236}">
                    <a16:creationId xmlns:a16="http://schemas.microsoft.com/office/drawing/2014/main" id="{8121A8C0-5975-4D75-94BE-9B40D4EC3C48}"/>
                  </a:ext>
                </a:extLst>
              </p:cNvPr>
              <p:cNvSpPr/>
              <p:nvPr/>
            </p:nvSpPr>
            <p:spPr>
              <a:xfrm>
                <a:off x="2458484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130" name="四角形: 角を丸くする 129">
              <a:extLst>
                <a:ext uri="{FF2B5EF4-FFF2-40B4-BE49-F238E27FC236}">
                  <a16:creationId xmlns:a16="http://schemas.microsoft.com/office/drawing/2014/main" id="{DB0167FD-45AE-4771-9795-AC8E27001F1E}"/>
                </a:ext>
              </a:extLst>
            </p:cNvPr>
            <p:cNvSpPr/>
            <p:nvPr/>
          </p:nvSpPr>
          <p:spPr>
            <a:xfrm>
              <a:off x="1951265" y="5474534"/>
              <a:ext cx="2917372" cy="53340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grpSp>
          <p:nvGrpSpPr>
            <p:cNvPr id="131" name="グループ化 130">
              <a:extLst>
                <a:ext uri="{FF2B5EF4-FFF2-40B4-BE49-F238E27FC236}">
                  <a16:creationId xmlns:a16="http://schemas.microsoft.com/office/drawing/2014/main" id="{3517A6E9-639E-4076-8A5B-D35D19352779}"/>
                </a:ext>
              </a:extLst>
            </p:cNvPr>
            <p:cNvGrpSpPr/>
            <p:nvPr/>
          </p:nvGrpSpPr>
          <p:grpSpPr>
            <a:xfrm>
              <a:off x="5002357" y="5647176"/>
              <a:ext cx="2821108" cy="211155"/>
              <a:chOff x="4022643" y="5215448"/>
              <a:chExt cx="2821108" cy="211155"/>
            </a:xfrm>
          </p:grpSpPr>
          <p:sp>
            <p:nvSpPr>
              <p:cNvPr id="145" name="楕円 144">
                <a:extLst>
                  <a:ext uri="{FF2B5EF4-FFF2-40B4-BE49-F238E27FC236}">
                    <a16:creationId xmlns:a16="http://schemas.microsoft.com/office/drawing/2014/main" id="{A64A027E-FAA5-4EE2-9861-230D8A1F2BCC}"/>
                  </a:ext>
                </a:extLst>
              </p:cNvPr>
              <p:cNvSpPr/>
              <p:nvPr/>
            </p:nvSpPr>
            <p:spPr>
              <a:xfrm>
                <a:off x="4022643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46" name="楕円 145">
                <a:extLst>
                  <a:ext uri="{FF2B5EF4-FFF2-40B4-BE49-F238E27FC236}">
                    <a16:creationId xmlns:a16="http://schemas.microsoft.com/office/drawing/2014/main" id="{4EDAA845-10B0-407C-8F6C-DE3554D8A847}"/>
                  </a:ext>
                </a:extLst>
              </p:cNvPr>
              <p:cNvSpPr/>
              <p:nvPr/>
            </p:nvSpPr>
            <p:spPr>
              <a:xfrm>
                <a:off x="4293285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47" name="楕円 146">
                <a:extLst>
                  <a:ext uri="{FF2B5EF4-FFF2-40B4-BE49-F238E27FC236}">
                    <a16:creationId xmlns:a16="http://schemas.microsoft.com/office/drawing/2014/main" id="{B06D3546-0B04-4499-8015-D5B1DF96356B}"/>
                  </a:ext>
                </a:extLst>
              </p:cNvPr>
              <p:cNvSpPr/>
              <p:nvPr/>
            </p:nvSpPr>
            <p:spPr>
              <a:xfrm>
                <a:off x="4585699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48" name="楕円 147">
                <a:extLst>
                  <a:ext uri="{FF2B5EF4-FFF2-40B4-BE49-F238E27FC236}">
                    <a16:creationId xmlns:a16="http://schemas.microsoft.com/office/drawing/2014/main" id="{83DF68C1-1E96-45AE-BB55-12BC7EC073FE}"/>
                  </a:ext>
                </a:extLst>
              </p:cNvPr>
              <p:cNvSpPr/>
              <p:nvPr/>
            </p:nvSpPr>
            <p:spPr>
              <a:xfrm>
                <a:off x="6047768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49" name="楕円 148">
                <a:extLst>
                  <a:ext uri="{FF2B5EF4-FFF2-40B4-BE49-F238E27FC236}">
                    <a16:creationId xmlns:a16="http://schemas.microsoft.com/office/drawing/2014/main" id="{B865FCF3-AC29-4068-98E0-979B60A100E5}"/>
                  </a:ext>
                </a:extLst>
              </p:cNvPr>
              <p:cNvSpPr/>
              <p:nvPr/>
            </p:nvSpPr>
            <p:spPr>
              <a:xfrm>
                <a:off x="6632596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50" name="楕円 149">
                <a:extLst>
                  <a:ext uri="{FF2B5EF4-FFF2-40B4-BE49-F238E27FC236}">
                    <a16:creationId xmlns:a16="http://schemas.microsoft.com/office/drawing/2014/main" id="{3A29779D-5D6E-45E5-A999-829D831AA338}"/>
                  </a:ext>
                </a:extLst>
              </p:cNvPr>
              <p:cNvSpPr/>
              <p:nvPr/>
            </p:nvSpPr>
            <p:spPr>
              <a:xfrm>
                <a:off x="4878113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51" name="楕円 150">
                <a:extLst>
                  <a:ext uri="{FF2B5EF4-FFF2-40B4-BE49-F238E27FC236}">
                    <a16:creationId xmlns:a16="http://schemas.microsoft.com/office/drawing/2014/main" id="{437221D2-E0E2-4EEE-8EE0-5F14B3BDCC4C}"/>
                  </a:ext>
                </a:extLst>
              </p:cNvPr>
              <p:cNvSpPr/>
              <p:nvPr/>
            </p:nvSpPr>
            <p:spPr>
              <a:xfrm>
                <a:off x="5170527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52" name="楕円 151">
                <a:extLst>
                  <a:ext uri="{FF2B5EF4-FFF2-40B4-BE49-F238E27FC236}">
                    <a16:creationId xmlns:a16="http://schemas.microsoft.com/office/drawing/2014/main" id="{8A6B552D-0859-4392-B5DF-AC385E70F4A7}"/>
                  </a:ext>
                </a:extLst>
              </p:cNvPr>
              <p:cNvSpPr/>
              <p:nvPr/>
            </p:nvSpPr>
            <p:spPr>
              <a:xfrm>
                <a:off x="5755355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53" name="楕円 152">
                <a:extLst>
                  <a:ext uri="{FF2B5EF4-FFF2-40B4-BE49-F238E27FC236}">
                    <a16:creationId xmlns:a16="http://schemas.microsoft.com/office/drawing/2014/main" id="{8D872EED-DE6A-409F-9248-D38793758576}"/>
                  </a:ext>
                </a:extLst>
              </p:cNvPr>
              <p:cNvSpPr/>
              <p:nvPr/>
            </p:nvSpPr>
            <p:spPr>
              <a:xfrm>
                <a:off x="6340182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54" name="楕円 153">
                <a:extLst>
                  <a:ext uri="{FF2B5EF4-FFF2-40B4-BE49-F238E27FC236}">
                    <a16:creationId xmlns:a16="http://schemas.microsoft.com/office/drawing/2014/main" id="{160B9386-0C7F-43BE-8CCB-6CE6ACF2D8BF}"/>
                  </a:ext>
                </a:extLst>
              </p:cNvPr>
              <p:cNvSpPr/>
              <p:nvPr/>
            </p:nvSpPr>
            <p:spPr>
              <a:xfrm>
                <a:off x="5462941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132" name="四角形: 角を丸くする 131">
              <a:extLst>
                <a:ext uri="{FF2B5EF4-FFF2-40B4-BE49-F238E27FC236}">
                  <a16:creationId xmlns:a16="http://schemas.microsoft.com/office/drawing/2014/main" id="{4234470D-78B1-4F8D-811F-951C2C5B5E06}"/>
                </a:ext>
              </a:extLst>
            </p:cNvPr>
            <p:cNvSpPr/>
            <p:nvPr/>
          </p:nvSpPr>
          <p:spPr>
            <a:xfrm>
              <a:off x="4955722" y="5485419"/>
              <a:ext cx="2917372" cy="53340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grpSp>
          <p:nvGrpSpPr>
            <p:cNvPr id="133" name="グループ化 132">
              <a:extLst>
                <a:ext uri="{FF2B5EF4-FFF2-40B4-BE49-F238E27FC236}">
                  <a16:creationId xmlns:a16="http://schemas.microsoft.com/office/drawing/2014/main" id="{D399180B-14AA-48FE-BC2C-D63FA7D6B874}"/>
                </a:ext>
              </a:extLst>
            </p:cNvPr>
            <p:cNvGrpSpPr/>
            <p:nvPr/>
          </p:nvGrpSpPr>
          <p:grpSpPr>
            <a:xfrm>
              <a:off x="8006814" y="5647176"/>
              <a:ext cx="2821108" cy="211155"/>
              <a:chOff x="7027100" y="5215448"/>
              <a:chExt cx="2821108" cy="211155"/>
            </a:xfrm>
          </p:grpSpPr>
          <p:sp>
            <p:nvSpPr>
              <p:cNvPr id="135" name="楕円 134">
                <a:extLst>
                  <a:ext uri="{FF2B5EF4-FFF2-40B4-BE49-F238E27FC236}">
                    <a16:creationId xmlns:a16="http://schemas.microsoft.com/office/drawing/2014/main" id="{348434BF-CE1D-47A8-8244-BA3F53A7735B}"/>
                  </a:ext>
                </a:extLst>
              </p:cNvPr>
              <p:cNvSpPr/>
              <p:nvPr/>
            </p:nvSpPr>
            <p:spPr>
              <a:xfrm>
                <a:off x="7027100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36" name="楕円 135">
                <a:extLst>
                  <a:ext uri="{FF2B5EF4-FFF2-40B4-BE49-F238E27FC236}">
                    <a16:creationId xmlns:a16="http://schemas.microsoft.com/office/drawing/2014/main" id="{0239785C-19BA-4BA0-99D4-2BB9349E46F2}"/>
                  </a:ext>
                </a:extLst>
              </p:cNvPr>
              <p:cNvSpPr/>
              <p:nvPr/>
            </p:nvSpPr>
            <p:spPr>
              <a:xfrm>
                <a:off x="7308628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37" name="楕円 136">
                <a:extLst>
                  <a:ext uri="{FF2B5EF4-FFF2-40B4-BE49-F238E27FC236}">
                    <a16:creationId xmlns:a16="http://schemas.microsoft.com/office/drawing/2014/main" id="{DCEDC91C-6726-420F-A7B4-902031680919}"/>
                  </a:ext>
                </a:extLst>
              </p:cNvPr>
              <p:cNvSpPr/>
              <p:nvPr/>
            </p:nvSpPr>
            <p:spPr>
              <a:xfrm>
                <a:off x="7590156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38" name="楕円 137">
                <a:extLst>
                  <a:ext uri="{FF2B5EF4-FFF2-40B4-BE49-F238E27FC236}">
                    <a16:creationId xmlns:a16="http://schemas.microsoft.com/office/drawing/2014/main" id="{F9C755D5-497D-4E95-8A75-E5F04FDBBB95}"/>
                  </a:ext>
                </a:extLst>
              </p:cNvPr>
              <p:cNvSpPr/>
              <p:nvPr/>
            </p:nvSpPr>
            <p:spPr>
              <a:xfrm>
                <a:off x="9052225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39" name="楕円 138">
                <a:extLst>
                  <a:ext uri="{FF2B5EF4-FFF2-40B4-BE49-F238E27FC236}">
                    <a16:creationId xmlns:a16="http://schemas.microsoft.com/office/drawing/2014/main" id="{B2F4BC80-6BFF-4E60-9B25-C25C87EE5BD8}"/>
                  </a:ext>
                </a:extLst>
              </p:cNvPr>
              <p:cNvSpPr/>
              <p:nvPr/>
            </p:nvSpPr>
            <p:spPr>
              <a:xfrm>
                <a:off x="9637053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40" name="楕円 139">
                <a:extLst>
                  <a:ext uri="{FF2B5EF4-FFF2-40B4-BE49-F238E27FC236}">
                    <a16:creationId xmlns:a16="http://schemas.microsoft.com/office/drawing/2014/main" id="{DCA30078-BDA1-46DD-B978-F6E8E00BBFFD}"/>
                  </a:ext>
                </a:extLst>
              </p:cNvPr>
              <p:cNvSpPr/>
              <p:nvPr/>
            </p:nvSpPr>
            <p:spPr>
              <a:xfrm>
                <a:off x="7882570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41" name="楕円 140">
                <a:extLst>
                  <a:ext uri="{FF2B5EF4-FFF2-40B4-BE49-F238E27FC236}">
                    <a16:creationId xmlns:a16="http://schemas.microsoft.com/office/drawing/2014/main" id="{87D4E69B-6A93-46C3-968F-450575571A91}"/>
                  </a:ext>
                </a:extLst>
              </p:cNvPr>
              <p:cNvSpPr/>
              <p:nvPr/>
            </p:nvSpPr>
            <p:spPr>
              <a:xfrm>
                <a:off x="8174984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42" name="楕円 141">
                <a:extLst>
                  <a:ext uri="{FF2B5EF4-FFF2-40B4-BE49-F238E27FC236}">
                    <a16:creationId xmlns:a16="http://schemas.microsoft.com/office/drawing/2014/main" id="{B00DF573-FBDA-40CA-ABAD-A9A2DC3119BA}"/>
                  </a:ext>
                </a:extLst>
              </p:cNvPr>
              <p:cNvSpPr/>
              <p:nvPr/>
            </p:nvSpPr>
            <p:spPr>
              <a:xfrm>
                <a:off x="8759812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43" name="楕円 142">
                <a:extLst>
                  <a:ext uri="{FF2B5EF4-FFF2-40B4-BE49-F238E27FC236}">
                    <a16:creationId xmlns:a16="http://schemas.microsoft.com/office/drawing/2014/main" id="{D90DDB69-4CC7-4E29-A2CE-38E94693FFE7}"/>
                  </a:ext>
                </a:extLst>
              </p:cNvPr>
              <p:cNvSpPr/>
              <p:nvPr/>
            </p:nvSpPr>
            <p:spPr>
              <a:xfrm>
                <a:off x="9344639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44" name="楕円 143">
                <a:extLst>
                  <a:ext uri="{FF2B5EF4-FFF2-40B4-BE49-F238E27FC236}">
                    <a16:creationId xmlns:a16="http://schemas.microsoft.com/office/drawing/2014/main" id="{D4A17159-0431-47A7-9152-E7992BB1BDB7}"/>
                  </a:ext>
                </a:extLst>
              </p:cNvPr>
              <p:cNvSpPr/>
              <p:nvPr/>
            </p:nvSpPr>
            <p:spPr>
              <a:xfrm>
                <a:off x="8467398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134" name="四角形: 角を丸くする 133">
              <a:extLst>
                <a:ext uri="{FF2B5EF4-FFF2-40B4-BE49-F238E27FC236}">
                  <a16:creationId xmlns:a16="http://schemas.microsoft.com/office/drawing/2014/main" id="{3AECBFF7-9BB5-4D7B-A7B3-61924892044F}"/>
                </a:ext>
              </a:extLst>
            </p:cNvPr>
            <p:cNvSpPr/>
            <p:nvPr/>
          </p:nvSpPr>
          <p:spPr>
            <a:xfrm>
              <a:off x="7960179" y="5485419"/>
              <a:ext cx="2917372" cy="53340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A2C50400-5C39-4EF7-8E16-E07AA17A9F4C}"/>
              </a:ext>
            </a:extLst>
          </p:cNvPr>
          <p:cNvGrpSpPr/>
          <p:nvPr/>
        </p:nvGrpSpPr>
        <p:grpSpPr>
          <a:xfrm>
            <a:off x="2452795" y="2240782"/>
            <a:ext cx="664026" cy="632542"/>
            <a:chOff x="6522215" y="1636598"/>
            <a:chExt cx="664026" cy="632542"/>
          </a:xfrm>
        </p:grpSpPr>
        <p:sp>
          <p:nvSpPr>
            <p:cNvPr id="167" name="テキスト ボックス 166">
              <a:extLst>
                <a:ext uri="{FF2B5EF4-FFF2-40B4-BE49-F238E27FC236}">
                  <a16:creationId xmlns:a16="http://schemas.microsoft.com/office/drawing/2014/main" id="{EDB1B6B2-F83B-4AA4-A1CB-D2900E749E98}"/>
                </a:ext>
              </a:extLst>
            </p:cNvPr>
            <p:cNvSpPr txBox="1"/>
            <p:nvPr/>
          </p:nvSpPr>
          <p:spPr>
            <a:xfrm>
              <a:off x="6559396" y="1869030"/>
              <a:ext cx="468086" cy="40011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2000" dirty="0">
                  <a:ea typeface="ＭＳ Ｐゴシック"/>
                </a:rPr>
                <a:t>２</a:t>
              </a:r>
              <a:endParaRPr lang="ja-JP" altLang="en-US" sz="2000" dirty="0">
                <a:cs typeface="Calibri" panose="020F0502020204030204"/>
              </a:endParaRPr>
            </a:p>
          </p:txBody>
        </p:sp>
        <p:sp>
          <p:nvSpPr>
            <p:cNvPr id="168" name="テキスト ボックス 167">
              <a:extLst>
                <a:ext uri="{FF2B5EF4-FFF2-40B4-BE49-F238E27FC236}">
                  <a16:creationId xmlns:a16="http://schemas.microsoft.com/office/drawing/2014/main" id="{FEC3029F-6BAE-4CF2-BE8B-74C8BDB55FB5}"/>
                </a:ext>
              </a:extLst>
            </p:cNvPr>
            <p:cNvSpPr txBox="1"/>
            <p:nvPr/>
          </p:nvSpPr>
          <p:spPr>
            <a:xfrm>
              <a:off x="6584195" y="1636598"/>
              <a:ext cx="468086" cy="40011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altLang="ja-JP" sz="2000" dirty="0">
                  <a:ea typeface="ＭＳ Ｐゴシック"/>
                </a:rPr>
                <a:t>1</a:t>
              </a:r>
            </a:p>
          </p:txBody>
        </p:sp>
        <p:sp>
          <p:nvSpPr>
            <p:cNvPr id="125" name="テキスト ボックス 124">
              <a:extLst>
                <a:ext uri="{FF2B5EF4-FFF2-40B4-BE49-F238E27FC236}">
                  <a16:creationId xmlns:a16="http://schemas.microsoft.com/office/drawing/2014/main" id="{73797B20-D96B-4C53-B311-CCF4C3A99032}"/>
                </a:ext>
              </a:extLst>
            </p:cNvPr>
            <p:cNvSpPr txBox="1"/>
            <p:nvPr/>
          </p:nvSpPr>
          <p:spPr>
            <a:xfrm>
              <a:off x="6522215" y="1730489"/>
              <a:ext cx="664026" cy="40011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2000" dirty="0">
                  <a:ea typeface="ＭＳ Ｐゴシック"/>
                  <a:cs typeface="Calibri" panose="020F0502020204030204"/>
                </a:rPr>
                <a:t>―</a:t>
              </a:r>
            </a:p>
          </p:txBody>
        </p:sp>
      </p:grpSp>
      <p:grpSp>
        <p:nvGrpSpPr>
          <p:cNvPr id="126" name="グループ化 125">
            <a:extLst>
              <a:ext uri="{FF2B5EF4-FFF2-40B4-BE49-F238E27FC236}">
                <a16:creationId xmlns:a16="http://schemas.microsoft.com/office/drawing/2014/main" id="{B7907893-3409-49F1-A127-2A7ACFD840D6}"/>
              </a:ext>
            </a:extLst>
          </p:cNvPr>
          <p:cNvGrpSpPr/>
          <p:nvPr/>
        </p:nvGrpSpPr>
        <p:grpSpPr>
          <a:xfrm>
            <a:off x="2097664" y="864611"/>
            <a:ext cx="664026" cy="632542"/>
            <a:chOff x="6540484" y="1636598"/>
            <a:chExt cx="664026" cy="632542"/>
          </a:xfrm>
        </p:grpSpPr>
        <p:sp>
          <p:nvSpPr>
            <p:cNvPr id="165" name="テキスト ボックス 164">
              <a:extLst>
                <a:ext uri="{FF2B5EF4-FFF2-40B4-BE49-F238E27FC236}">
                  <a16:creationId xmlns:a16="http://schemas.microsoft.com/office/drawing/2014/main" id="{86CEB71E-842B-420C-ACC8-FF51212AF9EC}"/>
                </a:ext>
              </a:extLst>
            </p:cNvPr>
            <p:cNvSpPr txBox="1"/>
            <p:nvPr/>
          </p:nvSpPr>
          <p:spPr>
            <a:xfrm>
              <a:off x="6594121" y="1869030"/>
              <a:ext cx="468086" cy="40011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altLang="ja-JP" sz="2000" dirty="0">
                  <a:ea typeface="ＭＳ Ｐゴシック"/>
                </a:rPr>
                <a:t>5</a:t>
              </a:r>
              <a:endParaRPr lang="ja-JP" altLang="en-US" sz="2000" dirty="0">
                <a:cs typeface="Calibri" panose="020F0502020204030204"/>
              </a:endParaRPr>
            </a:p>
          </p:txBody>
        </p:sp>
        <p:sp>
          <p:nvSpPr>
            <p:cNvPr id="166" name="テキスト ボックス 165">
              <a:extLst>
                <a:ext uri="{FF2B5EF4-FFF2-40B4-BE49-F238E27FC236}">
                  <a16:creationId xmlns:a16="http://schemas.microsoft.com/office/drawing/2014/main" id="{5483ED6E-A09B-4693-B68A-96B848F81B44}"/>
                </a:ext>
              </a:extLst>
            </p:cNvPr>
            <p:cNvSpPr txBox="1"/>
            <p:nvPr/>
          </p:nvSpPr>
          <p:spPr>
            <a:xfrm>
              <a:off x="6584195" y="1636598"/>
              <a:ext cx="468086" cy="40011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altLang="ja-JP" sz="2000" dirty="0">
                  <a:ea typeface="ＭＳ Ｐゴシック"/>
                </a:rPr>
                <a:t>1</a:t>
              </a:r>
            </a:p>
          </p:txBody>
        </p:sp>
        <p:sp>
          <p:nvSpPr>
            <p:cNvPr id="169" name="テキスト ボックス 168">
              <a:extLst>
                <a:ext uri="{FF2B5EF4-FFF2-40B4-BE49-F238E27FC236}">
                  <a16:creationId xmlns:a16="http://schemas.microsoft.com/office/drawing/2014/main" id="{60850885-DD4C-454D-BC23-F8683377C29D}"/>
                </a:ext>
              </a:extLst>
            </p:cNvPr>
            <p:cNvSpPr txBox="1"/>
            <p:nvPr/>
          </p:nvSpPr>
          <p:spPr>
            <a:xfrm>
              <a:off x="6540484" y="1749220"/>
              <a:ext cx="664026" cy="40011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2000" dirty="0">
                  <a:ea typeface="ＭＳ Ｐゴシック"/>
                  <a:cs typeface="Calibri" panose="020F0502020204030204"/>
                </a:rPr>
                <a:t>―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6924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10" grpId="0" animBg="1"/>
      <p:bldP spid="49" grpId="0" animBg="1"/>
      <p:bldP spid="50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36175" y="212288"/>
            <a:ext cx="1424389" cy="465452"/>
          </a:xfrm>
        </p:spPr>
        <p:txBody>
          <a:bodyPr>
            <a:normAutofit fontScale="90000"/>
          </a:bodyPr>
          <a:lstStyle/>
          <a:p>
            <a:r>
              <a:rPr lang="ja-JP" altLang="en-US" sz="2800">
                <a:ea typeface="ＭＳ Ｐゴシック"/>
                <a:cs typeface="Calibri Light"/>
              </a:rPr>
              <a:t>割合</a:t>
            </a:r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1FC20745-DA43-414E-BA61-85FADB1C398D}"/>
              </a:ext>
            </a:extLst>
          </p:cNvPr>
          <p:cNvGrpSpPr/>
          <p:nvPr/>
        </p:nvGrpSpPr>
        <p:grpSpPr>
          <a:xfrm>
            <a:off x="1004208" y="1058634"/>
            <a:ext cx="2917372" cy="533401"/>
            <a:chOff x="1004208" y="1058634"/>
            <a:chExt cx="2917372" cy="533401"/>
          </a:xfrm>
        </p:grpSpPr>
        <p:grpSp>
          <p:nvGrpSpPr>
            <p:cNvPr id="17" name="グループ化 16">
              <a:extLst>
                <a:ext uri="{FF2B5EF4-FFF2-40B4-BE49-F238E27FC236}">
                  <a16:creationId xmlns:a16="http://schemas.microsoft.com/office/drawing/2014/main" id="{29E20384-1A0C-4503-B9A0-EDD506EF5E57}"/>
                </a:ext>
              </a:extLst>
            </p:cNvPr>
            <p:cNvGrpSpPr/>
            <p:nvPr/>
          </p:nvGrpSpPr>
          <p:grpSpPr>
            <a:xfrm>
              <a:off x="1050843" y="1220391"/>
              <a:ext cx="2821108" cy="211155"/>
              <a:chOff x="1050843" y="1220391"/>
              <a:chExt cx="2821108" cy="211155"/>
            </a:xfrm>
          </p:grpSpPr>
          <p:sp>
            <p:nvSpPr>
              <p:cNvPr id="4" name="楕円 3">
                <a:extLst>
                  <a:ext uri="{FF2B5EF4-FFF2-40B4-BE49-F238E27FC236}">
                    <a16:creationId xmlns:a16="http://schemas.microsoft.com/office/drawing/2014/main" id="{B07361CC-1712-45EA-809C-853328AC0427}"/>
                  </a:ext>
                </a:extLst>
              </p:cNvPr>
              <p:cNvSpPr/>
              <p:nvPr/>
            </p:nvSpPr>
            <p:spPr>
              <a:xfrm>
                <a:off x="1050843" y="1220391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5" name="楕円 4">
                <a:extLst>
                  <a:ext uri="{FF2B5EF4-FFF2-40B4-BE49-F238E27FC236}">
                    <a16:creationId xmlns:a16="http://schemas.microsoft.com/office/drawing/2014/main" id="{C0D248C9-D014-4316-8F47-64B95B5739E1}"/>
                  </a:ext>
                </a:extLst>
              </p:cNvPr>
              <p:cNvSpPr/>
              <p:nvPr/>
            </p:nvSpPr>
            <p:spPr>
              <a:xfrm>
                <a:off x="1332371" y="1220391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" name="楕円 5">
                <a:extLst>
                  <a:ext uri="{FF2B5EF4-FFF2-40B4-BE49-F238E27FC236}">
                    <a16:creationId xmlns:a16="http://schemas.microsoft.com/office/drawing/2014/main" id="{5BA6037C-5B44-49BA-8A60-929274EC76B4}"/>
                  </a:ext>
                </a:extLst>
              </p:cNvPr>
              <p:cNvSpPr/>
              <p:nvPr/>
            </p:nvSpPr>
            <p:spPr>
              <a:xfrm>
                <a:off x="1613899" y="1220391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" name="楕円 6">
                <a:extLst>
                  <a:ext uri="{FF2B5EF4-FFF2-40B4-BE49-F238E27FC236}">
                    <a16:creationId xmlns:a16="http://schemas.microsoft.com/office/drawing/2014/main" id="{00EDF12D-CE84-428D-8069-9DAB1FD5D213}"/>
                  </a:ext>
                </a:extLst>
              </p:cNvPr>
              <p:cNvSpPr/>
              <p:nvPr/>
            </p:nvSpPr>
            <p:spPr>
              <a:xfrm>
                <a:off x="3075968" y="1220391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" name="楕円 7">
                <a:extLst>
                  <a:ext uri="{FF2B5EF4-FFF2-40B4-BE49-F238E27FC236}">
                    <a16:creationId xmlns:a16="http://schemas.microsoft.com/office/drawing/2014/main" id="{859E8373-BFF1-43D7-8D29-6730B6C1B5DE}"/>
                  </a:ext>
                </a:extLst>
              </p:cNvPr>
              <p:cNvSpPr/>
              <p:nvPr/>
            </p:nvSpPr>
            <p:spPr>
              <a:xfrm>
                <a:off x="3660796" y="1220391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9" name="楕円 8">
                <a:extLst>
                  <a:ext uri="{FF2B5EF4-FFF2-40B4-BE49-F238E27FC236}">
                    <a16:creationId xmlns:a16="http://schemas.microsoft.com/office/drawing/2014/main" id="{F8C2C16D-BF3A-4A57-9A37-78EC4A2A2ACA}"/>
                  </a:ext>
                </a:extLst>
              </p:cNvPr>
              <p:cNvSpPr/>
              <p:nvPr/>
            </p:nvSpPr>
            <p:spPr>
              <a:xfrm>
                <a:off x="1906313" y="1220391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" name="楕円 9">
                <a:extLst>
                  <a:ext uri="{FF2B5EF4-FFF2-40B4-BE49-F238E27FC236}">
                    <a16:creationId xmlns:a16="http://schemas.microsoft.com/office/drawing/2014/main" id="{BC49C060-A0B8-4AD9-8B48-C3B3D8BB84E7}"/>
                  </a:ext>
                </a:extLst>
              </p:cNvPr>
              <p:cNvSpPr/>
              <p:nvPr/>
            </p:nvSpPr>
            <p:spPr>
              <a:xfrm>
                <a:off x="2198727" y="1220391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1" name="楕円 10">
                <a:extLst>
                  <a:ext uri="{FF2B5EF4-FFF2-40B4-BE49-F238E27FC236}">
                    <a16:creationId xmlns:a16="http://schemas.microsoft.com/office/drawing/2014/main" id="{72644B1F-719F-49CD-8C3F-89BD7A566B70}"/>
                  </a:ext>
                </a:extLst>
              </p:cNvPr>
              <p:cNvSpPr/>
              <p:nvPr/>
            </p:nvSpPr>
            <p:spPr>
              <a:xfrm>
                <a:off x="2783555" y="1220391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2" name="楕円 11">
                <a:extLst>
                  <a:ext uri="{FF2B5EF4-FFF2-40B4-BE49-F238E27FC236}">
                    <a16:creationId xmlns:a16="http://schemas.microsoft.com/office/drawing/2014/main" id="{377DA78B-C525-41E7-A703-624FBEA24B8A}"/>
                  </a:ext>
                </a:extLst>
              </p:cNvPr>
              <p:cNvSpPr/>
              <p:nvPr/>
            </p:nvSpPr>
            <p:spPr>
              <a:xfrm>
                <a:off x="3368382" y="1220391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3" name="楕円 12">
                <a:extLst>
                  <a:ext uri="{FF2B5EF4-FFF2-40B4-BE49-F238E27FC236}">
                    <a16:creationId xmlns:a16="http://schemas.microsoft.com/office/drawing/2014/main" id="{EF469341-8F43-439F-A24B-3C7F714D57C8}"/>
                  </a:ext>
                </a:extLst>
              </p:cNvPr>
              <p:cNvSpPr/>
              <p:nvPr/>
            </p:nvSpPr>
            <p:spPr>
              <a:xfrm>
                <a:off x="2491141" y="1220391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15" name="四角形: 角を丸くする 14">
              <a:extLst>
                <a:ext uri="{FF2B5EF4-FFF2-40B4-BE49-F238E27FC236}">
                  <a16:creationId xmlns:a16="http://schemas.microsoft.com/office/drawing/2014/main" id="{A1101C6C-2FED-4AF1-A6CB-C379CF40BFC1}"/>
                </a:ext>
              </a:extLst>
            </p:cNvPr>
            <p:cNvSpPr/>
            <p:nvPr/>
          </p:nvSpPr>
          <p:spPr>
            <a:xfrm>
              <a:off x="1004208" y="1058634"/>
              <a:ext cx="2917372" cy="533401"/>
            </a:xfrm>
            <a:prstGeom prst="round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FFC2EE91-8C52-4FD9-938D-B95C9D57F5E5}"/>
              </a:ext>
            </a:extLst>
          </p:cNvPr>
          <p:cNvGrpSpPr/>
          <p:nvPr/>
        </p:nvGrpSpPr>
        <p:grpSpPr>
          <a:xfrm>
            <a:off x="1009486" y="1587955"/>
            <a:ext cx="2917371" cy="810401"/>
            <a:chOff x="1009486" y="1587955"/>
            <a:chExt cx="2917371" cy="810401"/>
          </a:xfrm>
        </p:grpSpPr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5F1FA8CD-4296-4692-8BB3-90ED3E03A5A9}"/>
                </a:ext>
              </a:extLst>
            </p:cNvPr>
            <p:cNvSpPr txBox="1"/>
            <p:nvPr/>
          </p:nvSpPr>
          <p:spPr>
            <a:xfrm>
              <a:off x="2240424" y="1875136"/>
              <a:ext cx="468086" cy="52322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2800" dirty="0">
                  <a:ea typeface="ＭＳ Ｐゴシック"/>
                </a:rPr>
                <a:t>１</a:t>
              </a:r>
              <a:endParaRPr lang="ja-JP" altLang="en-US" sz="2800" dirty="0">
                <a:cs typeface="Calibri" panose="020F0502020204030204"/>
              </a:endParaRPr>
            </a:p>
          </p:txBody>
        </p:sp>
        <p:sp>
          <p:nvSpPr>
            <p:cNvPr id="40" name="左中かっこ 39">
              <a:extLst>
                <a:ext uri="{FF2B5EF4-FFF2-40B4-BE49-F238E27FC236}">
                  <a16:creationId xmlns:a16="http://schemas.microsoft.com/office/drawing/2014/main" id="{D81A0DAA-080A-46BF-8CE5-FAC676089927}"/>
                </a:ext>
              </a:extLst>
            </p:cNvPr>
            <p:cNvSpPr/>
            <p:nvPr/>
          </p:nvSpPr>
          <p:spPr>
            <a:xfrm rot="16200000">
              <a:off x="2337543" y="259898"/>
              <a:ext cx="261258" cy="2917371"/>
            </a:xfrm>
            <a:prstGeom prst="lef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sp>
        <p:nvSpPr>
          <p:cNvPr id="41" name="左中かっこ 40">
            <a:extLst>
              <a:ext uri="{FF2B5EF4-FFF2-40B4-BE49-F238E27FC236}">
                <a16:creationId xmlns:a16="http://schemas.microsoft.com/office/drawing/2014/main" id="{7C671894-6CBF-4DD8-86B3-A6484C0BF99D}"/>
              </a:ext>
            </a:extLst>
          </p:cNvPr>
          <p:cNvSpPr/>
          <p:nvPr/>
        </p:nvSpPr>
        <p:spPr>
          <a:xfrm rot="16200000">
            <a:off x="3877873" y="406854"/>
            <a:ext cx="272143" cy="5921828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2" name="左中かっこ 41">
            <a:extLst>
              <a:ext uri="{FF2B5EF4-FFF2-40B4-BE49-F238E27FC236}">
                <a16:creationId xmlns:a16="http://schemas.microsoft.com/office/drawing/2014/main" id="{BA84E661-12D9-465D-BDD5-ABDABA30D8B5}"/>
              </a:ext>
            </a:extLst>
          </p:cNvPr>
          <p:cNvSpPr/>
          <p:nvPr/>
        </p:nvSpPr>
        <p:spPr>
          <a:xfrm rot="16200000">
            <a:off x="5347441" y="548370"/>
            <a:ext cx="206830" cy="8882741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B7B60212-6E73-4FAB-9376-FDC297E8B83B}"/>
              </a:ext>
            </a:extLst>
          </p:cNvPr>
          <p:cNvSpPr txBox="1"/>
          <p:nvPr/>
        </p:nvSpPr>
        <p:spPr>
          <a:xfrm>
            <a:off x="3805899" y="3541334"/>
            <a:ext cx="468086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2800" dirty="0">
                <a:ea typeface="ＭＳ Ｐゴシック"/>
              </a:rPr>
              <a:t>２</a:t>
            </a:r>
            <a:endParaRPr lang="ja-JP" altLang="en-US" sz="2800" dirty="0">
              <a:cs typeface="Calibri" panose="020F0502020204030204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7023122F-EA40-43B0-B3D6-2025538FFBD7}"/>
              </a:ext>
            </a:extLst>
          </p:cNvPr>
          <p:cNvSpPr txBox="1"/>
          <p:nvPr/>
        </p:nvSpPr>
        <p:spPr>
          <a:xfrm>
            <a:off x="5244191" y="5115632"/>
            <a:ext cx="468086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2800">
                <a:ea typeface="ＭＳ Ｐゴシック"/>
                <a:cs typeface="Calibri" panose="020F0502020204030204"/>
              </a:rPr>
              <a:t>３</a:t>
            </a:r>
            <a:endParaRPr lang="ja-JP" altLang="en-US" sz="2800" dirty="0">
              <a:ea typeface="ＭＳ Ｐゴシック"/>
              <a:cs typeface="Calibri" panose="020F0502020204030204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CBA26FC6-63B4-4603-B832-C50F333FCC9F}"/>
              </a:ext>
            </a:extLst>
          </p:cNvPr>
          <p:cNvGrpSpPr/>
          <p:nvPr/>
        </p:nvGrpSpPr>
        <p:grpSpPr>
          <a:xfrm>
            <a:off x="1025979" y="2615291"/>
            <a:ext cx="2917372" cy="533401"/>
            <a:chOff x="1025979" y="2615291"/>
            <a:chExt cx="2917372" cy="533401"/>
          </a:xfrm>
        </p:grpSpPr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E5E86C31-CA55-47FD-9602-081768995A76}"/>
                </a:ext>
              </a:extLst>
            </p:cNvPr>
            <p:cNvGrpSpPr/>
            <p:nvPr/>
          </p:nvGrpSpPr>
          <p:grpSpPr>
            <a:xfrm>
              <a:off x="1072614" y="2777048"/>
              <a:ext cx="2821108" cy="211155"/>
              <a:chOff x="1072614" y="2777048"/>
              <a:chExt cx="2821108" cy="211155"/>
            </a:xfrm>
          </p:grpSpPr>
          <p:sp>
            <p:nvSpPr>
              <p:cNvPr id="56" name="楕円 55">
                <a:extLst>
                  <a:ext uri="{FF2B5EF4-FFF2-40B4-BE49-F238E27FC236}">
                    <a16:creationId xmlns:a16="http://schemas.microsoft.com/office/drawing/2014/main" id="{7E0B98BA-11B1-47E5-AD40-06F502E4EE7F}"/>
                  </a:ext>
                </a:extLst>
              </p:cNvPr>
              <p:cNvSpPr/>
              <p:nvPr/>
            </p:nvSpPr>
            <p:spPr>
              <a:xfrm>
                <a:off x="1072614" y="27770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57" name="楕円 56">
                <a:extLst>
                  <a:ext uri="{FF2B5EF4-FFF2-40B4-BE49-F238E27FC236}">
                    <a16:creationId xmlns:a16="http://schemas.microsoft.com/office/drawing/2014/main" id="{062860B1-D2F1-4AB9-8844-502B946412B2}"/>
                  </a:ext>
                </a:extLst>
              </p:cNvPr>
              <p:cNvSpPr/>
              <p:nvPr/>
            </p:nvSpPr>
            <p:spPr>
              <a:xfrm>
                <a:off x="1354142" y="27770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58" name="楕円 57">
                <a:extLst>
                  <a:ext uri="{FF2B5EF4-FFF2-40B4-BE49-F238E27FC236}">
                    <a16:creationId xmlns:a16="http://schemas.microsoft.com/office/drawing/2014/main" id="{50FC5F43-0C45-4C99-A5B8-7B06430D1856}"/>
                  </a:ext>
                </a:extLst>
              </p:cNvPr>
              <p:cNvSpPr/>
              <p:nvPr/>
            </p:nvSpPr>
            <p:spPr>
              <a:xfrm>
                <a:off x="1635670" y="27770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59" name="楕円 58">
                <a:extLst>
                  <a:ext uri="{FF2B5EF4-FFF2-40B4-BE49-F238E27FC236}">
                    <a16:creationId xmlns:a16="http://schemas.microsoft.com/office/drawing/2014/main" id="{B51CCDA2-D7F1-42D8-968D-87A5797EFC0A}"/>
                  </a:ext>
                </a:extLst>
              </p:cNvPr>
              <p:cNvSpPr/>
              <p:nvPr/>
            </p:nvSpPr>
            <p:spPr>
              <a:xfrm>
                <a:off x="3097739" y="27770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0" name="楕円 59">
                <a:extLst>
                  <a:ext uri="{FF2B5EF4-FFF2-40B4-BE49-F238E27FC236}">
                    <a16:creationId xmlns:a16="http://schemas.microsoft.com/office/drawing/2014/main" id="{33CAD9F2-8B92-4909-B2D4-B098A9A6E834}"/>
                  </a:ext>
                </a:extLst>
              </p:cNvPr>
              <p:cNvSpPr/>
              <p:nvPr/>
            </p:nvSpPr>
            <p:spPr>
              <a:xfrm>
                <a:off x="3682567" y="27770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1" name="楕円 60">
                <a:extLst>
                  <a:ext uri="{FF2B5EF4-FFF2-40B4-BE49-F238E27FC236}">
                    <a16:creationId xmlns:a16="http://schemas.microsoft.com/office/drawing/2014/main" id="{02ECE384-676A-41E8-A9C4-769B839030E4}"/>
                  </a:ext>
                </a:extLst>
              </p:cNvPr>
              <p:cNvSpPr/>
              <p:nvPr/>
            </p:nvSpPr>
            <p:spPr>
              <a:xfrm>
                <a:off x="1928084" y="27770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2" name="楕円 61">
                <a:extLst>
                  <a:ext uri="{FF2B5EF4-FFF2-40B4-BE49-F238E27FC236}">
                    <a16:creationId xmlns:a16="http://schemas.microsoft.com/office/drawing/2014/main" id="{64BCD372-063F-4ADB-8E56-BFC9363FAB53}"/>
                  </a:ext>
                </a:extLst>
              </p:cNvPr>
              <p:cNvSpPr/>
              <p:nvPr/>
            </p:nvSpPr>
            <p:spPr>
              <a:xfrm>
                <a:off x="2220498" y="27770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3" name="楕円 62">
                <a:extLst>
                  <a:ext uri="{FF2B5EF4-FFF2-40B4-BE49-F238E27FC236}">
                    <a16:creationId xmlns:a16="http://schemas.microsoft.com/office/drawing/2014/main" id="{B59DE8DB-E9B7-4733-845F-43B7F90F830C}"/>
                  </a:ext>
                </a:extLst>
              </p:cNvPr>
              <p:cNvSpPr/>
              <p:nvPr/>
            </p:nvSpPr>
            <p:spPr>
              <a:xfrm>
                <a:off x="2805326" y="27770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4" name="楕円 63">
                <a:extLst>
                  <a:ext uri="{FF2B5EF4-FFF2-40B4-BE49-F238E27FC236}">
                    <a16:creationId xmlns:a16="http://schemas.microsoft.com/office/drawing/2014/main" id="{DF3F1785-E894-49D0-BB37-5277788A6ADE}"/>
                  </a:ext>
                </a:extLst>
              </p:cNvPr>
              <p:cNvSpPr/>
              <p:nvPr/>
            </p:nvSpPr>
            <p:spPr>
              <a:xfrm>
                <a:off x="3390153" y="27770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5" name="楕円 64">
                <a:extLst>
                  <a:ext uri="{FF2B5EF4-FFF2-40B4-BE49-F238E27FC236}">
                    <a16:creationId xmlns:a16="http://schemas.microsoft.com/office/drawing/2014/main" id="{894FA295-BD67-44DA-8B31-79F4A1C38968}"/>
                  </a:ext>
                </a:extLst>
              </p:cNvPr>
              <p:cNvSpPr/>
              <p:nvPr/>
            </p:nvSpPr>
            <p:spPr>
              <a:xfrm>
                <a:off x="2512912" y="27770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66" name="四角形: 角を丸くする 65">
              <a:extLst>
                <a:ext uri="{FF2B5EF4-FFF2-40B4-BE49-F238E27FC236}">
                  <a16:creationId xmlns:a16="http://schemas.microsoft.com/office/drawing/2014/main" id="{86298E55-185E-4961-83CC-6AFE2313247C}"/>
                </a:ext>
              </a:extLst>
            </p:cNvPr>
            <p:cNvSpPr/>
            <p:nvPr/>
          </p:nvSpPr>
          <p:spPr>
            <a:xfrm>
              <a:off x="1025979" y="2615291"/>
              <a:ext cx="2917372" cy="533401"/>
            </a:xfrm>
            <a:prstGeom prst="round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40ED7300-4576-48F0-9FB9-4E969A230EB6}"/>
              </a:ext>
            </a:extLst>
          </p:cNvPr>
          <p:cNvGrpSpPr/>
          <p:nvPr/>
        </p:nvGrpSpPr>
        <p:grpSpPr>
          <a:xfrm>
            <a:off x="4030436" y="2626176"/>
            <a:ext cx="2917372" cy="533401"/>
            <a:chOff x="4030436" y="2626176"/>
            <a:chExt cx="2917372" cy="533401"/>
          </a:xfrm>
        </p:grpSpPr>
        <p:grpSp>
          <p:nvGrpSpPr>
            <p:cNvPr id="16" name="グループ化 15">
              <a:extLst>
                <a:ext uri="{FF2B5EF4-FFF2-40B4-BE49-F238E27FC236}">
                  <a16:creationId xmlns:a16="http://schemas.microsoft.com/office/drawing/2014/main" id="{481D7C1C-E5CC-4B8B-A552-91415EAC781A}"/>
                </a:ext>
              </a:extLst>
            </p:cNvPr>
            <p:cNvGrpSpPr/>
            <p:nvPr/>
          </p:nvGrpSpPr>
          <p:grpSpPr>
            <a:xfrm>
              <a:off x="4077071" y="2787933"/>
              <a:ext cx="2821108" cy="211155"/>
              <a:chOff x="4077071" y="2787933"/>
              <a:chExt cx="2821108" cy="211155"/>
            </a:xfrm>
          </p:grpSpPr>
          <p:sp>
            <p:nvSpPr>
              <p:cNvPr id="67" name="楕円 66">
                <a:extLst>
                  <a:ext uri="{FF2B5EF4-FFF2-40B4-BE49-F238E27FC236}">
                    <a16:creationId xmlns:a16="http://schemas.microsoft.com/office/drawing/2014/main" id="{AD4B9487-A250-4846-A0D5-E7F87C91EC78}"/>
                  </a:ext>
                </a:extLst>
              </p:cNvPr>
              <p:cNvSpPr/>
              <p:nvPr/>
            </p:nvSpPr>
            <p:spPr>
              <a:xfrm>
                <a:off x="4077071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8" name="楕円 67">
                <a:extLst>
                  <a:ext uri="{FF2B5EF4-FFF2-40B4-BE49-F238E27FC236}">
                    <a16:creationId xmlns:a16="http://schemas.microsoft.com/office/drawing/2014/main" id="{AB7CDCC5-0526-46E0-A7D3-F2D6FCA2A474}"/>
                  </a:ext>
                </a:extLst>
              </p:cNvPr>
              <p:cNvSpPr/>
              <p:nvPr/>
            </p:nvSpPr>
            <p:spPr>
              <a:xfrm>
                <a:off x="4347713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9" name="楕円 68">
                <a:extLst>
                  <a:ext uri="{FF2B5EF4-FFF2-40B4-BE49-F238E27FC236}">
                    <a16:creationId xmlns:a16="http://schemas.microsoft.com/office/drawing/2014/main" id="{4F7601FD-1351-495C-851C-FD7B9AD042D8}"/>
                  </a:ext>
                </a:extLst>
              </p:cNvPr>
              <p:cNvSpPr/>
              <p:nvPr/>
            </p:nvSpPr>
            <p:spPr>
              <a:xfrm>
                <a:off x="4640127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0" name="楕円 69">
                <a:extLst>
                  <a:ext uri="{FF2B5EF4-FFF2-40B4-BE49-F238E27FC236}">
                    <a16:creationId xmlns:a16="http://schemas.microsoft.com/office/drawing/2014/main" id="{9916155C-DAE4-4F89-BD30-486FEC480327}"/>
                  </a:ext>
                </a:extLst>
              </p:cNvPr>
              <p:cNvSpPr/>
              <p:nvPr/>
            </p:nvSpPr>
            <p:spPr>
              <a:xfrm>
                <a:off x="6102196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1" name="楕円 70">
                <a:extLst>
                  <a:ext uri="{FF2B5EF4-FFF2-40B4-BE49-F238E27FC236}">
                    <a16:creationId xmlns:a16="http://schemas.microsoft.com/office/drawing/2014/main" id="{43A47E54-F086-4F24-ABBF-6BD4355F319E}"/>
                  </a:ext>
                </a:extLst>
              </p:cNvPr>
              <p:cNvSpPr/>
              <p:nvPr/>
            </p:nvSpPr>
            <p:spPr>
              <a:xfrm>
                <a:off x="6687024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2" name="楕円 71">
                <a:extLst>
                  <a:ext uri="{FF2B5EF4-FFF2-40B4-BE49-F238E27FC236}">
                    <a16:creationId xmlns:a16="http://schemas.microsoft.com/office/drawing/2014/main" id="{4015166B-7C32-47C4-8D86-601AEFD61266}"/>
                  </a:ext>
                </a:extLst>
              </p:cNvPr>
              <p:cNvSpPr/>
              <p:nvPr/>
            </p:nvSpPr>
            <p:spPr>
              <a:xfrm>
                <a:off x="4932541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3" name="楕円 72">
                <a:extLst>
                  <a:ext uri="{FF2B5EF4-FFF2-40B4-BE49-F238E27FC236}">
                    <a16:creationId xmlns:a16="http://schemas.microsoft.com/office/drawing/2014/main" id="{8E91FA0D-71B8-4F0E-B055-D29D2D1206F2}"/>
                  </a:ext>
                </a:extLst>
              </p:cNvPr>
              <p:cNvSpPr/>
              <p:nvPr/>
            </p:nvSpPr>
            <p:spPr>
              <a:xfrm>
                <a:off x="5224955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4" name="楕円 73">
                <a:extLst>
                  <a:ext uri="{FF2B5EF4-FFF2-40B4-BE49-F238E27FC236}">
                    <a16:creationId xmlns:a16="http://schemas.microsoft.com/office/drawing/2014/main" id="{A197124B-E40B-4396-A498-4B2D87D91564}"/>
                  </a:ext>
                </a:extLst>
              </p:cNvPr>
              <p:cNvSpPr/>
              <p:nvPr/>
            </p:nvSpPr>
            <p:spPr>
              <a:xfrm>
                <a:off x="5809783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5" name="楕円 74">
                <a:extLst>
                  <a:ext uri="{FF2B5EF4-FFF2-40B4-BE49-F238E27FC236}">
                    <a16:creationId xmlns:a16="http://schemas.microsoft.com/office/drawing/2014/main" id="{FF1E0AC3-AA01-4AAD-AD02-3B23C17196FE}"/>
                  </a:ext>
                </a:extLst>
              </p:cNvPr>
              <p:cNvSpPr/>
              <p:nvPr/>
            </p:nvSpPr>
            <p:spPr>
              <a:xfrm>
                <a:off x="6394610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6" name="楕円 75">
                <a:extLst>
                  <a:ext uri="{FF2B5EF4-FFF2-40B4-BE49-F238E27FC236}">
                    <a16:creationId xmlns:a16="http://schemas.microsoft.com/office/drawing/2014/main" id="{705CCDA7-EC7C-4FE0-8199-581861580AEE}"/>
                  </a:ext>
                </a:extLst>
              </p:cNvPr>
              <p:cNvSpPr/>
              <p:nvPr/>
            </p:nvSpPr>
            <p:spPr>
              <a:xfrm>
                <a:off x="5517369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77" name="四角形: 角を丸くする 76">
              <a:extLst>
                <a:ext uri="{FF2B5EF4-FFF2-40B4-BE49-F238E27FC236}">
                  <a16:creationId xmlns:a16="http://schemas.microsoft.com/office/drawing/2014/main" id="{B55E351A-864C-4B6D-ABB9-205C6D71E298}"/>
                </a:ext>
              </a:extLst>
            </p:cNvPr>
            <p:cNvSpPr/>
            <p:nvPr/>
          </p:nvSpPr>
          <p:spPr>
            <a:xfrm>
              <a:off x="4030436" y="2626176"/>
              <a:ext cx="2917372" cy="533401"/>
            </a:xfrm>
            <a:prstGeom prst="round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52D502FD-983E-4F0C-956F-7BAEDA484886}"/>
              </a:ext>
            </a:extLst>
          </p:cNvPr>
          <p:cNvGrpSpPr/>
          <p:nvPr/>
        </p:nvGrpSpPr>
        <p:grpSpPr>
          <a:xfrm>
            <a:off x="971551" y="4226377"/>
            <a:ext cx="2917372" cy="533401"/>
            <a:chOff x="971551" y="4226377"/>
            <a:chExt cx="2917372" cy="533401"/>
          </a:xfrm>
        </p:grpSpPr>
        <p:grpSp>
          <p:nvGrpSpPr>
            <p:cNvPr id="19" name="グループ化 18">
              <a:extLst>
                <a:ext uri="{FF2B5EF4-FFF2-40B4-BE49-F238E27FC236}">
                  <a16:creationId xmlns:a16="http://schemas.microsoft.com/office/drawing/2014/main" id="{2A918C61-18FA-41B9-820F-2EDE925FE25A}"/>
                </a:ext>
              </a:extLst>
            </p:cNvPr>
            <p:cNvGrpSpPr/>
            <p:nvPr/>
          </p:nvGrpSpPr>
          <p:grpSpPr>
            <a:xfrm>
              <a:off x="1018186" y="4388134"/>
              <a:ext cx="2821108" cy="211155"/>
              <a:chOff x="1018186" y="4388134"/>
              <a:chExt cx="2821108" cy="211155"/>
            </a:xfrm>
          </p:grpSpPr>
          <p:sp>
            <p:nvSpPr>
              <p:cNvPr id="78" name="楕円 77">
                <a:extLst>
                  <a:ext uri="{FF2B5EF4-FFF2-40B4-BE49-F238E27FC236}">
                    <a16:creationId xmlns:a16="http://schemas.microsoft.com/office/drawing/2014/main" id="{BDABD752-901D-493F-B86A-C8E5B920BCEA}"/>
                  </a:ext>
                </a:extLst>
              </p:cNvPr>
              <p:cNvSpPr/>
              <p:nvPr/>
            </p:nvSpPr>
            <p:spPr>
              <a:xfrm>
                <a:off x="1018186" y="4388134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9" name="楕円 78">
                <a:extLst>
                  <a:ext uri="{FF2B5EF4-FFF2-40B4-BE49-F238E27FC236}">
                    <a16:creationId xmlns:a16="http://schemas.microsoft.com/office/drawing/2014/main" id="{7BA4CB69-0F4E-4F0F-A842-6ACB3F3ACE57}"/>
                  </a:ext>
                </a:extLst>
              </p:cNvPr>
              <p:cNvSpPr/>
              <p:nvPr/>
            </p:nvSpPr>
            <p:spPr>
              <a:xfrm>
                <a:off x="1299714" y="4388134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0" name="楕円 79">
                <a:extLst>
                  <a:ext uri="{FF2B5EF4-FFF2-40B4-BE49-F238E27FC236}">
                    <a16:creationId xmlns:a16="http://schemas.microsoft.com/office/drawing/2014/main" id="{C8B93B4C-FBD6-408F-A481-67A9B7A3A7F4}"/>
                  </a:ext>
                </a:extLst>
              </p:cNvPr>
              <p:cNvSpPr/>
              <p:nvPr/>
            </p:nvSpPr>
            <p:spPr>
              <a:xfrm>
                <a:off x="1581242" y="4388134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1" name="楕円 80">
                <a:extLst>
                  <a:ext uri="{FF2B5EF4-FFF2-40B4-BE49-F238E27FC236}">
                    <a16:creationId xmlns:a16="http://schemas.microsoft.com/office/drawing/2014/main" id="{7444DF70-C0A4-4DBB-8C2D-FC801B95B0F4}"/>
                  </a:ext>
                </a:extLst>
              </p:cNvPr>
              <p:cNvSpPr/>
              <p:nvPr/>
            </p:nvSpPr>
            <p:spPr>
              <a:xfrm>
                <a:off x="3043311" y="4388134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2" name="楕円 81">
                <a:extLst>
                  <a:ext uri="{FF2B5EF4-FFF2-40B4-BE49-F238E27FC236}">
                    <a16:creationId xmlns:a16="http://schemas.microsoft.com/office/drawing/2014/main" id="{4091A1BF-9137-48F8-B157-43B522385BA9}"/>
                  </a:ext>
                </a:extLst>
              </p:cNvPr>
              <p:cNvSpPr/>
              <p:nvPr/>
            </p:nvSpPr>
            <p:spPr>
              <a:xfrm>
                <a:off x="3628139" y="4388134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3" name="楕円 82">
                <a:extLst>
                  <a:ext uri="{FF2B5EF4-FFF2-40B4-BE49-F238E27FC236}">
                    <a16:creationId xmlns:a16="http://schemas.microsoft.com/office/drawing/2014/main" id="{C4CAD02B-6D5A-44CD-9D03-CA37790CD366}"/>
                  </a:ext>
                </a:extLst>
              </p:cNvPr>
              <p:cNvSpPr/>
              <p:nvPr/>
            </p:nvSpPr>
            <p:spPr>
              <a:xfrm>
                <a:off x="1873656" y="4388134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4" name="楕円 83">
                <a:extLst>
                  <a:ext uri="{FF2B5EF4-FFF2-40B4-BE49-F238E27FC236}">
                    <a16:creationId xmlns:a16="http://schemas.microsoft.com/office/drawing/2014/main" id="{4F6685E0-AECD-4079-80BB-76B64D9D5086}"/>
                  </a:ext>
                </a:extLst>
              </p:cNvPr>
              <p:cNvSpPr/>
              <p:nvPr/>
            </p:nvSpPr>
            <p:spPr>
              <a:xfrm>
                <a:off x="2166070" y="4388134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5" name="楕円 84">
                <a:extLst>
                  <a:ext uri="{FF2B5EF4-FFF2-40B4-BE49-F238E27FC236}">
                    <a16:creationId xmlns:a16="http://schemas.microsoft.com/office/drawing/2014/main" id="{8FE8CC2C-28B1-4465-AE5E-0CD587D654EC}"/>
                  </a:ext>
                </a:extLst>
              </p:cNvPr>
              <p:cNvSpPr/>
              <p:nvPr/>
            </p:nvSpPr>
            <p:spPr>
              <a:xfrm>
                <a:off x="2750898" y="4388134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6" name="楕円 85">
                <a:extLst>
                  <a:ext uri="{FF2B5EF4-FFF2-40B4-BE49-F238E27FC236}">
                    <a16:creationId xmlns:a16="http://schemas.microsoft.com/office/drawing/2014/main" id="{FAE2022D-5B2B-4694-846D-784AA79CABE0}"/>
                  </a:ext>
                </a:extLst>
              </p:cNvPr>
              <p:cNvSpPr/>
              <p:nvPr/>
            </p:nvSpPr>
            <p:spPr>
              <a:xfrm>
                <a:off x="3335725" y="4388134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7" name="楕円 86">
                <a:extLst>
                  <a:ext uri="{FF2B5EF4-FFF2-40B4-BE49-F238E27FC236}">
                    <a16:creationId xmlns:a16="http://schemas.microsoft.com/office/drawing/2014/main" id="{3F955391-A9A9-44BF-AC22-E1777FC1C34E}"/>
                  </a:ext>
                </a:extLst>
              </p:cNvPr>
              <p:cNvSpPr/>
              <p:nvPr/>
            </p:nvSpPr>
            <p:spPr>
              <a:xfrm>
                <a:off x="2458484" y="4388134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88" name="四角形: 角を丸くする 87">
              <a:extLst>
                <a:ext uri="{FF2B5EF4-FFF2-40B4-BE49-F238E27FC236}">
                  <a16:creationId xmlns:a16="http://schemas.microsoft.com/office/drawing/2014/main" id="{D4D20C66-A65F-4B9B-A90E-F548E8B6716B}"/>
                </a:ext>
              </a:extLst>
            </p:cNvPr>
            <p:cNvSpPr/>
            <p:nvPr/>
          </p:nvSpPr>
          <p:spPr>
            <a:xfrm>
              <a:off x="971551" y="4226377"/>
              <a:ext cx="2917372" cy="533401"/>
            </a:xfrm>
            <a:prstGeom prst="round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FC232E38-230B-4AAC-8433-D0C909BCCA40}"/>
              </a:ext>
            </a:extLst>
          </p:cNvPr>
          <p:cNvGrpSpPr/>
          <p:nvPr/>
        </p:nvGrpSpPr>
        <p:grpSpPr>
          <a:xfrm>
            <a:off x="4313391" y="1074963"/>
            <a:ext cx="3326205" cy="729658"/>
            <a:chOff x="5293105" y="966106"/>
            <a:chExt cx="2345943" cy="729658"/>
          </a:xfrm>
        </p:grpSpPr>
        <p:sp>
          <p:nvSpPr>
            <p:cNvPr id="114" name="テキスト ボックス 113">
              <a:extLst>
                <a:ext uri="{FF2B5EF4-FFF2-40B4-BE49-F238E27FC236}">
                  <a16:creationId xmlns:a16="http://schemas.microsoft.com/office/drawing/2014/main" id="{A7E171E1-333E-460E-ABBF-ABB4A0252E38}"/>
                </a:ext>
              </a:extLst>
            </p:cNvPr>
            <p:cNvSpPr txBox="1"/>
            <p:nvPr/>
          </p:nvSpPr>
          <p:spPr>
            <a:xfrm>
              <a:off x="5293105" y="976992"/>
              <a:ext cx="816429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</a:rPr>
                <a:t>10</a:t>
              </a:r>
              <a:endParaRPr lang="ja-JP" altLang="en-US" sz="4000" dirty="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15" name="テキスト ボックス 114">
              <a:extLst>
                <a:ext uri="{FF2B5EF4-FFF2-40B4-BE49-F238E27FC236}">
                  <a16:creationId xmlns:a16="http://schemas.microsoft.com/office/drawing/2014/main" id="{B5641E14-3276-4700-8F56-50EF3997A4E9}"/>
                </a:ext>
              </a:extLst>
            </p:cNvPr>
            <p:cNvSpPr txBox="1"/>
            <p:nvPr/>
          </p:nvSpPr>
          <p:spPr>
            <a:xfrm>
              <a:off x="5789062" y="987878"/>
              <a:ext cx="468087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</a:rPr>
                <a:t>× </a:t>
              </a:r>
              <a:endParaRPr lang="ja-JP" altLang="en-US" sz="4000" dirty="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16" name="テキスト ボックス 115">
              <a:extLst>
                <a:ext uri="{FF2B5EF4-FFF2-40B4-BE49-F238E27FC236}">
                  <a16:creationId xmlns:a16="http://schemas.microsoft.com/office/drawing/2014/main" id="{C0BC6685-EA34-4D47-B839-9F7B7EF454F5}"/>
                </a:ext>
              </a:extLst>
            </p:cNvPr>
            <p:cNvSpPr txBox="1"/>
            <p:nvPr/>
          </p:nvSpPr>
          <p:spPr>
            <a:xfrm>
              <a:off x="6291973" y="987876"/>
              <a:ext cx="468087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</a:rPr>
                <a:t>1</a:t>
              </a:r>
              <a:endParaRPr lang="ja-JP" altLang="en-US" sz="4000" dirty="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17" name="テキスト ボックス 116">
              <a:extLst>
                <a:ext uri="{FF2B5EF4-FFF2-40B4-BE49-F238E27FC236}">
                  <a16:creationId xmlns:a16="http://schemas.microsoft.com/office/drawing/2014/main" id="{4F4C83F9-B741-4C56-BD7D-AD382CBDD8F1}"/>
                </a:ext>
              </a:extLst>
            </p:cNvPr>
            <p:cNvSpPr txBox="1"/>
            <p:nvPr/>
          </p:nvSpPr>
          <p:spPr>
            <a:xfrm>
              <a:off x="6550476" y="966106"/>
              <a:ext cx="424544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</a:rPr>
                <a:t>=</a:t>
              </a:r>
              <a:endParaRPr lang="ja-JP" altLang="en-US" sz="4000" dirty="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18" name="テキスト ボックス 117">
              <a:extLst>
                <a:ext uri="{FF2B5EF4-FFF2-40B4-BE49-F238E27FC236}">
                  <a16:creationId xmlns:a16="http://schemas.microsoft.com/office/drawing/2014/main" id="{607758B3-C8F3-48C9-9BE1-D6B22FF102B8}"/>
                </a:ext>
              </a:extLst>
            </p:cNvPr>
            <p:cNvSpPr txBox="1"/>
            <p:nvPr/>
          </p:nvSpPr>
          <p:spPr>
            <a:xfrm>
              <a:off x="6822619" y="987878"/>
              <a:ext cx="816429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</a:rPr>
                <a:t>10</a:t>
              </a:r>
              <a:endParaRPr lang="ja-JP" altLang="en-US" sz="4000" dirty="0">
                <a:ea typeface="ＭＳ Ｐゴシック"/>
                <a:cs typeface="Calibri" panose="020F0502020204030204"/>
              </a:endParaRPr>
            </a:p>
          </p:txBody>
        </p:sp>
      </p:grp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5532E603-476A-486B-84B5-DE60723666DF}"/>
              </a:ext>
            </a:extLst>
          </p:cNvPr>
          <p:cNvGrpSpPr/>
          <p:nvPr/>
        </p:nvGrpSpPr>
        <p:grpSpPr>
          <a:xfrm>
            <a:off x="7225390" y="2631620"/>
            <a:ext cx="3330940" cy="729658"/>
            <a:chOff x="7225390" y="2631620"/>
            <a:chExt cx="2253343" cy="729658"/>
          </a:xfrm>
        </p:grpSpPr>
        <p:sp>
          <p:nvSpPr>
            <p:cNvPr id="119" name="テキスト ボックス 118">
              <a:extLst>
                <a:ext uri="{FF2B5EF4-FFF2-40B4-BE49-F238E27FC236}">
                  <a16:creationId xmlns:a16="http://schemas.microsoft.com/office/drawing/2014/main" id="{0D86F13D-0EFF-41C9-B26D-9F17282893EA}"/>
                </a:ext>
              </a:extLst>
            </p:cNvPr>
            <p:cNvSpPr txBox="1"/>
            <p:nvPr/>
          </p:nvSpPr>
          <p:spPr>
            <a:xfrm>
              <a:off x="7225390" y="2642506"/>
              <a:ext cx="816429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>
                  <a:ea typeface="ＭＳ Ｐゴシック"/>
                </a:rPr>
                <a:t>10</a:t>
              </a:r>
              <a:endParaRPr lang="ja-JP" altLang="en-US" sz="400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20" name="テキスト ボックス 119">
              <a:extLst>
                <a:ext uri="{FF2B5EF4-FFF2-40B4-BE49-F238E27FC236}">
                  <a16:creationId xmlns:a16="http://schemas.microsoft.com/office/drawing/2014/main" id="{F3C2422B-B1D8-4C02-A8C9-7627F1E5DBA0}"/>
                </a:ext>
              </a:extLst>
            </p:cNvPr>
            <p:cNvSpPr txBox="1"/>
            <p:nvPr/>
          </p:nvSpPr>
          <p:spPr>
            <a:xfrm>
              <a:off x="7639596" y="2653392"/>
              <a:ext cx="468087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</a:rPr>
                <a:t>×</a:t>
              </a:r>
              <a:endParaRPr lang="ja-JP" altLang="en-US" sz="4000" dirty="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21" name="テキスト ボックス 120">
              <a:extLst>
                <a:ext uri="{FF2B5EF4-FFF2-40B4-BE49-F238E27FC236}">
                  <a16:creationId xmlns:a16="http://schemas.microsoft.com/office/drawing/2014/main" id="{99528C7B-3BBC-44ED-B6A9-6636EA12F6E0}"/>
                </a:ext>
              </a:extLst>
            </p:cNvPr>
            <p:cNvSpPr txBox="1"/>
            <p:nvPr/>
          </p:nvSpPr>
          <p:spPr>
            <a:xfrm>
              <a:off x="8085361" y="2653390"/>
              <a:ext cx="468087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>
                  <a:ea typeface="ＭＳ Ｐゴシック"/>
                </a:rPr>
                <a:t>2</a:t>
              </a:r>
              <a:endParaRPr lang="ja-JP" altLang="en-US" sz="400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22" name="テキスト ボックス 121">
              <a:extLst>
                <a:ext uri="{FF2B5EF4-FFF2-40B4-BE49-F238E27FC236}">
                  <a16:creationId xmlns:a16="http://schemas.microsoft.com/office/drawing/2014/main" id="{4818F077-176A-48E4-8571-F8E989176FD9}"/>
                </a:ext>
              </a:extLst>
            </p:cNvPr>
            <p:cNvSpPr txBox="1"/>
            <p:nvPr/>
          </p:nvSpPr>
          <p:spPr>
            <a:xfrm>
              <a:off x="8390161" y="2631620"/>
              <a:ext cx="424544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>
                  <a:ea typeface="ＭＳ Ｐゴシック"/>
                </a:rPr>
                <a:t>=</a:t>
              </a:r>
              <a:endParaRPr lang="ja-JP" altLang="en-US" sz="400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23" name="テキスト ボックス 122">
              <a:extLst>
                <a:ext uri="{FF2B5EF4-FFF2-40B4-BE49-F238E27FC236}">
                  <a16:creationId xmlns:a16="http://schemas.microsoft.com/office/drawing/2014/main" id="{019D14AF-BAB1-4A15-96C3-8F91601B0737}"/>
                </a:ext>
              </a:extLst>
            </p:cNvPr>
            <p:cNvSpPr txBox="1"/>
            <p:nvPr/>
          </p:nvSpPr>
          <p:spPr>
            <a:xfrm>
              <a:off x="8662304" y="2653392"/>
              <a:ext cx="816429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>
                  <a:ea typeface="ＭＳ Ｐゴシック"/>
                </a:rPr>
                <a:t>20</a:t>
              </a:r>
              <a:endParaRPr lang="ja-JP" altLang="en-US" sz="4000">
                <a:ea typeface="ＭＳ Ｐゴシック"/>
                <a:cs typeface="Calibri" panose="020F0502020204030204"/>
              </a:endParaRPr>
            </a:p>
          </p:txBody>
        </p:sp>
      </p:grpSp>
      <p:grpSp>
        <p:nvGrpSpPr>
          <p:cNvPr id="124" name="グループ化 123">
            <a:extLst>
              <a:ext uri="{FF2B5EF4-FFF2-40B4-BE49-F238E27FC236}">
                <a16:creationId xmlns:a16="http://schemas.microsoft.com/office/drawing/2014/main" id="{2E2933A7-A0F8-400E-B836-6A3D48496FBE}"/>
              </a:ext>
            </a:extLst>
          </p:cNvPr>
          <p:cNvGrpSpPr/>
          <p:nvPr/>
        </p:nvGrpSpPr>
        <p:grpSpPr>
          <a:xfrm>
            <a:off x="7297744" y="5244191"/>
            <a:ext cx="3591787" cy="729658"/>
            <a:chOff x="7225390" y="2631620"/>
            <a:chExt cx="2230364" cy="729658"/>
          </a:xfrm>
        </p:grpSpPr>
        <p:sp>
          <p:nvSpPr>
            <p:cNvPr id="125" name="テキスト ボックス 124">
              <a:extLst>
                <a:ext uri="{FF2B5EF4-FFF2-40B4-BE49-F238E27FC236}">
                  <a16:creationId xmlns:a16="http://schemas.microsoft.com/office/drawing/2014/main" id="{6802BBBC-2A13-48C0-A919-0607DA22777F}"/>
                </a:ext>
              </a:extLst>
            </p:cNvPr>
            <p:cNvSpPr txBox="1"/>
            <p:nvPr/>
          </p:nvSpPr>
          <p:spPr>
            <a:xfrm>
              <a:off x="7225390" y="2642506"/>
              <a:ext cx="816429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>
                  <a:ea typeface="ＭＳ Ｐゴシック"/>
                </a:rPr>
                <a:t>10</a:t>
              </a:r>
              <a:endParaRPr lang="ja-JP" altLang="en-US" sz="400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26" name="テキスト ボックス 125">
              <a:extLst>
                <a:ext uri="{FF2B5EF4-FFF2-40B4-BE49-F238E27FC236}">
                  <a16:creationId xmlns:a16="http://schemas.microsoft.com/office/drawing/2014/main" id="{FFDCF5A2-3D08-4043-AC08-BC10BC374824}"/>
                </a:ext>
              </a:extLst>
            </p:cNvPr>
            <p:cNvSpPr txBox="1"/>
            <p:nvPr/>
          </p:nvSpPr>
          <p:spPr>
            <a:xfrm>
              <a:off x="7639598" y="2653392"/>
              <a:ext cx="468087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</a:rPr>
                <a:t>×</a:t>
              </a:r>
              <a:endParaRPr lang="ja-JP" altLang="en-US" sz="4000" dirty="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27" name="テキスト ボックス 126">
              <a:extLst>
                <a:ext uri="{FF2B5EF4-FFF2-40B4-BE49-F238E27FC236}">
                  <a16:creationId xmlns:a16="http://schemas.microsoft.com/office/drawing/2014/main" id="{4DD4332B-4E03-4ACF-8D52-87275A79106C}"/>
                </a:ext>
              </a:extLst>
            </p:cNvPr>
            <p:cNvSpPr txBox="1"/>
            <p:nvPr/>
          </p:nvSpPr>
          <p:spPr>
            <a:xfrm>
              <a:off x="8085361" y="2653390"/>
              <a:ext cx="468087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>
                  <a:ea typeface="ＭＳ Ｐゴシック"/>
                </a:rPr>
                <a:t>3</a:t>
              </a:r>
              <a:endParaRPr lang="ja-JP" altLang="en-US" sz="400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28" name="テキスト ボックス 127">
              <a:extLst>
                <a:ext uri="{FF2B5EF4-FFF2-40B4-BE49-F238E27FC236}">
                  <a16:creationId xmlns:a16="http://schemas.microsoft.com/office/drawing/2014/main" id="{73648407-1266-4B3E-9AE7-FBA07C642016}"/>
                </a:ext>
              </a:extLst>
            </p:cNvPr>
            <p:cNvSpPr txBox="1"/>
            <p:nvPr/>
          </p:nvSpPr>
          <p:spPr>
            <a:xfrm>
              <a:off x="8390161" y="2631620"/>
              <a:ext cx="424544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>
                  <a:ea typeface="ＭＳ Ｐゴシック"/>
                </a:rPr>
                <a:t>=</a:t>
              </a:r>
              <a:endParaRPr lang="ja-JP" altLang="en-US" sz="400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29" name="テキスト ボックス 128">
              <a:extLst>
                <a:ext uri="{FF2B5EF4-FFF2-40B4-BE49-F238E27FC236}">
                  <a16:creationId xmlns:a16="http://schemas.microsoft.com/office/drawing/2014/main" id="{5D48C531-6E64-4560-A318-A916F962C96E}"/>
                </a:ext>
              </a:extLst>
            </p:cNvPr>
            <p:cNvSpPr txBox="1"/>
            <p:nvPr/>
          </p:nvSpPr>
          <p:spPr>
            <a:xfrm>
              <a:off x="8639325" y="2642505"/>
              <a:ext cx="816429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</a:rPr>
                <a:t>30</a:t>
              </a:r>
              <a:endParaRPr lang="ja-JP" altLang="en-US" sz="4000" dirty="0">
                <a:ea typeface="ＭＳ Ｐゴシック"/>
                <a:cs typeface="Calibri" panose="020F0502020204030204"/>
              </a:endParaRPr>
            </a:p>
          </p:txBody>
        </p: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D52E11D3-E3C1-4AA1-B540-20AE5D432DD8}"/>
              </a:ext>
            </a:extLst>
          </p:cNvPr>
          <p:cNvGrpSpPr/>
          <p:nvPr/>
        </p:nvGrpSpPr>
        <p:grpSpPr>
          <a:xfrm>
            <a:off x="3976008" y="4237262"/>
            <a:ext cx="2917372" cy="533401"/>
            <a:chOff x="3976008" y="4237262"/>
            <a:chExt cx="2917372" cy="533401"/>
          </a:xfrm>
        </p:grpSpPr>
        <p:sp>
          <p:nvSpPr>
            <p:cNvPr id="99" name="四角形: 角を丸くする 98">
              <a:extLst>
                <a:ext uri="{FF2B5EF4-FFF2-40B4-BE49-F238E27FC236}">
                  <a16:creationId xmlns:a16="http://schemas.microsoft.com/office/drawing/2014/main" id="{374F272A-DCFD-4F44-AE44-1E7B70169152}"/>
                </a:ext>
              </a:extLst>
            </p:cNvPr>
            <p:cNvSpPr/>
            <p:nvPr/>
          </p:nvSpPr>
          <p:spPr>
            <a:xfrm>
              <a:off x="3976008" y="4237262"/>
              <a:ext cx="2917372" cy="533401"/>
            </a:xfrm>
            <a:prstGeom prst="round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/>
            </a:p>
          </p:txBody>
        </p:sp>
        <p:grpSp>
          <p:nvGrpSpPr>
            <p:cNvPr id="130" name="グループ化 129">
              <a:extLst>
                <a:ext uri="{FF2B5EF4-FFF2-40B4-BE49-F238E27FC236}">
                  <a16:creationId xmlns:a16="http://schemas.microsoft.com/office/drawing/2014/main" id="{9C58D638-921E-43B2-A6F2-C90F0D041197}"/>
                </a:ext>
              </a:extLst>
            </p:cNvPr>
            <p:cNvGrpSpPr/>
            <p:nvPr/>
          </p:nvGrpSpPr>
          <p:grpSpPr>
            <a:xfrm>
              <a:off x="4022642" y="4399018"/>
              <a:ext cx="2821108" cy="211155"/>
              <a:chOff x="4077071" y="2787933"/>
              <a:chExt cx="2821108" cy="211155"/>
            </a:xfrm>
          </p:grpSpPr>
          <p:sp>
            <p:nvSpPr>
              <p:cNvPr id="131" name="楕円 130">
                <a:extLst>
                  <a:ext uri="{FF2B5EF4-FFF2-40B4-BE49-F238E27FC236}">
                    <a16:creationId xmlns:a16="http://schemas.microsoft.com/office/drawing/2014/main" id="{8F2691B4-B59F-4C4F-9BC4-F12872E6DAC0}"/>
                  </a:ext>
                </a:extLst>
              </p:cNvPr>
              <p:cNvSpPr/>
              <p:nvPr/>
            </p:nvSpPr>
            <p:spPr>
              <a:xfrm>
                <a:off x="4077071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32" name="楕円 131">
                <a:extLst>
                  <a:ext uri="{FF2B5EF4-FFF2-40B4-BE49-F238E27FC236}">
                    <a16:creationId xmlns:a16="http://schemas.microsoft.com/office/drawing/2014/main" id="{F9642CEF-796A-4BC4-8797-99C5013F8EF6}"/>
                  </a:ext>
                </a:extLst>
              </p:cNvPr>
              <p:cNvSpPr/>
              <p:nvPr/>
            </p:nvSpPr>
            <p:spPr>
              <a:xfrm>
                <a:off x="4347713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33" name="楕円 132">
                <a:extLst>
                  <a:ext uri="{FF2B5EF4-FFF2-40B4-BE49-F238E27FC236}">
                    <a16:creationId xmlns:a16="http://schemas.microsoft.com/office/drawing/2014/main" id="{CFA03823-30E0-4929-926C-BC7C6B625EF4}"/>
                  </a:ext>
                </a:extLst>
              </p:cNvPr>
              <p:cNvSpPr/>
              <p:nvPr/>
            </p:nvSpPr>
            <p:spPr>
              <a:xfrm>
                <a:off x="4640127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34" name="楕円 133">
                <a:extLst>
                  <a:ext uri="{FF2B5EF4-FFF2-40B4-BE49-F238E27FC236}">
                    <a16:creationId xmlns:a16="http://schemas.microsoft.com/office/drawing/2014/main" id="{27A38F4F-702F-45D8-902B-7A60D0E38F2D}"/>
                  </a:ext>
                </a:extLst>
              </p:cNvPr>
              <p:cNvSpPr/>
              <p:nvPr/>
            </p:nvSpPr>
            <p:spPr>
              <a:xfrm>
                <a:off x="6102196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35" name="楕円 134">
                <a:extLst>
                  <a:ext uri="{FF2B5EF4-FFF2-40B4-BE49-F238E27FC236}">
                    <a16:creationId xmlns:a16="http://schemas.microsoft.com/office/drawing/2014/main" id="{88765489-48AF-4660-BFE2-2CCAEB16E40E}"/>
                  </a:ext>
                </a:extLst>
              </p:cNvPr>
              <p:cNvSpPr/>
              <p:nvPr/>
            </p:nvSpPr>
            <p:spPr>
              <a:xfrm>
                <a:off x="6687024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36" name="楕円 135">
                <a:extLst>
                  <a:ext uri="{FF2B5EF4-FFF2-40B4-BE49-F238E27FC236}">
                    <a16:creationId xmlns:a16="http://schemas.microsoft.com/office/drawing/2014/main" id="{15255330-E690-4C93-BAE2-37CA81B08031}"/>
                  </a:ext>
                </a:extLst>
              </p:cNvPr>
              <p:cNvSpPr/>
              <p:nvPr/>
            </p:nvSpPr>
            <p:spPr>
              <a:xfrm>
                <a:off x="4932541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37" name="楕円 136">
                <a:extLst>
                  <a:ext uri="{FF2B5EF4-FFF2-40B4-BE49-F238E27FC236}">
                    <a16:creationId xmlns:a16="http://schemas.microsoft.com/office/drawing/2014/main" id="{B4E237FA-5CFE-44D6-9680-234E1FF62735}"/>
                  </a:ext>
                </a:extLst>
              </p:cNvPr>
              <p:cNvSpPr/>
              <p:nvPr/>
            </p:nvSpPr>
            <p:spPr>
              <a:xfrm>
                <a:off x="5224955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38" name="楕円 137">
                <a:extLst>
                  <a:ext uri="{FF2B5EF4-FFF2-40B4-BE49-F238E27FC236}">
                    <a16:creationId xmlns:a16="http://schemas.microsoft.com/office/drawing/2014/main" id="{368D3657-3A58-440E-B770-351163A84FDD}"/>
                  </a:ext>
                </a:extLst>
              </p:cNvPr>
              <p:cNvSpPr/>
              <p:nvPr/>
            </p:nvSpPr>
            <p:spPr>
              <a:xfrm>
                <a:off x="5809783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39" name="楕円 138">
                <a:extLst>
                  <a:ext uri="{FF2B5EF4-FFF2-40B4-BE49-F238E27FC236}">
                    <a16:creationId xmlns:a16="http://schemas.microsoft.com/office/drawing/2014/main" id="{66BA1177-2514-4E2A-AD1B-88B3637D64CA}"/>
                  </a:ext>
                </a:extLst>
              </p:cNvPr>
              <p:cNvSpPr/>
              <p:nvPr/>
            </p:nvSpPr>
            <p:spPr>
              <a:xfrm>
                <a:off x="6394610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40" name="楕円 139">
                <a:extLst>
                  <a:ext uri="{FF2B5EF4-FFF2-40B4-BE49-F238E27FC236}">
                    <a16:creationId xmlns:a16="http://schemas.microsoft.com/office/drawing/2014/main" id="{09B2A492-65DD-4FC2-AC7C-72B51C5C193F}"/>
                  </a:ext>
                </a:extLst>
              </p:cNvPr>
              <p:cNvSpPr/>
              <p:nvPr/>
            </p:nvSpPr>
            <p:spPr>
              <a:xfrm>
                <a:off x="5517369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88EB1834-455C-4EF8-8B68-20DCED25935D}"/>
              </a:ext>
            </a:extLst>
          </p:cNvPr>
          <p:cNvGrpSpPr/>
          <p:nvPr/>
        </p:nvGrpSpPr>
        <p:grpSpPr>
          <a:xfrm>
            <a:off x="6980465" y="4237262"/>
            <a:ext cx="2917372" cy="533401"/>
            <a:chOff x="6980465" y="4237262"/>
            <a:chExt cx="2917372" cy="533401"/>
          </a:xfrm>
        </p:grpSpPr>
        <p:sp>
          <p:nvSpPr>
            <p:cNvPr id="110" name="四角形: 角を丸くする 109">
              <a:extLst>
                <a:ext uri="{FF2B5EF4-FFF2-40B4-BE49-F238E27FC236}">
                  <a16:creationId xmlns:a16="http://schemas.microsoft.com/office/drawing/2014/main" id="{49108C6B-BDB7-4B3B-9098-4FBDDFBE8773}"/>
                </a:ext>
              </a:extLst>
            </p:cNvPr>
            <p:cNvSpPr/>
            <p:nvPr/>
          </p:nvSpPr>
          <p:spPr>
            <a:xfrm>
              <a:off x="6980465" y="4237262"/>
              <a:ext cx="2917372" cy="533401"/>
            </a:xfrm>
            <a:prstGeom prst="round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grpSp>
          <p:nvGrpSpPr>
            <p:cNvPr id="141" name="グループ化 140">
              <a:extLst>
                <a:ext uri="{FF2B5EF4-FFF2-40B4-BE49-F238E27FC236}">
                  <a16:creationId xmlns:a16="http://schemas.microsoft.com/office/drawing/2014/main" id="{A17273D1-ABD3-454B-BD82-080B8A15497E}"/>
                </a:ext>
              </a:extLst>
            </p:cNvPr>
            <p:cNvGrpSpPr/>
            <p:nvPr/>
          </p:nvGrpSpPr>
          <p:grpSpPr>
            <a:xfrm>
              <a:off x="7027099" y="4399018"/>
              <a:ext cx="2821108" cy="211155"/>
              <a:chOff x="4077071" y="2787933"/>
              <a:chExt cx="2821108" cy="211155"/>
            </a:xfrm>
          </p:grpSpPr>
          <p:sp>
            <p:nvSpPr>
              <p:cNvPr id="142" name="楕円 141">
                <a:extLst>
                  <a:ext uri="{FF2B5EF4-FFF2-40B4-BE49-F238E27FC236}">
                    <a16:creationId xmlns:a16="http://schemas.microsoft.com/office/drawing/2014/main" id="{18D43063-1197-497A-938B-4AB60A7827F9}"/>
                  </a:ext>
                </a:extLst>
              </p:cNvPr>
              <p:cNvSpPr/>
              <p:nvPr/>
            </p:nvSpPr>
            <p:spPr>
              <a:xfrm>
                <a:off x="4077071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43" name="楕円 142">
                <a:extLst>
                  <a:ext uri="{FF2B5EF4-FFF2-40B4-BE49-F238E27FC236}">
                    <a16:creationId xmlns:a16="http://schemas.microsoft.com/office/drawing/2014/main" id="{623C7A4D-255F-4B9F-BB40-B997C9C95D55}"/>
                  </a:ext>
                </a:extLst>
              </p:cNvPr>
              <p:cNvSpPr/>
              <p:nvPr/>
            </p:nvSpPr>
            <p:spPr>
              <a:xfrm>
                <a:off x="4347713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44" name="楕円 143">
                <a:extLst>
                  <a:ext uri="{FF2B5EF4-FFF2-40B4-BE49-F238E27FC236}">
                    <a16:creationId xmlns:a16="http://schemas.microsoft.com/office/drawing/2014/main" id="{6D4EF45A-EB97-470B-8D69-5522BEC7B063}"/>
                  </a:ext>
                </a:extLst>
              </p:cNvPr>
              <p:cNvSpPr/>
              <p:nvPr/>
            </p:nvSpPr>
            <p:spPr>
              <a:xfrm>
                <a:off x="4640127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45" name="楕円 144">
                <a:extLst>
                  <a:ext uri="{FF2B5EF4-FFF2-40B4-BE49-F238E27FC236}">
                    <a16:creationId xmlns:a16="http://schemas.microsoft.com/office/drawing/2014/main" id="{962A2C43-56D8-4C0C-81D2-2D47BCCC94E1}"/>
                  </a:ext>
                </a:extLst>
              </p:cNvPr>
              <p:cNvSpPr/>
              <p:nvPr/>
            </p:nvSpPr>
            <p:spPr>
              <a:xfrm>
                <a:off x="6102196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46" name="楕円 145">
                <a:extLst>
                  <a:ext uri="{FF2B5EF4-FFF2-40B4-BE49-F238E27FC236}">
                    <a16:creationId xmlns:a16="http://schemas.microsoft.com/office/drawing/2014/main" id="{1CCE080B-B47B-460B-9EA4-390A8CAC9D28}"/>
                  </a:ext>
                </a:extLst>
              </p:cNvPr>
              <p:cNvSpPr/>
              <p:nvPr/>
            </p:nvSpPr>
            <p:spPr>
              <a:xfrm>
                <a:off x="6687024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47" name="楕円 146">
                <a:extLst>
                  <a:ext uri="{FF2B5EF4-FFF2-40B4-BE49-F238E27FC236}">
                    <a16:creationId xmlns:a16="http://schemas.microsoft.com/office/drawing/2014/main" id="{7226022E-BE1B-4791-9018-D753225B9F42}"/>
                  </a:ext>
                </a:extLst>
              </p:cNvPr>
              <p:cNvSpPr/>
              <p:nvPr/>
            </p:nvSpPr>
            <p:spPr>
              <a:xfrm>
                <a:off x="4932541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48" name="楕円 147">
                <a:extLst>
                  <a:ext uri="{FF2B5EF4-FFF2-40B4-BE49-F238E27FC236}">
                    <a16:creationId xmlns:a16="http://schemas.microsoft.com/office/drawing/2014/main" id="{01B513CF-5394-46A5-974D-F27A89BA9104}"/>
                  </a:ext>
                </a:extLst>
              </p:cNvPr>
              <p:cNvSpPr/>
              <p:nvPr/>
            </p:nvSpPr>
            <p:spPr>
              <a:xfrm>
                <a:off x="5224955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49" name="楕円 148">
                <a:extLst>
                  <a:ext uri="{FF2B5EF4-FFF2-40B4-BE49-F238E27FC236}">
                    <a16:creationId xmlns:a16="http://schemas.microsoft.com/office/drawing/2014/main" id="{BAA5A3D8-F53C-4703-9243-216402B0AA65}"/>
                  </a:ext>
                </a:extLst>
              </p:cNvPr>
              <p:cNvSpPr/>
              <p:nvPr/>
            </p:nvSpPr>
            <p:spPr>
              <a:xfrm>
                <a:off x="5809783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50" name="楕円 149">
                <a:extLst>
                  <a:ext uri="{FF2B5EF4-FFF2-40B4-BE49-F238E27FC236}">
                    <a16:creationId xmlns:a16="http://schemas.microsoft.com/office/drawing/2014/main" id="{492C79F9-E2DE-4CD2-9D12-64D8F7DFFFEE}"/>
                  </a:ext>
                </a:extLst>
              </p:cNvPr>
              <p:cNvSpPr/>
              <p:nvPr/>
            </p:nvSpPr>
            <p:spPr>
              <a:xfrm>
                <a:off x="6394610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51" name="楕円 150">
                <a:extLst>
                  <a:ext uri="{FF2B5EF4-FFF2-40B4-BE49-F238E27FC236}">
                    <a16:creationId xmlns:a16="http://schemas.microsoft.com/office/drawing/2014/main" id="{152C4D5D-213F-4D25-AE4A-F3DB6A36A993}"/>
                  </a:ext>
                </a:extLst>
              </p:cNvPr>
              <p:cNvSpPr/>
              <p:nvPr/>
            </p:nvSpPr>
            <p:spPr>
              <a:xfrm>
                <a:off x="5517369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69090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/>
      <p:bldP spid="44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5" name="グループ化 184">
            <a:extLst>
              <a:ext uri="{FF2B5EF4-FFF2-40B4-BE49-F238E27FC236}">
                <a16:creationId xmlns:a16="http://schemas.microsoft.com/office/drawing/2014/main" id="{5852B02B-120F-4C5E-82C1-64724CA77FDC}"/>
              </a:ext>
            </a:extLst>
          </p:cNvPr>
          <p:cNvGrpSpPr/>
          <p:nvPr/>
        </p:nvGrpSpPr>
        <p:grpSpPr>
          <a:xfrm>
            <a:off x="1074867" y="2356056"/>
            <a:ext cx="2677802" cy="1"/>
            <a:chOff x="1063982" y="2224959"/>
            <a:chExt cx="2677802" cy="1"/>
          </a:xfrm>
        </p:grpSpPr>
        <p:cxnSp>
          <p:nvCxnSpPr>
            <p:cNvPr id="186" name="直線矢印コネクタ 185">
              <a:extLst>
                <a:ext uri="{FF2B5EF4-FFF2-40B4-BE49-F238E27FC236}">
                  <a16:creationId xmlns:a16="http://schemas.microsoft.com/office/drawing/2014/main" id="{562FBFA7-2B58-424C-938A-D1FC244C18BF}"/>
                </a:ext>
              </a:extLst>
            </p:cNvPr>
            <p:cNvCxnSpPr>
              <a:cxnSpLocks/>
            </p:cNvCxnSpPr>
            <p:nvPr/>
          </p:nvCxnSpPr>
          <p:spPr>
            <a:xfrm>
              <a:off x="1063982" y="2224959"/>
              <a:ext cx="563826" cy="0"/>
            </a:xfrm>
            <a:prstGeom prst="straightConnector1">
              <a:avLst/>
            </a:prstGeom>
            <a:ln w="57150">
              <a:solidFill>
                <a:srgbClr val="81F05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直線矢印コネクタ 186">
              <a:extLst>
                <a:ext uri="{FF2B5EF4-FFF2-40B4-BE49-F238E27FC236}">
                  <a16:creationId xmlns:a16="http://schemas.microsoft.com/office/drawing/2014/main" id="{569D61F8-B2A9-419A-A6D1-6D04E5EE08F5}"/>
                </a:ext>
              </a:extLst>
            </p:cNvPr>
            <p:cNvCxnSpPr>
              <a:cxnSpLocks/>
            </p:cNvCxnSpPr>
            <p:nvPr/>
          </p:nvCxnSpPr>
          <p:spPr>
            <a:xfrm>
              <a:off x="1627807" y="2224959"/>
              <a:ext cx="2113977" cy="1"/>
            </a:xfrm>
            <a:prstGeom prst="straightConnector1">
              <a:avLst/>
            </a:prstGeom>
            <a:ln w="57150">
              <a:solidFill>
                <a:schemeClr val="tx1">
                  <a:lumMod val="65000"/>
                  <a:lumOff val="3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C697762-E872-44FD-8FF7-F7725FE1F4CC}"/>
              </a:ext>
            </a:extLst>
          </p:cNvPr>
          <p:cNvGrpSpPr/>
          <p:nvPr/>
        </p:nvGrpSpPr>
        <p:grpSpPr>
          <a:xfrm>
            <a:off x="1084014" y="956803"/>
            <a:ext cx="2747757" cy="330977"/>
            <a:chOff x="1084014" y="956803"/>
            <a:chExt cx="2747757" cy="330977"/>
          </a:xfrm>
        </p:grpSpPr>
        <p:cxnSp>
          <p:nvCxnSpPr>
            <p:cNvPr id="2" name="直線矢印コネクタ 1">
              <a:extLst>
                <a:ext uri="{FF2B5EF4-FFF2-40B4-BE49-F238E27FC236}">
                  <a16:creationId xmlns:a16="http://schemas.microsoft.com/office/drawing/2014/main" id="{F9B3157A-8FDE-4C13-8549-B2EFD1B61B96}"/>
                </a:ext>
              </a:extLst>
            </p:cNvPr>
            <p:cNvCxnSpPr/>
            <p:nvPr/>
          </p:nvCxnSpPr>
          <p:spPr>
            <a:xfrm>
              <a:off x="1088572" y="1121228"/>
              <a:ext cx="2743199" cy="0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直線矢印コネクタ 3">
              <a:extLst>
                <a:ext uri="{FF2B5EF4-FFF2-40B4-BE49-F238E27FC236}">
                  <a16:creationId xmlns:a16="http://schemas.microsoft.com/office/drawing/2014/main" id="{E6C5C024-682B-48AD-AD0D-F05797D5997E}"/>
                </a:ext>
              </a:extLst>
            </p:cNvPr>
            <p:cNvCxnSpPr>
              <a:cxnSpLocks/>
            </p:cNvCxnSpPr>
            <p:nvPr/>
          </p:nvCxnSpPr>
          <p:spPr>
            <a:xfrm>
              <a:off x="1084014" y="956803"/>
              <a:ext cx="1834" cy="330977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線矢印コネクタ 4">
              <a:extLst>
                <a:ext uri="{FF2B5EF4-FFF2-40B4-BE49-F238E27FC236}">
                  <a16:creationId xmlns:a16="http://schemas.microsoft.com/office/drawing/2014/main" id="{6205301D-663B-485C-AF2D-1330E016D3E7}"/>
                </a:ext>
              </a:extLst>
            </p:cNvPr>
            <p:cNvCxnSpPr>
              <a:cxnSpLocks/>
            </p:cNvCxnSpPr>
            <p:nvPr/>
          </p:nvCxnSpPr>
          <p:spPr>
            <a:xfrm>
              <a:off x="3824151" y="957942"/>
              <a:ext cx="0" cy="315684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E730B28B-BBEA-4AF5-8887-A319D229FCB2}"/>
              </a:ext>
            </a:extLst>
          </p:cNvPr>
          <p:cNvGrpSpPr/>
          <p:nvPr/>
        </p:nvGrpSpPr>
        <p:grpSpPr>
          <a:xfrm>
            <a:off x="3820886" y="957942"/>
            <a:ext cx="2743199" cy="315684"/>
            <a:chOff x="1088572" y="957942"/>
            <a:chExt cx="2743199" cy="315684"/>
          </a:xfrm>
        </p:grpSpPr>
        <p:cxnSp>
          <p:nvCxnSpPr>
            <p:cNvPr id="8" name="直線矢印コネクタ 7">
              <a:extLst>
                <a:ext uri="{FF2B5EF4-FFF2-40B4-BE49-F238E27FC236}">
                  <a16:creationId xmlns:a16="http://schemas.microsoft.com/office/drawing/2014/main" id="{E65B2D7A-E099-4935-A084-26DBEAF90212}"/>
                </a:ext>
              </a:extLst>
            </p:cNvPr>
            <p:cNvCxnSpPr>
              <a:cxnSpLocks/>
            </p:cNvCxnSpPr>
            <p:nvPr/>
          </p:nvCxnSpPr>
          <p:spPr>
            <a:xfrm>
              <a:off x="1088572" y="1121228"/>
              <a:ext cx="2743199" cy="0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矢印コネクタ 9">
              <a:extLst>
                <a:ext uri="{FF2B5EF4-FFF2-40B4-BE49-F238E27FC236}">
                  <a16:creationId xmlns:a16="http://schemas.microsoft.com/office/drawing/2014/main" id="{312CD831-B305-4D84-B969-D3F827E3B012}"/>
                </a:ext>
              </a:extLst>
            </p:cNvPr>
            <p:cNvCxnSpPr>
              <a:cxnSpLocks/>
            </p:cNvCxnSpPr>
            <p:nvPr/>
          </p:nvCxnSpPr>
          <p:spPr>
            <a:xfrm>
              <a:off x="3831771" y="957942"/>
              <a:ext cx="0" cy="315684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CE3025F2-D721-4765-947D-B8EF1C3B2691}"/>
              </a:ext>
            </a:extLst>
          </p:cNvPr>
          <p:cNvGrpSpPr/>
          <p:nvPr/>
        </p:nvGrpSpPr>
        <p:grpSpPr>
          <a:xfrm>
            <a:off x="6553200" y="957941"/>
            <a:ext cx="2743199" cy="315684"/>
            <a:chOff x="1088572" y="957942"/>
            <a:chExt cx="2743199" cy="315684"/>
          </a:xfrm>
        </p:grpSpPr>
        <p:cxnSp>
          <p:nvCxnSpPr>
            <p:cNvPr id="12" name="直線矢印コネクタ 11">
              <a:extLst>
                <a:ext uri="{FF2B5EF4-FFF2-40B4-BE49-F238E27FC236}">
                  <a16:creationId xmlns:a16="http://schemas.microsoft.com/office/drawing/2014/main" id="{D1DA803D-B553-4D5F-B2DA-920D18496A60}"/>
                </a:ext>
              </a:extLst>
            </p:cNvPr>
            <p:cNvCxnSpPr>
              <a:cxnSpLocks/>
            </p:cNvCxnSpPr>
            <p:nvPr/>
          </p:nvCxnSpPr>
          <p:spPr>
            <a:xfrm>
              <a:off x="1088572" y="1121228"/>
              <a:ext cx="2743199" cy="0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矢印コネクタ 13">
              <a:extLst>
                <a:ext uri="{FF2B5EF4-FFF2-40B4-BE49-F238E27FC236}">
                  <a16:creationId xmlns:a16="http://schemas.microsoft.com/office/drawing/2014/main" id="{0FA49E5F-C4B6-49AD-B578-D69A876034D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831770" y="957942"/>
              <a:ext cx="1" cy="315684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3712487-F778-4708-B2DE-32C6F10713F2}"/>
              </a:ext>
            </a:extLst>
          </p:cNvPr>
          <p:cNvSpPr txBox="1"/>
          <p:nvPr/>
        </p:nvSpPr>
        <p:spPr>
          <a:xfrm>
            <a:off x="889905" y="400050"/>
            <a:ext cx="39188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600">
                <a:ea typeface="ＭＳ Ｐゴシック"/>
              </a:rPr>
              <a:t>0</a:t>
            </a:r>
            <a:endParaRPr lang="ja-JP" altLang="en-US" sz="3600">
              <a:ea typeface="ＭＳ Ｐゴシック"/>
              <a:cs typeface="Calibri" panose="020F0502020204030204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2CA5601-7BB4-46C7-A59E-1B302DD62F69}"/>
              </a:ext>
            </a:extLst>
          </p:cNvPr>
          <p:cNvSpPr txBox="1"/>
          <p:nvPr/>
        </p:nvSpPr>
        <p:spPr>
          <a:xfrm>
            <a:off x="3622219" y="400050"/>
            <a:ext cx="39188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600">
                <a:ea typeface="ＭＳ Ｐゴシック"/>
              </a:rPr>
              <a:t>1</a:t>
            </a:r>
            <a:endParaRPr lang="ja-JP" altLang="en-US" sz="3600">
              <a:ea typeface="ＭＳ Ｐゴシック"/>
              <a:cs typeface="Calibri" panose="020F0502020204030204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282908E-0CF8-4419-B658-CDBEE93DD439}"/>
              </a:ext>
            </a:extLst>
          </p:cNvPr>
          <p:cNvSpPr txBox="1"/>
          <p:nvPr/>
        </p:nvSpPr>
        <p:spPr>
          <a:xfrm>
            <a:off x="6354533" y="400050"/>
            <a:ext cx="39188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600">
                <a:ea typeface="ＭＳ Ｐゴシック"/>
              </a:rPr>
              <a:t>2</a:t>
            </a:r>
            <a:endParaRPr lang="ja-JP" altLang="en-US" sz="3600">
              <a:ea typeface="ＭＳ Ｐゴシック"/>
              <a:cs typeface="Calibri" panose="020F0502020204030204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690BFB9-5FDC-47AE-AA0E-4177DE7A883C}"/>
              </a:ext>
            </a:extLst>
          </p:cNvPr>
          <p:cNvSpPr txBox="1"/>
          <p:nvPr/>
        </p:nvSpPr>
        <p:spPr>
          <a:xfrm>
            <a:off x="9065076" y="400050"/>
            <a:ext cx="39188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600">
                <a:ea typeface="ＭＳ Ｐゴシック"/>
              </a:rPr>
              <a:t>3</a:t>
            </a:r>
            <a:endParaRPr lang="ja-JP" altLang="en-US" sz="3600">
              <a:ea typeface="ＭＳ Ｐゴシック"/>
              <a:cs typeface="Calibri" panose="020F0502020204030204"/>
            </a:endParaRPr>
          </a:p>
        </p:txBody>
      </p: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9B41D0F5-6063-48B7-9878-42F7DA9185B2}"/>
              </a:ext>
            </a:extLst>
          </p:cNvPr>
          <p:cNvCxnSpPr>
            <a:cxnSpLocks/>
          </p:cNvCxnSpPr>
          <p:nvPr/>
        </p:nvCxnSpPr>
        <p:spPr>
          <a:xfrm>
            <a:off x="9307286" y="1121227"/>
            <a:ext cx="2743199" cy="0"/>
          </a:xfrm>
          <a:prstGeom prst="straightConnector1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5EA2C21D-FC24-4D38-82BC-CA1312F23829}"/>
              </a:ext>
            </a:extLst>
          </p:cNvPr>
          <p:cNvGrpSpPr/>
          <p:nvPr/>
        </p:nvGrpSpPr>
        <p:grpSpPr>
          <a:xfrm>
            <a:off x="1063982" y="4420385"/>
            <a:ext cx="2743199" cy="344430"/>
            <a:chOff x="1088572" y="957942"/>
            <a:chExt cx="2743199" cy="344430"/>
          </a:xfrm>
        </p:grpSpPr>
        <p:cxnSp>
          <p:nvCxnSpPr>
            <p:cNvPr id="25" name="直線矢印コネクタ 24">
              <a:extLst>
                <a:ext uri="{FF2B5EF4-FFF2-40B4-BE49-F238E27FC236}">
                  <a16:creationId xmlns:a16="http://schemas.microsoft.com/office/drawing/2014/main" id="{96BB8F93-FABF-4C00-9BFC-A2AE03920308}"/>
                </a:ext>
              </a:extLst>
            </p:cNvPr>
            <p:cNvCxnSpPr>
              <a:cxnSpLocks/>
            </p:cNvCxnSpPr>
            <p:nvPr/>
          </p:nvCxnSpPr>
          <p:spPr>
            <a:xfrm>
              <a:off x="1088572" y="1121228"/>
              <a:ext cx="2743199" cy="0"/>
            </a:xfrm>
            <a:prstGeom prst="straightConnector1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矢印コネクタ 25">
              <a:extLst>
                <a:ext uri="{FF2B5EF4-FFF2-40B4-BE49-F238E27FC236}">
                  <a16:creationId xmlns:a16="http://schemas.microsoft.com/office/drawing/2014/main" id="{082C50AD-DE8E-410A-8019-09D7A0FBEB63}"/>
                </a:ext>
              </a:extLst>
            </p:cNvPr>
            <p:cNvCxnSpPr>
              <a:cxnSpLocks/>
            </p:cNvCxnSpPr>
            <p:nvPr/>
          </p:nvCxnSpPr>
          <p:spPr>
            <a:xfrm>
              <a:off x="1099457" y="957942"/>
              <a:ext cx="0" cy="344430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矢印コネクタ 26">
              <a:extLst>
                <a:ext uri="{FF2B5EF4-FFF2-40B4-BE49-F238E27FC236}">
                  <a16:creationId xmlns:a16="http://schemas.microsoft.com/office/drawing/2014/main" id="{A9AE4A4A-6E9A-4047-9217-A0584101BE7E}"/>
                </a:ext>
              </a:extLst>
            </p:cNvPr>
            <p:cNvCxnSpPr>
              <a:cxnSpLocks/>
            </p:cNvCxnSpPr>
            <p:nvPr/>
          </p:nvCxnSpPr>
          <p:spPr>
            <a:xfrm>
              <a:off x="3831771" y="957942"/>
              <a:ext cx="0" cy="304799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DA788F5C-B468-4F03-8684-20DE303CDB34}"/>
              </a:ext>
            </a:extLst>
          </p:cNvPr>
          <p:cNvGrpSpPr/>
          <p:nvPr/>
        </p:nvGrpSpPr>
        <p:grpSpPr>
          <a:xfrm>
            <a:off x="1063982" y="5205789"/>
            <a:ext cx="5475513" cy="342900"/>
            <a:chOff x="1099457" y="2449285"/>
            <a:chExt cx="5475513" cy="342900"/>
          </a:xfrm>
        </p:grpSpPr>
        <p:cxnSp>
          <p:nvCxnSpPr>
            <p:cNvPr id="29" name="直線矢印コネクタ 28">
              <a:extLst>
                <a:ext uri="{FF2B5EF4-FFF2-40B4-BE49-F238E27FC236}">
                  <a16:creationId xmlns:a16="http://schemas.microsoft.com/office/drawing/2014/main" id="{225AC3E7-38FC-4B80-8AB4-2151084139C7}"/>
                </a:ext>
              </a:extLst>
            </p:cNvPr>
            <p:cNvCxnSpPr>
              <a:cxnSpLocks/>
            </p:cNvCxnSpPr>
            <p:nvPr/>
          </p:nvCxnSpPr>
          <p:spPr>
            <a:xfrm>
              <a:off x="1099457" y="2612571"/>
              <a:ext cx="2743199" cy="0"/>
            </a:xfrm>
            <a:prstGeom prst="straightConnector1">
              <a:avLst/>
            </a:prstGeom>
            <a:ln w="571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矢印コネクタ 29">
              <a:extLst>
                <a:ext uri="{FF2B5EF4-FFF2-40B4-BE49-F238E27FC236}">
                  <a16:creationId xmlns:a16="http://schemas.microsoft.com/office/drawing/2014/main" id="{2F45D031-2D23-4F25-BBF4-4DFA220339DB}"/>
                </a:ext>
              </a:extLst>
            </p:cNvPr>
            <p:cNvCxnSpPr>
              <a:cxnSpLocks/>
            </p:cNvCxnSpPr>
            <p:nvPr/>
          </p:nvCxnSpPr>
          <p:spPr>
            <a:xfrm>
              <a:off x="1110342" y="2449285"/>
              <a:ext cx="0" cy="303394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矢印コネクタ 32">
              <a:extLst>
                <a:ext uri="{FF2B5EF4-FFF2-40B4-BE49-F238E27FC236}">
                  <a16:creationId xmlns:a16="http://schemas.microsoft.com/office/drawing/2014/main" id="{8991E39D-0587-4120-A38B-C12C3F026C62}"/>
                </a:ext>
              </a:extLst>
            </p:cNvPr>
            <p:cNvCxnSpPr>
              <a:cxnSpLocks/>
            </p:cNvCxnSpPr>
            <p:nvPr/>
          </p:nvCxnSpPr>
          <p:spPr>
            <a:xfrm>
              <a:off x="3831771" y="2612571"/>
              <a:ext cx="2743199" cy="0"/>
            </a:xfrm>
            <a:prstGeom prst="straightConnector1">
              <a:avLst/>
            </a:prstGeom>
            <a:ln w="571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矢印コネクタ 34">
              <a:extLst>
                <a:ext uri="{FF2B5EF4-FFF2-40B4-BE49-F238E27FC236}">
                  <a16:creationId xmlns:a16="http://schemas.microsoft.com/office/drawing/2014/main" id="{CECF0DA8-E50A-4E77-851C-D61E758C6310}"/>
                </a:ext>
              </a:extLst>
            </p:cNvPr>
            <p:cNvCxnSpPr>
              <a:cxnSpLocks/>
            </p:cNvCxnSpPr>
            <p:nvPr/>
          </p:nvCxnSpPr>
          <p:spPr>
            <a:xfrm>
              <a:off x="6574970" y="2449285"/>
              <a:ext cx="0" cy="342900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矢印コネクタ 30">
              <a:extLst>
                <a:ext uri="{FF2B5EF4-FFF2-40B4-BE49-F238E27FC236}">
                  <a16:creationId xmlns:a16="http://schemas.microsoft.com/office/drawing/2014/main" id="{1CA6914F-C78D-4EEF-A5E0-86CEF0692AC2}"/>
                </a:ext>
              </a:extLst>
            </p:cNvPr>
            <p:cNvCxnSpPr>
              <a:cxnSpLocks/>
            </p:cNvCxnSpPr>
            <p:nvPr/>
          </p:nvCxnSpPr>
          <p:spPr>
            <a:xfrm>
              <a:off x="3839932" y="2449285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グループ化 48">
            <a:extLst>
              <a:ext uri="{FF2B5EF4-FFF2-40B4-BE49-F238E27FC236}">
                <a16:creationId xmlns:a16="http://schemas.microsoft.com/office/drawing/2014/main" id="{1BD65447-BD32-4248-9CE0-880A1537C205}"/>
              </a:ext>
            </a:extLst>
          </p:cNvPr>
          <p:cNvGrpSpPr/>
          <p:nvPr/>
        </p:nvGrpSpPr>
        <p:grpSpPr>
          <a:xfrm>
            <a:off x="1063982" y="6054874"/>
            <a:ext cx="8207827" cy="326570"/>
            <a:chOff x="1110343" y="3124198"/>
            <a:chExt cx="8207827" cy="326570"/>
          </a:xfrm>
        </p:grpSpPr>
        <p:cxnSp>
          <p:nvCxnSpPr>
            <p:cNvPr id="38" name="直線矢印コネクタ 37">
              <a:extLst>
                <a:ext uri="{FF2B5EF4-FFF2-40B4-BE49-F238E27FC236}">
                  <a16:creationId xmlns:a16="http://schemas.microsoft.com/office/drawing/2014/main" id="{6D36EFC3-BD92-4196-9685-96B662CFCB6F}"/>
                </a:ext>
              </a:extLst>
            </p:cNvPr>
            <p:cNvCxnSpPr>
              <a:cxnSpLocks/>
            </p:cNvCxnSpPr>
            <p:nvPr/>
          </p:nvCxnSpPr>
          <p:spPr>
            <a:xfrm>
              <a:off x="1110343" y="3287485"/>
              <a:ext cx="2743199" cy="0"/>
            </a:xfrm>
            <a:prstGeom prst="straightConnector1">
              <a:avLst/>
            </a:prstGeom>
            <a:ln w="571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矢印コネクタ 38">
              <a:extLst>
                <a:ext uri="{FF2B5EF4-FFF2-40B4-BE49-F238E27FC236}">
                  <a16:creationId xmlns:a16="http://schemas.microsoft.com/office/drawing/2014/main" id="{6F5082F4-1528-4B6F-8BC6-CF203EA9D289}"/>
                </a:ext>
              </a:extLst>
            </p:cNvPr>
            <p:cNvCxnSpPr>
              <a:cxnSpLocks/>
            </p:cNvCxnSpPr>
            <p:nvPr/>
          </p:nvCxnSpPr>
          <p:spPr>
            <a:xfrm>
              <a:off x="1121228" y="3124199"/>
              <a:ext cx="0" cy="315684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矢印コネクタ 41">
              <a:extLst>
                <a:ext uri="{FF2B5EF4-FFF2-40B4-BE49-F238E27FC236}">
                  <a16:creationId xmlns:a16="http://schemas.microsoft.com/office/drawing/2014/main" id="{84AC6B17-BD95-43B4-A410-ABD82F34A114}"/>
                </a:ext>
              </a:extLst>
            </p:cNvPr>
            <p:cNvCxnSpPr>
              <a:cxnSpLocks/>
            </p:cNvCxnSpPr>
            <p:nvPr/>
          </p:nvCxnSpPr>
          <p:spPr>
            <a:xfrm>
              <a:off x="3842657" y="3287485"/>
              <a:ext cx="2743199" cy="0"/>
            </a:xfrm>
            <a:prstGeom prst="straightConnector1">
              <a:avLst/>
            </a:prstGeom>
            <a:ln w="571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矢印コネクタ 45">
              <a:extLst>
                <a:ext uri="{FF2B5EF4-FFF2-40B4-BE49-F238E27FC236}">
                  <a16:creationId xmlns:a16="http://schemas.microsoft.com/office/drawing/2014/main" id="{DD7BAD20-3C27-48A2-BC72-4B519993D727}"/>
                </a:ext>
              </a:extLst>
            </p:cNvPr>
            <p:cNvCxnSpPr>
              <a:cxnSpLocks/>
            </p:cNvCxnSpPr>
            <p:nvPr/>
          </p:nvCxnSpPr>
          <p:spPr>
            <a:xfrm>
              <a:off x="6574971" y="3287484"/>
              <a:ext cx="2743199" cy="0"/>
            </a:xfrm>
            <a:prstGeom prst="straightConnector1">
              <a:avLst/>
            </a:prstGeom>
            <a:ln w="571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矢印コネクタ 47">
              <a:extLst>
                <a:ext uri="{FF2B5EF4-FFF2-40B4-BE49-F238E27FC236}">
                  <a16:creationId xmlns:a16="http://schemas.microsoft.com/office/drawing/2014/main" id="{E20DD92C-9AD1-4765-8E86-1044AABDE68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318169" y="3124198"/>
              <a:ext cx="1" cy="326570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矢印コネクタ 39">
              <a:extLst>
                <a:ext uri="{FF2B5EF4-FFF2-40B4-BE49-F238E27FC236}">
                  <a16:creationId xmlns:a16="http://schemas.microsoft.com/office/drawing/2014/main" id="{F1CEA564-A1D6-4EEE-BDF0-4F1F8A4DDFD9}"/>
                </a:ext>
              </a:extLst>
            </p:cNvPr>
            <p:cNvCxnSpPr>
              <a:cxnSpLocks/>
            </p:cNvCxnSpPr>
            <p:nvPr/>
          </p:nvCxnSpPr>
          <p:spPr>
            <a:xfrm>
              <a:off x="3853542" y="3124199"/>
              <a:ext cx="0" cy="326569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矢印コネクタ 43">
              <a:extLst>
                <a:ext uri="{FF2B5EF4-FFF2-40B4-BE49-F238E27FC236}">
                  <a16:creationId xmlns:a16="http://schemas.microsoft.com/office/drawing/2014/main" id="{A40F60DF-2865-4FA2-BF2B-E0EE9B5E5011}"/>
                </a:ext>
              </a:extLst>
            </p:cNvPr>
            <p:cNvCxnSpPr>
              <a:cxnSpLocks/>
            </p:cNvCxnSpPr>
            <p:nvPr/>
          </p:nvCxnSpPr>
          <p:spPr>
            <a:xfrm>
              <a:off x="6585856" y="3124199"/>
              <a:ext cx="0" cy="326569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8" name="グループ化 167">
            <a:extLst>
              <a:ext uri="{FF2B5EF4-FFF2-40B4-BE49-F238E27FC236}">
                <a16:creationId xmlns:a16="http://schemas.microsoft.com/office/drawing/2014/main" id="{BC393944-FBFC-4D4F-9F2E-E88223518942}"/>
              </a:ext>
            </a:extLst>
          </p:cNvPr>
          <p:cNvGrpSpPr/>
          <p:nvPr/>
        </p:nvGrpSpPr>
        <p:grpSpPr>
          <a:xfrm>
            <a:off x="1063982" y="3585999"/>
            <a:ext cx="2691492" cy="1"/>
            <a:chOff x="1063982" y="3220239"/>
            <a:chExt cx="2691492" cy="1"/>
          </a:xfrm>
        </p:grpSpPr>
        <p:cxnSp>
          <p:nvCxnSpPr>
            <p:cNvPr id="51" name="直線矢印コネクタ 50">
              <a:extLst>
                <a:ext uri="{FF2B5EF4-FFF2-40B4-BE49-F238E27FC236}">
                  <a16:creationId xmlns:a16="http://schemas.microsoft.com/office/drawing/2014/main" id="{6F743DD8-7244-451E-B730-B902F581CEAD}"/>
                </a:ext>
              </a:extLst>
            </p:cNvPr>
            <p:cNvCxnSpPr>
              <a:cxnSpLocks/>
            </p:cNvCxnSpPr>
            <p:nvPr/>
          </p:nvCxnSpPr>
          <p:spPr>
            <a:xfrm>
              <a:off x="1063982" y="3220240"/>
              <a:ext cx="1360714" cy="0"/>
            </a:xfrm>
            <a:prstGeom prst="straightConnector1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矢印コネクタ 64">
              <a:extLst>
                <a:ext uri="{FF2B5EF4-FFF2-40B4-BE49-F238E27FC236}">
                  <a16:creationId xmlns:a16="http://schemas.microsoft.com/office/drawing/2014/main" id="{15B8D64C-E3D2-4F79-BEFB-133A1B095306}"/>
                </a:ext>
              </a:extLst>
            </p:cNvPr>
            <p:cNvCxnSpPr>
              <a:cxnSpLocks/>
            </p:cNvCxnSpPr>
            <p:nvPr/>
          </p:nvCxnSpPr>
          <p:spPr>
            <a:xfrm>
              <a:off x="2383875" y="3220239"/>
              <a:ext cx="1371599" cy="0"/>
            </a:xfrm>
            <a:prstGeom prst="straightConnector1">
              <a:avLst/>
            </a:prstGeom>
            <a:ln w="57150">
              <a:solidFill>
                <a:schemeClr val="tx1">
                  <a:lumMod val="65000"/>
                  <a:lumOff val="3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1B42492A-EFB4-4D2A-82AF-F6FBBECB9CD0}"/>
              </a:ext>
            </a:extLst>
          </p:cNvPr>
          <p:cNvSpPr txBox="1"/>
          <p:nvPr/>
        </p:nvSpPr>
        <p:spPr>
          <a:xfrm>
            <a:off x="3600353" y="4627212"/>
            <a:ext cx="39188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600" dirty="0">
                <a:ea typeface="ＭＳ Ｐゴシック"/>
              </a:rPr>
              <a:t>1</a:t>
            </a:r>
            <a:endParaRPr lang="ja-JP" altLang="en-US" sz="3600" dirty="0">
              <a:ea typeface="ＭＳ Ｐゴシック"/>
              <a:cs typeface="Calibri" panose="020F0502020204030204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267994D9-67C9-4818-A888-D09050E60622}"/>
              </a:ext>
            </a:extLst>
          </p:cNvPr>
          <p:cNvSpPr txBox="1"/>
          <p:nvPr/>
        </p:nvSpPr>
        <p:spPr>
          <a:xfrm>
            <a:off x="6340827" y="5509183"/>
            <a:ext cx="39188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600" dirty="0">
                <a:ea typeface="ＭＳ Ｐゴシック"/>
              </a:rPr>
              <a:t>2</a:t>
            </a:r>
            <a:endParaRPr lang="ja-JP" altLang="en-US" sz="3600" dirty="0">
              <a:ea typeface="ＭＳ Ｐゴシック"/>
              <a:cs typeface="Calibri" panose="020F0502020204030204"/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0AE3FBDB-C2CD-4204-AC03-5AD9262D0CA7}"/>
              </a:ext>
            </a:extLst>
          </p:cNvPr>
          <p:cNvSpPr txBox="1"/>
          <p:nvPr/>
        </p:nvSpPr>
        <p:spPr>
          <a:xfrm>
            <a:off x="9086106" y="6370557"/>
            <a:ext cx="39188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600" dirty="0">
                <a:ea typeface="ＭＳ Ｐゴシック"/>
              </a:rPr>
              <a:t>3</a:t>
            </a:r>
            <a:endParaRPr lang="ja-JP" altLang="en-US" sz="3600" dirty="0">
              <a:ea typeface="ＭＳ Ｐゴシック"/>
              <a:cs typeface="Calibri" panose="020F0502020204030204"/>
            </a:endParaRPr>
          </a:p>
        </p:txBody>
      </p:sp>
      <p:sp>
        <p:nvSpPr>
          <p:cNvPr id="76" name="タイトル 1">
            <a:extLst>
              <a:ext uri="{FF2B5EF4-FFF2-40B4-BE49-F238E27FC236}">
                <a16:creationId xmlns:a16="http://schemas.microsoft.com/office/drawing/2014/main" id="{B3167F0B-9AA1-42C2-8910-4CED87A3CC7B}"/>
              </a:ext>
            </a:extLst>
          </p:cNvPr>
          <p:cNvSpPr txBox="1">
            <a:spLocks/>
          </p:cNvSpPr>
          <p:nvPr/>
        </p:nvSpPr>
        <p:spPr>
          <a:xfrm>
            <a:off x="262003" y="81659"/>
            <a:ext cx="684160" cy="508995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>
                <a:ea typeface="ＭＳ Ｐゴシック"/>
                <a:cs typeface="Calibri Light"/>
              </a:rPr>
              <a:t>割合</a:t>
            </a: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DB78A45-E945-4651-8958-13CBC8E28184}"/>
              </a:ext>
            </a:extLst>
          </p:cNvPr>
          <p:cNvCxnSpPr>
            <a:cxnSpLocks/>
          </p:cNvCxnSpPr>
          <p:nvPr/>
        </p:nvCxnSpPr>
        <p:spPr>
          <a:xfrm>
            <a:off x="1063982" y="2362119"/>
            <a:ext cx="563826" cy="0"/>
          </a:xfrm>
          <a:prstGeom prst="straightConnector1">
            <a:avLst/>
          </a:prstGeom>
          <a:ln w="57150">
            <a:solidFill>
              <a:srgbClr val="81F0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正方形/長方形 147">
            <a:extLst>
              <a:ext uri="{FF2B5EF4-FFF2-40B4-BE49-F238E27FC236}">
                <a16:creationId xmlns:a16="http://schemas.microsoft.com/office/drawing/2014/main" id="{490976DC-902F-4F4F-BD28-AC4791AB29E0}"/>
              </a:ext>
            </a:extLst>
          </p:cNvPr>
          <p:cNvSpPr/>
          <p:nvPr/>
        </p:nvSpPr>
        <p:spPr>
          <a:xfrm>
            <a:off x="1323353" y="2646476"/>
            <a:ext cx="943565" cy="64647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9" name="正方形/長方形 148">
            <a:extLst>
              <a:ext uri="{FF2B5EF4-FFF2-40B4-BE49-F238E27FC236}">
                <a16:creationId xmlns:a16="http://schemas.microsoft.com/office/drawing/2014/main" id="{D0881573-CB50-4B92-9B16-E411D7C29BDC}"/>
              </a:ext>
            </a:extLst>
          </p:cNvPr>
          <p:cNvSpPr/>
          <p:nvPr/>
        </p:nvSpPr>
        <p:spPr>
          <a:xfrm>
            <a:off x="1084014" y="1521672"/>
            <a:ext cx="573125" cy="55298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50" name="正方形/長方形 149">
            <a:extLst>
              <a:ext uri="{FF2B5EF4-FFF2-40B4-BE49-F238E27FC236}">
                <a16:creationId xmlns:a16="http://schemas.microsoft.com/office/drawing/2014/main" id="{CFD5233C-E0C4-4D31-BB64-0B79D8185562}"/>
              </a:ext>
            </a:extLst>
          </p:cNvPr>
          <p:cNvSpPr/>
          <p:nvPr/>
        </p:nvSpPr>
        <p:spPr>
          <a:xfrm>
            <a:off x="2111670" y="3847713"/>
            <a:ext cx="991684" cy="57266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cxnSp>
        <p:nvCxnSpPr>
          <p:cNvPr id="155" name="直線矢印コネクタ 154">
            <a:extLst>
              <a:ext uri="{FF2B5EF4-FFF2-40B4-BE49-F238E27FC236}">
                <a16:creationId xmlns:a16="http://schemas.microsoft.com/office/drawing/2014/main" id="{6237FB17-F076-4A96-A31E-8EC542C73ACA}"/>
              </a:ext>
            </a:extLst>
          </p:cNvPr>
          <p:cNvCxnSpPr>
            <a:cxnSpLocks/>
          </p:cNvCxnSpPr>
          <p:nvPr/>
        </p:nvCxnSpPr>
        <p:spPr>
          <a:xfrm>
            <a:off x="3804457" y="4532689"/>
            <a:ext cx="0" cy="25879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直線矢印コネクタ 157">
            <a:extLst>
              <a:ext uri="{FF2B5EF4-FFF2-40B4-BE49-F238E27FC236}">
                <a16:creationId xmlns:a16="http://schemas.microsoft.com/office/drawing/2014/main" id="{591BF6EE-106C-40F5-9EBB-A7127F9778D0}"/>
              </a:ext>
            </a:extLst>
          </p:cNvPr>
          <p:cNvCxnSpPr>
            <a:cxnSpLocks/>
          </p:cNvCxnSpPr>
          <p:nvPr/>
        </p:nvCxnSpPr>
        <p:spPr>
          <a:xfrm>
            <a:off x="6550476" y="5419291"/>
            <a:ext cx="0" cy="25879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直線矢印コネクタ 158">
            <a:extLst>
              <a:ext uri="{FF2B5EF4-FFF2-40B4-BE49-F238E27FC236}">
                <a16:creationId xmlns:a16="http://schemas.microsoft.com/office/drawing/2014/main" id="{EE887231-1760-4320-8CBF-0D2089E38BBF}"/>
              </a:ext>
            </a:extLst>
          </p:cNvPr>
          <p:cNvCxnSpPr>
            <a:cxnSpLocks/>
          </p:cNvCxnSpPr>
          <p:nvPr/>
        </p:nvCxnSpPr>
        <p:spPr>
          <a:xfrm>
            <a:off x="9282049" y="6252046"/>
            <a:ext cx="0" cy="25879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直線矢印コネクタ 163">
            <a:extLst>
              <a:ext uri="{FF2B5EF4-FFF2-40B4-BE49-F238E27FC236}">
                <a16:creationId xmlns:a16="http://schemas.microsoft.com/office/drawing/2014/main" id="{0A2DA235-7676-417B-A8BB-5F23154B3963}"/>
              </a:ext>
            </a:extLst>
          </p:cNvPr>
          <p:cNvCxnSpPr>
            <a:cxnSpLocks/>
          </p:cNvCxnSpPr>
          <p:nvPr/>
        </p:nvCxnSpPr>
        <p:spPr>
          <a:xfrm>
            <a:off x="2417617" y="3588918"/>
            <a:ext cx="0" cy="25879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直線矢印コネクタ 165">
            <a:extLst>
              <a:ext uri="{FF2B5EF4-FFF2-40B4-BE49-F238E27FC236}">
                <a16:creationId xmlns:a16="http://schemas.microsoft.com/office/drawing/2014/main" id="{395110C0-D9D4-4E4F-84E6-C722ACFECB73}"/>
              </a:ext>
            </a:extLst>
          </p:cNvPr>
          <p:cNvCxnSpPr>
            <a:cxnSpLocks/>
          </p:cNvCxnSpPr>
          <p:nvPr/>
        </p:nvCxnSpPr>
        <p:spPr>
          <a:xfrm>
            <a:off x="1383139" y="1262876"/>
            <a:ext cx="0" cy="25879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C8D7816F-CAF3-4E7D-98E4-55C1B1C29AC0}"/>
              </a:ext>
            </a:extLst>
          </p:cNvPr>
          <p:cNvGrpSpPr/>
          <p:nvPr/>
        </p:nvGrpSpPr>
        <p:grpSpPr>
          <a:xfrm>
            <a:off x="1158082" y="1454182"/>
            <a:ext cx="483143" cy="707886"/>
            <a:chOff x="1158082" y="1454182"/>
            <a:chExt cx="483143" cy="707886"/>
          </a:xfrm>
        </p:grpSpPr>
        <p:sp>
          <p:nvSpPr>
            <p:cNvPr id="147" name="テキスト ボックス 146">
              <a:extLst>
                <a:ext uri="{FF2B5EF4-FFF2-40B4-BE49-F238E27FC236}">
                  <a16:creationId xmlns:a16="http://schemas.microsoft.com/office/drawing/2014/main" id="{98EBB6D0-8456-4D89-8129-CCEC0D3354D1}"/>
                </a:ext>
              </a:extLst>
            </p:cNvPr>
            <p:cNvSpPr txBox="1"/>
            <p:nvPr/>
          </p:nvSpPr>
          <p:spPr>
            <a:xfrm>
              <a:off x="1167913" y="1454182"/>
              <a:ext cx="473312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altLang="ja-JP" sz="2000" dirty="0">
                  <a:ea typeface="ＭＳ Ｐゴシック"/>
                </a:rPr>
                <a:t> 1</a:t>
              </a:r>
            </a:p>
            <a:p>
              <a:pPr algn="l"/>
              <a:r>
                <a:rPr lang="en-US" altLang="ja-JP" sz="2000" dirty="0">
                  <a:ea typeface="ＭＳ Ｐゴシック"/>
                  <a:cs typeface="Calibri" panose="020F0502020204030204"/>
                </a:rPr>
                <a:t>10</a:t>
              </a:r>
              <a:endParaRPr lang="ja-JP" altLang="en-US" sz="2800" dirty="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91" name="テキスト ボックス 90">
              <a:extLst>
                <a:ext uri="{FF2B5EF4-FFF2-40B4-BE49-F238E27FC236}">
                  <a16:creationId xmlns:a16="http://schemas.microsoft.com/office/drawing/2014/main" id="{44554CFC-AD69-4381-974F-7DEDF8EDD5EE}"/>
                </a:ext>
              </a:extLst>
            </p:cNvPr>
            <p:cNvSpPr txBox="1"/>
            <p:nvPr/>
          </p:nvSpPr>
          <p:spPr>
            <a:xfrm>
              <a:off x="1158082" y="1560142"/>
              <a:ext cx="473312" cy="461665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2400" dirty="0">
                  <a:ea typeface="ＭＳ Ｐゴシック"/>
                  <a:cs typeface="Calibri" panose="020F0502020204030204"/>
                </a:rPr>
                <a:t>―</a:t>
              </a:r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078FA69A-C78A-42DD-833B-51613240B6CC}"/>
              </a:ext>
            </a:extLst>
          </p:cNvPr>
          <p:cNvGrpSpPr/>
          <p:nvPr/>
        </p:nvGrpSpPr>
        <p:grpSpPr>
          <a:xfrm>
            <a:off x="1280032" y="2513689"/>
            <a:ext cx="1012067" cy="826046"/>
            <a:chOff x="1280032" y="2508737"/>
            <a:chExt cx="1012067" cy="830997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4B368FC9-CF5B-4423-B90F-4361E93F01C4}"/>
                </a:ext>
              </a:extLst>
            </p:cNvPr>
            <p:cNvGrpSpPr/>
            <p:nvPr/>
          </p:nvGrpSpPr>
          <p:grpSpPr>
            <a:xfrm>
              <a:off x="1280032" y="2508737"/>
              <a:ext cx="808254" cy="830997"/>
              <a:chOff x="1301698" y="2506548"/>
              <a:chExt cx="696247" cy="830997"/>
            </a:xfrm>
          </p:grpSpPr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1EAB6FBB-8A4C-49C9-A915-25C60CD5046F}"/>
                  </a:ext>
                </a:extLst>
              </p:cNvPr>
              <p:cNvSpPr txBox="1"/>
              <p:nvPr/>
            </p:nvSpPr>
            <p:spPr>
              <a:xfrm>
                <a:off x="1301698" y="2506548"/>
                <a:ext cx="630638" cy="830997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ja-JP" altLang="en-US" sz="2800" dirty="0">
                    <a:ea typeface="ＭＳ Ｐゴシック"/>
                  </a:rPr>
                  <a:t>  </a:t>
                </a:r>
                <a:r>
                  <a:rPr lang="en-US" altLang="ja-JP" dirty="0">
                    <a:ea typeface="ＭＳ Ｐゴシック"/>
                  </a:rPr>
                  <a:t>2</a:t>
                </a:r>
              </a:p>
              <a:p>
                <a:pPr algn="l"/>
                <a:r>
                  <a:rPr lang="en-US" altLang="ja-JP" dirty="0">
                    <a:ea typeface="ＭＳ Ｐゴシック"/>
                    <a:cs typeface="Calibri" panose="020F0502020204030204"/>
                  </a:rPr>
                  <a:t>  10</a:t>
                </a:r>
                <a:endParaRPr lang="ja-JP" altLang="en-US" dirty="0">
                  <a:ea typeface="ＭＳ Ｐゴシック"/>
                  <a:cs typeface="Calibri" panose="020F0502020204030204"/>
                </a:endParaRPr>
              </a:p>
            </p:txBody>
          </p:sp>
          <p:sp>
            <p:nvSpPr>
              <p:cNvPr id="92" name="テキスト ボックス 91">
                <a:extLst>
                  <a:ext uri="{FF2B5EF4-FFF2-40B4-BE49-F238E27FC236}">
                    <a16:creationId xmlns:a16="http://schemas.microsoft.com/office/drawing/2014/main" id="{F720639D-F18D-4A7D-85F7-2676740B7FFD}"/>
                  </a:ext>
                </a:extLst>
              </p:cNvPr>
              <p:cNvSpPr txBox="1"/>
              <p:nvPr/>
            </p:nvSpPr>
            <p:spPr>
              <a:xfrm>
                <a:off x="1374386" y="2706306"/>
                <a:ext cx="623559" cy="461665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ja-JP" altLang="en-US" sz="2400" dirty="0">
                    <a:ea typeface="ＭＳ Ｐゴシック"/>
                    <a:cs typeface="Calibri" panose="020F0502020204030204"/>
                  </a:rPr>
                  <a:t>―</a:t>
                </a:r>
                <a:r>
                  <a:rPr lang="en-US" altLang="ja-JP" sz="2400" dirty="0">
                    <a:ea typeface="ＭＳ Ｐゴシック"/>
                    <a:cs typeface="Calibri" panose="020F0502020204030204"/>
                  </a:rPr>
                  <a:t>=</a:t>
                </a:r>
                <a:endParaRPr lang="ja-JP" altLang="en-US" sz="2400" dirty="0">
                  <a:ea typeface="ＭＳ Ｐゴシック"/>
                  <a:cs typeface="Calibri" panose="020F0502020204030204"/>
                </a:endParaRPr>
              </a:p>
            </p:txBody>
          </p:sp>
        </p:grpSp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8FE31311-9F52-4E42-B289-D1389CDDA435}"/>
                </a:ext>
              </a:extLst>
            </p:cNvPr>
            <p:cNvGrpSpPr/>
            <p:nvPr/>
          </p:nvGrpSpPr>
          <p:grpSpPr>
            <a:xfrm>
              <a:off x="1818787" y="2632266"/>
              <a:ext cx="473312" cy="646331"/>
              <a:chOff x="1818787" y="2632266"/>
              <a:chExt cx="473312" cy="646331"/>
            </a:xfrm>
          </p:grpSpPr>
          <p:sp>
            <p:nvSpPr>
              <p:cNvPr id="94" name="テキスト ボックス 93">
                <a:extLst>
                  <a:ext uri="{FF2B5EF4-FFF2-40B4-BE49-F238E27FC236}">
                    <a16:creationId xmlns:a16="http://schemas.microsoft.com/office/drawing/2014/main" id="{CD87E540-4ABC-4A47-B830-017776C94155}"/>
                  </a:ext>
                </a:extLst>
              </p:cNvPr>
              <p:cNvSpPr txBox="1"/>
              <p:nvPr/>
            </p:nvSpPr>
            <p:spPr>
              <a:xfrm>
                <a:off x="1900876" y="2632266"/>
                <a:ext cx="366044" cy="646331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en-US" altLang="ja-JP" dirty="0">
                    <a:ea typeface="ＭＳ Ｐゴシック"/>
                  </a:rPr>
                  <a:t>1</a:t>
                </a:r>
              </a:p>
              <a:p>
                <a:pPr algn="l"/>
                <a:r>
                  <a:rPr lang="en-US" altLang="ja-JP" dirty="0">
                    <a:ea typeface="ＭＳ Ｐゴシック"/>
                    <a:cs typeface="Calibri" panose="020F0502020204030204"/>
                  </a:rPr>
                  <a:t>5</a:t>
                </a:r>
                <a:endParaRPr lang="ja-JP" altLang="en-US" dirty="0">
                  <a:ea typeface="ＭＳ Ｐゴシック"/>
                  <a:cs typeface="Calibri" panose="020F0502020204030204"/>
                </a:endParaRPr>
              </a:p>
            </p:txBody>
          </p:sp>
          <p:sp>
            <p:nvSpPr>
              <p:cNvPr id="95" name="テキスト ボックス 94">
                <a:extLst>
                  <a:ext uri="{FF2B5EF4-FFF2-40B4-BE49-F238E27FC236}">
                    <a16:creationId xmlns:a16="http://schemas.microsoft.com/office/drawing/2014/main" id="{B05BC13D-4347-4CB3-A09B-FA71A3004952}"/>
                  </a:ext>
                </a:extLst>
              </p:cNvPr>
              <p:cNvSpPr txBox="1"/>
              <p:nvPr/>
            </p:nvSpPr>
            <p:spPr>
              <a:xfrm>
                <a:off x="1818787" y="2706305"/>
                <a:ext cx="473312" cy="461665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ja-JP" altLang="en-US" sz="2400" dirty="0">
                    <a:ea typeface="ＭＳ Ｐゴシック"/>
                    <a:cs typeface="Calibri" panose="020F0502020204030204"/>
                  </a:rPr>
                  <a:t>―</a:t>
                </a:r>
              </a:p>
            </p:txBody>
          </p:sp>
        </p:grpSp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9865AC80-4FE0-48D0-A5F8-EB884BC50F3F}"/>
              </a:ext>
            </a:extLst>
          </p:cNvPr>
          <p:cNvGrpSpPr/>
          <p:nvPr/>
        </p:nvGrpSpPr>
        <p:grpSpPr>
          <a:xfrm>
            <a:off x="2104193" y="3671415"/>
            <a:ext cx="999163" cy="830997"/>
            <a:chOff x="2104193" y="3671415"/>
            <a:chExt cx="999163" cy="830997"/>
          </a:xfrm>
        </p:grpSpPr>
        <p:grpSp>
          <p:nvGrpSpPr>
            <p:cNvPr id="104" name="グループ化 103">
              <a:extLst>
                <a:ext uri="{FF2B5EF4-FFF2-40B4-BE49-F238E27FC236}">
                  <a16:creationId xmlns:a16="http://schemas.microsoft.com/office/drawing/2014/main" id="{A95B439E-4F26-4C7A-AE76-433AD6FAC4C5}"/>
                </a:ext>
              </a:extLst>
            </p:cNvPr>
            <p:cNvGrpSpPr/>
            <p:nvPr/>
          </p:nvGrpSpPr>
          <p:grpSpPr>
            <a:xfrm>
              <a:off x="2104193" y="3671415"/>
              <a:ext cx="808254" cy="830997"/>
              <a:chOff x="1301698" y="2506548"/>
              <a:chExt cx="696247" cy="830997"/>
            </a:xfrm>
          </p:grpSpPr>
          <p:sp>
            <p:nvSpPr>
              <p:cNvPr id="105" name="テキスト ボックス 104">
                <a:extLst>
                  <a:ext uri="{FF2B5EF4-FFF2-40B4-BE49-F238E27FC236}">
                    <a16:creationId xmlns:a16="http://schemas.microsoft.com/office/drawing/2014/main" id="{9C4171E5-8B75-4E7E-B75C-6410349ED092}"/>
                  </a:ext>
                </a:extLst>
              </p:cNvPr>
              <p:cNvSpPr txBox="1"/>
              <p:nvPr/>
            </p:nvSpPr>
            <p:spPr>
              <a:xfrm>
                <a:off x="1301698" y="2506548"/>
                <a:ext cx="630638" cy="830997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ja-JP" altLang="en-US" sz="2800" dirty="0">
                    <a:ea typeface="ＭＳ Ｐゴシック"/>
                  </a:rPr>
                  <a:t>  </a:t>
                </a:r>
                <a:r>
                  <a:rPr lang="en-US" altLang="ja-JP" dirty="0">
                    <a:ea typeface="ＭＳ Ｐゴシック"/>
                  </a:rPr>
                  <a:t>5</a:t>
                </a:r>
              </a:p>
              <a:p>
                <a:pPr algn="l"/>
                <a:r>
                  <a:rPr lang="en-US" altLang="ja-JP" dirty="0">
                    <a:ea typeface="ＭＳ Ｐゴシック"/>
                    <a:cs typeface="Calibri" panose="020F0502020204030204"/>
                  </a:rPr>
                  <a:t>  10</a:t>
                </a:r>
                <a:endParaRPr lang="ja-JP" altLang="en-US" dirty="0">
                  <a:ea typeface="ＭＳ Ｐゴシック"/>
                  <a:cs typeface="Calibri" panose="020F0502020204030204"/>
                </a:endParaRPr>
              </a:p>
            </p:txBody>
          </p:sp>
          <p:sp>
            <p:nvSpPr>
              <p:cNvPr id="106" name="テキスト ボックス 105">
                <a:extLst>
                  <a:ext uri="{FF2B5EF4-FFF2-40B4-BE49-F238E27FC236}">
                    <a16:creationId xmlns:a16="http://schemas.microsoft.com/office/drawing/2014/main" id="{7C986E17-0800-4545-89C5-C9586A66A213}"/>
                  </a:ext>
                </a:extLst>
              </p:cNvPr>
              <p:cNvSpPr txBox="1"/>
              <p:nvPr/>
            </p:nvSpPr>
            <p:spPr>
              <a:xfrm>
                <a:off x="1374386" y="2706306"/>
                <a:ext cx="623559" cy="461665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ja-JP" altLang="en-US" sz="2400" dirty="0">
                    <a:ea typeface="ＭＳ Ｐゴシック"/>
                    <a:cs typeface="Calibri" panose="020F0502020204030204"/>
                  </a:rPr>
                  <a:t>―</a:t>
                </a:r>
                <a:r>
                  <a:rPr lang="en-US" altLang="ja-JP" sz="2400" dirty="0">
                    <a:ea typeface="ＭＳ Ｐゴシック"/>
                    <a:cs typeface="Calibri" panose="020F0502020204030204"/>
                  </a:rPr>
                  <a:t>=</a:t>
                </a:r>
                <a:endParaRPr lang="ja-JP" altLang="en-US" sz="2400" dirty="0">
                  <a:ea typeface="ＭＳ Ｐゴシック"/>
                  <a:cs typeface="Calibri" panose="020F0502020204030204"/>
                </a:endParaRPr>
              </a:p>
            </p:txBody>
          </p:sp>
        </p:grpSp>
        <p:grpSp>
          <p:nvGrpSpPr>
            <p:cNvPr id="107" name="グループ化 106">
              <a:extLst>
                <a:ext uri="{FF2B5EF4-FFF2-40B4-BE49-F238E27FC236}">
                  <a16:creationId xmlns:a16="http://schemas.microsoft.com/office/drawing/2014/main" id="{05A2729D-9008-4DB7-ADA6-84C401FC0709}"/>
                </a:ext>
              </a:extLst>
            </p:cNvPr>
            <p:cNvGrpSpPr/>
            <p:nvPr/>
          </p:nvGrpSpPr>
          <p:grpSpPr>
            <a:xfrm>
              <a:off x="2630044" y="3790365"/>
              <a:ext cx="473312" cy="646331"/>
              <a:chOff x="1818787" y="2632266"/>
              <a:chExt cx="473312" cy="646331"/>
            </a:xfrm>
          </p:grpSpPr>
          <p:sp>
            <p:nvSpPr>
              <p:cNvPr id="108" name="テキスト ボックス 107">
                <a:extLst>
                  <a:ext uri="{FF2B5EF4-FFF2-40B4-BE49-F238E27FC236}">
                    <a16:creationId xmlns:a16="http://schemas.microsoft.com/office/drawing/2014/main" id="{7170A4CA-DDDD-4AB2-858B-7E3EA5FF8A21}"/>
                  </a:ext>
                </a:extLst>
              </p:cNvPr>
              <p:cNvSpPr txBox="1"/>
              <p:nvPr/>
            </p:nvSpPr>
            <p:spPr>
              <a:xfrm>
                <a:off x="1900876" y="2632266"/>
                <a:ext cx="366044" cy="646331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en-US" altLang="ja-JP" dirty="0">
                    <a:ea typeface="ＭＳ Ｐゴシック"/>
                  </a:rPr>
                  <a:t>1</a:t>
                </a:r>
              </a:p>
              <a:p>
                <a:pPr algn="l"/>
                <a:r>
                  <a:rPr lang="en-US" altLang="ja-JP" dirty="0">
                    <a:ea typeface="ＭＳ Ｐゴシック"/>
                    <a:cs typeface="Calibri" panose="020F0502020204030204"/>
                  </a:rPr>
                  <a:t>2</a:t>
                </a:r>
                <a:endParaRPr lang="ja-JP" altLang="en-US" dirty="0">
                  <a:ea typeface="ＭＳ Ｐゴシック"/>
                  <a:cs typeface="Calibri" panose="020F0502020204030204"/>
                </a:endParaRPr>
              </a:p>
            </p:txBody>
          </p:sp>
          <p:sp>
            <p:nvSpPr>
              <p:cNvPr id="128" name="テキスト ボックス 127">
                <a:extLst>
                  <a:ext uri="{FF2B5EF4-FFF2-40B4-BE49-F238E27FC236}">
                    <a16:creationId xmlns:a16="http://schemas.microsoft.com/office/drawing/2014/main" id="{2B258094-0BC8-4AD5-811C-C46557D6023E}"/>
                  </a:ext>
                </a:extLst>
              </p:cNvPr>
              <p:cNvSpPr txBox="1"/>
              <p:nvPr/>
            </p:nvSpPr>
            <p:spPr>
              <a:xfrm>
                <a:off x="1818787" y="2706305"/>
                <a:ext cx="473312" cy="461665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ja-JP" altLang="en-US" sz="2400" dirty="0">
                    <a:ea typeface="ＭＳ Ｐゴシック"/>
                    <a:cs typeface="Calibri" panose="020F0502020204030204"/>
                  </a:rPr>
                  <a:t>―</a:t>
                </a:r>
              </a:p>
            </p:txBody>
          </p:sp>
        </p:grpSp>
      </p:grpSp>
      <p:grpSp>
        <p:nvGrpSpPr>
          <p:cNvPr id="129" name="グループ化 128">
            <a:extLst>
              <a:ext uri="{FF2B5EF4-FFF2-40B4-BE49-F238E27FC236}">
                <a16:creationId xmlns:a16="http://schemas.microsoft.com/office/drawing/2014/main" id="{5BADB639-7F3C-4257-BAC0-4857DA56A878}"/>
              </a:ext>
            </a:extLst>
          </p:cNvPr>
          <p:cNvGrpSpPr/>
          <p:nvPr/>
        </p:nvGrpSpPr>
        <p:grpSpPr>
          <a:xfrm>
            <a:off x="1089981" y="3434431"/>
            <a:ext cx="2692579" cy="315685"/>
            <a:chOff x="1117418" y="4527908"/>
            <a:chExt cx="2692579" cy="315685"/>
          </a:xfrm>
        </p:grpSpPr>
        <p:cxnSp>
          <p:nvCxnSpPr>
            <p:cNvPr id="130" name="直線矢印コネクタ 129">
              <a:extLst>
                <a:ext uri="{FF2B5EF4-FFF2-40B4-BE49-F238E27FC236}">
                  <a16:creationId xmlns:a16="http://schemas.microsoft.com/office/drawing/2014/main" id="{18A4951B-4580-42E9-A2F7-6891BE9B8E26}"/>
                </a:ext>
              </a:extLst>
            </p:cNvPr>
            <p:cNvCxnSpPr>
              <a:cxnSpLocks/>
            </p:cNvCxnSpPr>
            <p:nvPr/>
          </p:nvCxnSpPr>
          <p:spPr>
            <a:xfrm>
              <a:off x="1117418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矢印コネクタ 130">
              <a:extLst>
                <a:ext uri="{FF2B5EF4-FFF2-40B4-BE49-F238E27FC236}">
                  <a16:creationId xmlns:a16="http://schemas.microsoft.com/office/drawing/2014/main" id="{BC0DDB21-3792-4DF1-9C95-F057E4C38E7E}"/>
                </a:ext>
              </a:extLst>
            </p:cNvPr>
            <p:cNvCxnSpPr>
              <a:cxnSpLocks/>
            </p:cNvCxnSpPr>
            <p:nvPr/>
          </p:nvCxnSpPr>
          <p:spPr>
            <a:xfrm>
              <a:off x="3809997" y="4527908"/>
              <a:ext cx="0" cy="294461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直線矢印コネクタ 131">
              <a:extLst>
                <a:ext uri="{FF2B5EF4-FFF2-40B4-BE49-F238E27FC236}">
                  <a16:creationId xmlns:a16="http://schemas.microsoft.com/office/drawing/2014/main" id="{F901939C-E2EF-45CE-A626-2B8AE31F77F2}"/>
                </a:ext>
              </a:extLst>
            </p:cNvPr>
            <p:cNvCxnSpPr>
              <a:cxnSpLocks/>
            </p:cNvCxnSpPr>
            <p:nvPr/>
          </p:nvCxnSpPr>
          <p:spPr>
            <a:xfrm>
              <a:off x="1386676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矢印コネクタ 132">
              <a:extLst>
                <a:ext uri="{FF2B5EF4-FFF2-40B4-BE49-F238E27FC236}">
                  <a16:creationId xmlns:a16="http://schemas.microsoft.com/office/drawing/2014/main" id="{75412B72-BD77-4361-8618-7F5BF87AE158}"/>
                </a:ext>
              </a:extLst>
            </p:cNvPr>
            <p:cNvCxnSpPr>
              <a:cxnSpLocks/>
            </p:cNvCxnSpPr>
            <p:nvPr/>
          </p:nvCxnSpPr>
          <p:spPr>
            <a:xfrm>
              <a:off x="1655934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線矢印コネクタ 133">
              <a:extLst>
                <a:ext uri="{FF2B5EF4-FFF2-40B4-BE49-F238E27FC236}">
                  <a16:creationId xmlns:a16="http://schemas.microsoft.com/office/drawing/2014/main" id="{2E4B2AE0-0612-4381-BC5D-BFAB85F3E85C}"/>
                </a:ext>
              </a:extLst>
            </p:cNvPr>
            <p:cNvCxnSpPr>
              <a:cxnSpLocks/>
            </p:cNvCxnSpPr>
            <p:nvPr/>
          </p:nvCxnSpPr>
          <p:spPr>
            <a:xfrm>
              <a:off x="1925192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直線矢印コネクタ 135">
              <a:extLst>
                <a:ext uri="{FF2B5EF4-FFF2-40B4-BE49-F238E27FC236}">
                  <a16:creationId xmlns:a16="http://schemas.microsoft.com/office/drawing/2014/main" id="{D0BC920B-DF39-4801-9DE7-841E8946CFBA}"/>
                </a:ext>
              </a:extLst>
            </p:cNvPr>
            <p:cNvCxnSpPr>
              <a:cxnSpLocks/>
            </p:cNvCxnSpPr>
            <p:nvPr/>
          </p:nvCxnSpPr>
          <p:spPr>
            <a:xfrm>
              <a:off x="2194450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直線矢印コネクタ 136">
              <a:extLst>
                <a:ext uri="{FF2B5EF4-FFF2-40B4-BE49-F238E27FC236}">
                  <a16:creationId xmlns:a16="http://schemas.microsoft.com/office/drawing/2014/main" id="{A46D9D3B-F74F-446F-8631-3C819A58B828}"/>
                </a:ext>
              </a:extLst>
            </p:cNvPr>
            <p:cNvCxnSpPr>
              <a:cxnSpLocks/>
            </p:cNvCxnSpPr>
            <p:nvPr/>
          </p:nvCxnSpPr>
          <p:spPr>
            <a:xfrm>
              <a:off x="2463708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線矢印コネクタ 150">
              <a:extLst>
                <a:ext uri="{FF2B5EF4-FFF2-40B4-BE49-F238E27FC236}">
                  <a16:creationId xmlns:a16="http://schemas.microsoft.com/office/drawing/2014/main" id="{45D4EE72-0AAD-4F6D-B8C6-2506973AD4D4}"/>
                </a:ext>
              </a:extLst>
            </p:cNvPr>
            <p:cNvCxnSpPr>
              <a:cxnSpLocks/>
            </p:cNvCxnSpPr>
            <p:nvPr/>
          </p:nvCxnSpPr>
          <p:spPr>
            <a:xfrm>
              <a:off x="2732966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矢印コネクタ 151">
              <a:extLst>
                <a:ext uri="{FF2B5EF4-FFF2-40B4-BE49-F238E27FC236}">
                  <a16:creationId xmlns:a16="http://schemas.microsoft.com/office/drawing/2014/main" id="{65E2EF7D-5897-401E-9FC3-491B333E2713}"/>
                </a:ext>
              </a:extLst>
            </p:cNvPr>
            <p:cNvCxnSpPr>
              <a:cxnSpLocks/>
            </p:cNvCxnSpPr>
            <p:nvPr/>
          </p:nvCxnSpPr>
          <p:spPr>
            <a:xfrm>
              <a:off x="3002224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直線矢印コネクタ 152">
              <a:extLst>
                <a:ext uri="{FF2B5EF4-FFF2-40B4-BE49-F238E27FC236}">
                  <a16:creationId xmlns:a16="http://schemas.microsoft.com/office/drawing/2014/main" id="{4D129FAA-7A3E-44C7-A590-E89309D7212C}"/>
                </a:ext>
              </a:extLst>
            </p:cNvPr>
            <p:cNvCxnSpPr>
              <a:cxnSpLocks/>
            </p:cNvCxnSpPr>
            <p:nvPr/>
          </p:nvCxnSpPr>
          <p:spPr>
            <a:xfrm>
              <a:off x="3271482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矢印コネクタ 153">
              <a:extLst>
                <a:ext uri="{FF2B5EF4-FFF2-40B4-BE49-F238E27FC236}">
                  <a16:creationId xmlns:a16="http://schemas.microsoft.com/office/drawing/2014/main" id="{1ACE684E-FB8A-448C-B676-16DE08052E40}"/>
                </a:ext>
              </a:extLst>
            </p:cNvPr>
            <p:cNvCxnSpPr>
              <a:cxnSpLocks/>
            </p:cNvCxnSpPr>
            <p:nvPr/>
          </p:nvCxnSpPr>
          <p:spPr>
            <a:xfrm>
              <a:off x="3540740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6" name="グループ化 155">
            <a:extLst>
              <a:ext uri="{FF2B5EF4-FFF2-40B4-BE49-F238E27FC236}">
                <a16:creationId xmlns:a16="http://schemas.microsoft.com/office/drawing/2014/main" id="{F12D33D2-786A-4542-93DC-A3B10017608C}"/>
              </a:ext>
            </a:extLst>
          </p:cNvPr>
          <p:cNvGrpSpPr/>
          <p:nvPr/>
        </p:nvGrpSpPr>
        <p:grpSpPr>
          <a:xfrm>
            <a:off x="1089223" y="2205544"/>
            <a:ext cx="2692579" cy="315685"/>
            <a:chOff x="1117418" y="4527908"/>
            <a:chExt cx="2692579" cy="315685"/>
          </a:xfrm>
        </p:grpSpPr>
        <p:cxnSp>
          <p:nvCxnSpPr>
            <p:cNvPr id="157" name="直線矢印コネクタ 156">
              <a:extLst>
                <a:ext uri="{FF2B5EF4-FFF2-40B4-BE49-F238E27FC236}">
                  <a16:creationId xmlns:a16="http://schemas.microsoft.com/office/drawing/2014/main" id="{87C20B50-02C9-4FE9-93FB-A8465D908E11}"/>
                </a:ext>
              </a:extLst>
            </p:cNvPr>
            <p:cNvCxnSpPr>
              <a:cxnSpLocks/>
            </p:cNvCxnSpPr>
            <p:nvPr/>
          </p:nvCxnSpPr>
          <p:spPr>
            <a:xfrm>
              <a:off x="1117418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矢印コネクタ 159">
              <a:extLst>
                <a:ext uri="{FF2B5EF4-FFF2-40B4-BE49-F238E27FC236}">
                  <a16:creationId xmlns:a16="http://schemas.microsoft.com/office/drawing/2014/main" id="{9A87DB89-FB12-40E8-A8BD-FF8BA7696951}"/>
                </a:ext>
              </a:extLst>
            </p:cNvPr>
            <p:cNvCxnSpPr>
              <a:cxnSpLocks/>
            </p:cNvCxnSpPr>
            <p:nvPr/>
          </p:nvCxnSpPr>
          <p:spPr>
            <a:xfrm>
              <a:off x="3809997" y="4527908"/>
              <a:ext cx="0" cy="294461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直線矢印コネクタ 160">
              <a:extLst>
                <a:ext uri="{FF2B5EF4-FFF2-40B4-BE49-F238E27FC236}">
                  <a16:creationId xmlns:a16="http://schemas.microsoft.com/office/drawing/2014/main" id="{ED163503-5E30-4BD7-ACB9-BEE65A5ADD69}"/>
                </a:ext>
              </a:extLst>
            </p:cNvPr>
            <p:cNvCxnSpPr>
              <a:cxnSpLocks/>
            </p:cNvCxnSpPr>
            <p:nvPr/>
          </p:nvCxnSpPr>
          <p:spPr>
            <a:xfrm>
              <a:off x="1386676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矢印コネクタ 161">
              <a:extLst>
                <a:ext uri="{FF2B5EF4-FFF2-40B4-BE49-F238E27FC236}">
                  <a16:creationId xmlns:a16="http://schemas.microsoft.com/office/drawing/2014/main" id="{053C1B4D-BF23-4BC5-8988-BB5FE4742751}"/>
                </a:ext>
              </a:extLst>
            </p:cNvPr>
            <p:cNvCxnSpPr>
              <a:cxnSpLocks/>
            </p:cNvCxnSpPr>
            <p:nvPr/>
          </p:nvCxnSpPr>
          <p:spPr>
            <a:xfrm>
              <a:off x="1655934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直線矢印コネクタ 162">
              <a:extLst>
                <a:ext uri="{FF2B5EF4-FFF2-40B4-BE49-F238E27FC236}">
                  <a16:creationId xmlns:a16="http://schemas.microsoft.com/office/drawing/2014/main" id="{FDEF5F5D-7FE0-44BA-B46D-1892A2400042}"/>
                </a:ext>
              </a:extLst>
            </p:cNvPr>
            <p:cNvCxnSpPr>
              <a:cxnSpLocks/>
            </p:cNvCxnSpPr>
            <p:nvPr/>
          </p:nvCxnSpPr>
          <p:spPr>
            <a:xfrm>
              <a:off x="1925192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直線矢印コネクタ 168">
              <a:extLst>
                <a:ext uri="{FF2B5EF4-FFF2-40B4-BE49-F238E27FC236}">
                  <a16:creationId xmlns:a16="http://schemas.microsoft.com/office/drawing/2014/main" id="{A9F22E57-1690-4CFF-AE73-9AA7F6EDAE4D}"/>
                </a:ext>
              </a:extLst>
            </p:cNvPr>
            <p:cNvCxnSpPr>
              <a:cxnSpLocks/>
            </p:cNvCxnSpPr>
            <p:nvPr/>
          </p:nvCxnSpPr>
          <p:spPr>
            <a:xfrm>
              <a:off x="2194450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直線矢印コネクタ 169">
              <a:extLst>
                <a:ext uri="{FF2B5EF4-FFF2-40B4-BE49-F238E27FC236}">
                  <a16:creationId xmlns:a16="http://schemas.microsoft.com/office/drawing/2014/main" id="{3A2007EB-CD7D-4B4D-A719-934770FD7C06}"/>
                </a:ext>
              </a:extLst>
            </p:cNvPr>
            <p:cNvCxnSpPr>
              <a:cxnSpLocks/>
            </p:cNvCxnSpPr>
            <p:nvPr/>
          </p:nvCxnSpPr>
          <p:spPr>
            <a:xfrm>
              <a:off x="2463708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直線矢印コネクタ 170">
              <a:extLst>
                <a:ext uri="{FF2B5EF4-FFF2-40B4-BE49-F238E27FC236}">
                  <a16:creationId xmlns:a16="http://schemas.microsoft.com/office/drawing/2014/main" id="{B8887473-0202-43B8-9C9B-218FA3FE1205}"/>
                </a:ext>
              </a:extLst>
            </p:cNvPr>
            <p:cNvCxnSpPr>
              <a:cxnSpLocks/>
            </p:cNvCxnSpPr>
            <p:nvPr/>
          </p:nvCxnSpPr>
          <p:spPr>
            <a:xfrm>
              <a:off x="2732966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直線矢印コネクタ 171">
              <a:extLst>
                <a:ext uri="{FF2B5EF4-FFF2-40B4-BE49-F238E27FC236}">
                  <a16:creationId xmlns:a16="http://schemas.microsoft.com/office/drawing/2014/main" id="{253A2AAA-F85C-445A-A1F9-A7C9F4AFC42A}"/>
                </a:ext>
              </a:extLst>
            </p:cNvPr>
            <p:cNvCxnSpPr>
              <a:cxnSpLocks/>
            </p:cNvCxnSpPr>
            <p:nvPr/>
          </p:nvCxnSpPr>
          <p:spPr>
            <a:xfrm>
              <a:off x="3002224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直線矢印コネクタ 172">
              <a:extLst>
                <a:ext uri="{FF2B5EF4-FFF2-40B4-BE49-F238E27FC236}">
                  <a16:creationId xmlns:a16="http://schemas.microsoft.com/office/drawing/2014/main" id="{DCBBC942-526F-4821-AB03-2DEE0BDB951F}"/>
                </a:ext>
              </a:extLst>
            </p:cNvPr>
            <p:cNvCxnSpPr>
              <a:cxnSpLocks/>
            </p:cNvCxnSpPr>
            <p:nvPr/>
          </p:nvCxnSpPr>
          <p:spPr>
            <a:xfrm>
              <a:off x="3271482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直線矢印コネクタ 173">
              <a:extLst>
                <a:ext uri="{FF2B5EF4-FFF2-40B4-BE49-F238E27FC236}">
                  <a16:creationId xmlns:a16="http://schemas.microsoft.com/office/drawing/2014/main" id="{D6E24D4F-FE52-4B93-8CD5-5A045F803A1D}"/>
                </a:ext>
              </a:extLst>
            </p:cNvPr>
            <p:cNvCxnSpPr>
              <a:cxnSpLocks/>
            </p:cNvCxnSpPr>
            <p:nvPr/>
          </p:nvCxnSpPr>
          <p:spPr>
            <a:xfrm>
              <a:off x="3540740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5" name="グループ化 174">
            <a:extLst>
              <a:ext uri="{FF2B5EF4-FFF2-40B4-BE49-F238E27FC236}">
                <a16:creationId xmlns:a16="http://schemas.microsoft.com/office/drawing/2014/main" id="{E6E9F353-0318-417D-876E-DBF555D64B01}"/>
              </a:ext>
            </a:extLst>
          </p:cNvPr>
          <p:cNvGrpSpPr/>
          <p:nvPr/>
        </p:nvGrpSpPr>
        <p:grpSpPr>
          <a:xfrm>
            <a:off x="1370737" y="957814"/>
            <a:ext cx="2154064" cy="315685"/>
            <a:chOff x="1386676" y="4527908"/>
            <a:chExt cx="2154064" cy="315685"/>
          </a:xfrm>
        </p:grpSpPr>
        <p:cxnSp>
          <p:nvCxnSpPr>
            <p:cNvPr id="176" name="直線矢印コネクタ 175">
              <a:extLst>
                <a:ext uri="{FF2B5EF4-FFF2-40B4-BE49-F238E27FC236}">
                  <a16:creationId xmlns:a16="http://schemas.microsoft.com/office/drawing/2014/main" id="{F9B2AA4E-4359-4C88-B049-E7FB9FAE49BE}"/>
                </a:ext>
              </a:extLst>
            </p:cNvPr>
            <p:cNvCxnSpPr>
              <a:cxnSpLocks/>
            </p:cNvCxnSpPr>
            <p:nvPr/>
          </p:nvCxnSpPr>
          <p:spPr>
            <a:xfrm>
              <a:off x="1386676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直線矢印コネクタ 176">
              <a:extLst>
                <a:ext uri="{FF2B5EF4-FFF2-40B4-BE49-F238E27FC236}">
                  <a16:creationId xmlns:a16="http://schemas.microsoft.com/office/drawing/2014/main" id="{251A256E-93F3-42C9-BF96-444BED32C8B8}"/>
                </a:ext>
              </a:extLst>
            </p:cNvPr>
            <p:cNvCxnSpPr>
              <a:cxnSpLocks/>
            </p:cNvCxnSpPr>
            <p:nvPr/>
          </p:nvCxnSpPr>
          <p:spPr>
            <a:xfrm>
              <a:off x="1655934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直線矢印コネクタ 177">
              <a:extLst>
                <a:ext uri="{FF2B5EF4-FFF2-40B4-BE49-F238E27FC236}">
                  <a16:creationId xmlns:a16="http://schemas.microsoft.com/office/drawing/2014/main" id="{FC2E4FDB-64BC-4F7B-B5E8-4111727FC5F5}"/>
                </a:ext>
              </a:extLst>
            </p:cNvPr>
            <p:cNvCxnSpPr>
              <a:cxnSpLocks/>
            </p:cNvCxnSpPr>
            <p:nvPr/>
          </p:nvCxnSpPr>
          <p:spPr>
            <a:xfrm>
              <a:off x="1925192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直線矢印コネクタ 178">
              <a:extLst>
                <a:ext uri="{FF2B5EF4-FFF2-40B4-BE49-F238E27FC236}">
                  <a16:creationId xmlns:a16="http://schemas.microsoft.com/office/drawing/2014/main" id="{2651DE8A-658C-455A-BDC6-00D0AFAC8198}"/>
                </a:ext>
              </a:extLst>
            </p:cNvPr>
            <p:cNvCxnSpPr>
              <a:cxnSpLocks/>
            </p:cNvCxnSpPr>
            <p:nvPr/>
          </p:nvCxnSpPr>
          <p:spPr>
            <a:xfrm>
              <a:off x="2194450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直線矢印コネクタ 179">
              <a:extLst>
                <a:ext uri="{FF2B5EF4-FFF2-40B4-BE49-F238E27FC236}">
                  <a16:creationId xmlns:a16="http://schemas.microsoft.com/office/drawing/2014/main" id="{FA6865E4-AB6C-42A3-AAD7-20F6B00800A8}"/>
                </a:ext>
              </a:extLst>
            </p:cNvPr>
            <p:cNvCxnSpPr>
              <a:cxnSpLocks/>
            </p:cNvCxnSpPr>
            <p:nvPr/>
          </p:nvCxnSpPr>
          <p:spPr>
            <a:xfrm>
              <a:off x="2463708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直線矢印コネクタ 180">
              <a:extLst>
                <a:ext uri="{FF2B5EF4-FFF2-40B4-BE49-F238E27FC236}">
                  <a16:creationId xmlns:a16="http://schemas.microsoft.com/office/drawing/2014/main" id="{33C9572D-A502-40DC-853A-D8B93CBE2A7C}"/>
                </a:ext>
              </a:extLst>
            </p:cNvPr>
            <p:cNvCxnSpPr>
              <a:cxnSpLocks/>
            </p:cNvCxnSpPr>
            <p:nvPr/>
          </p:nvCxnSpPr>
          <p:spPr>
            <a:xfrm>
              <a:off x="2732966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直線矢印コネクタ 181">
              <a:extLst>
                <a:ext uri="{FF2B5EF4-FFF2-40B4-BE49-F238E27FC236}">
                  <a16:creationId xmlns:a16="http://schemas.microsoft.com/office/drawing/2014/main" id="{60EA9421-5065-4052-91B9-9D2B238A144F}"/>
                </a:ext>
              </a:extLst>
            </p:cNvPr>
            <p:cNvCxnSpPr>
              <a:cxnSpLocks/>
            </p:cNvCxnSpPr>
            <p:nvPr/>
          </p:nvCxnSpPr>
          <p:spPr>
            <a:xfrm>
              <a:off x="3002224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直線矢印コネクタ 182">
              <a:extLst>
                <a:ext uri="{FF2B5EF4-FFF2-40B4-BE49-F238E27FC236}">
                  <a16:creationId xmlns:a16="http://schemas.microsoft.com/office/drawing/2014/main" id="{159B9122-05EE-461E-9909-DB35A4E054E7}"/>
                </a:ext>
              </a:extLst>
            </p:cNvPr>
            <p:cNvCxnSpPr>
              <a:cxnSpLocks/>
            </p:cNvCxnSpPr>
            <p:nvPr/>
          </p:nvCxnSpPr>
          <p:spPr>
            <a:xfrm>
              <a:off x="3271482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直線矢印コネクタ 183">
              <a:extLst>
                <a:ext uri="{FF2B5EF4-FFF2-40B4-BE49-F238E27FC236}">
                  <a16:creationId xmlns:a16="http://schemas.microsoft.com/office/drawing/2014/main" id="{8044C58A-4019-404B-A048-9BF772F0A27A}"/>
                </a:ext>
              </a:extLst>
            </p:cNvPr>
            <p:cNvCxnSpPr>
              <a:cxnSpLocks/>
            </p:cNvCxnSpPr>
            <p:nvPr/>
          </p:nvCxnSpPr>
          <p:spPr>
            <a:xfrm>
              <a:off x="3540740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5" name="直線矢印コネクタ 164">
            <a:extLst>
              <a:ext uri="{FF2B5EF4-FFF2-40B4-BE49-F238E27FC236}">
                <a16:creationId xmlns:a16="http://schemas.microsoft.com/office/drawing/2014/main" id="{4824B5A9-8B30-4B69-A4A0-2814EAAC5C3F}"/>
              </a:ext>
            </a:extLst>
          </p:cNvPr>
          <p:cNvCxnSpPr>
            <a:cxnSpLocks/>
          </p:cNvCxnSpPr>
          <p:nvPr/>
        </p:nvCxnSpPr>
        <p:spPr>
          <a:xfrm>
            <a:off x="1627807" y="2362119"/>
            <a:ext cx="0" cy="25879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5697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69" grpId="0"/>
      <p:bldP spid="70" grpId="0"/>
      <p:bldP spid="148" grpId="0" animBg="1"/>
      <p:bldP spid="149" grpId="0" animBg="1"/>
      <p:bldP spid="150" grpId="0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8D37A241-4CD8-414C-96EC-061FFCEC1525}"/>
              </a:ext>
            </a:extLst>
          </p:cNvPr>
          <p:cNvGrpSpPr/>
          <p:nvPr/>
        </p:nvGrpSpPr>
        <p:grpSpPr>
          <a:xfrm>
            <a:off x="1646263" y="5834362"/>
            <a:ext cx="2917371" cy="837231"/>
            <a:chOff x="1161886" y="1269512"/>
            <a:chExt cx="2917371" cy="837231"/>
          </a:xfrm>
        </p:grpSpPr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601EC71E-B67E-4831-A87D-F58A8C5B9F01}"/>
                </a:ext>
              </a:extLst>
            </p:cNvPr>
            <p:cNvSpPr txBox="1"/>
            <p:nvPr/>
          </p:nvSpPr>
          <p:spPr>
            <a:xfrm>
              <a:off x="2381249" y="1521968"/>
              <a:ext cx="468086" cy="584775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3200" dirty="0">
                  <a:ea typeface="ＭＳ Ｐゴシック"/>
                </a:rPr>
                <a:t>１</a:t>
              </a:r>
              <a:endParaRPr lang="ja-JP" altLang="en-US" sz="3200" dirty="0">
                <a:cs typeface="Calibri" panose="020F0502020204030204"/>
              </a:endParaRPr>
            </a:p>
          </p:txBody>
        </p:sp>
        <p:sp>
          <p:nvSpPr>
            <p:cNvPr id="27" name="左中かっこ 26">
              <a:extLst>
                <a:ext uri="{FF2B5EF4-FFF2-40B4-BE49-F238E27FC236}">
                  <a16:creationId xmlns:a16="http://schemas.microsoft.com/office/drawing/2014/main" id="{EB49F018-E247-46C0-A980-35749C6B5C42}"/>
                </a:ext>
              </a:extLst>
            </p:cNvPr>
            <p:cNvSpPr/>
            <p:nvPr/>
          </p:nvSpPr>
          <p:spPr>
            <a:xfrm rot="16200000">
              <a:off x="2489943" y="-58545"/>
              <a:ext cx="261258" cy="2917371"/>
            </a:xfrm>
            <a:prstGeom prst="lef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3945B06A-349E-46F1-BB52-DBDA77EC2C0C}"/>
              </a:ext>
            </a:extLst>
          </p:cNvPr>
          <p:cNvGrpSpPr/>
          <p:nvPr/>
        </p:nvGrpSpPr>
        <p:grpSpPr>
          <a:xfrm>
            <a:off x="1723986" y="3575939"/>
            <a:ext cx="1415143" cy="1315261"/>
            <a:chOff x="1227201" y="2851524"/>
            <a:chExt cx="1415143" cy="1315261"/>
          </a:xfrm>
        </p:grpSpPr>
        <p:sp>
          <p:nvSpPr>
            <p:cNvPr id="40" name="左中かっこ 39">
              <a:extLst>
                <a:ext uri="{FF2B5EF4-FFF2-40B4-BE49-F238E27FC236}">
                  <a16:creationId xmlns:a16="http://schemas.microsoft.com/office/drawing/2014/main" id="{0FA6F5FB-D111-4CD2-8F42-2BB7D590692B}"/>
                </a:ext>
              </a:extLst>
            </p:cNvPr>
            <p:cNvSpPr/>
            <p:nvPr/>
          </p:nvSpPr>
          <p:spPr>
            <a:xfrm rot="16200000">
              <a:off x="1815029" y="2263696"/>
              <a:ext cx="239487" cy="1415143"/>
            </a:xfrm>
            <a:prstGeom prst="leftBrac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1" name="正方形/長方形 40">
              <a:extLst>
                <a:ext uri="{FF2B5EF4-FFF2-40B4-BE49-F238E27FC236}">
                  <a16:creationId xmlns:a16="http://schemas.microsoft.com/office/drawing/2014/main" id="{46D49FB3-E6B4-430D-BB20-1B5761E617F1}"/>
                </a:ext>
              </a:extLst>
            </p:cNvPr>
            <p:cNvSpPr/>
            <p:nvPr/>
          </p:nvSpPr>
          <p:spPr>
            <a:xfrm>
              <a:off x="1502229" y="3184969"/>
              <a:ext cx="827314" cy="981816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8E482F04-DE21-4581-B552-959682038011}"/>
              </a:ext>
            </a:extLst>
          </p:cNvPr>
          <p:cNvGrpSpPr/>
          <p:nvPr/>
        </p:nvGrpSpPr>
        <p:grpSpPr>
          <a:xfrm>
            <a:off x="1628901" y="1372736"/>
            <a:ext cx="794658" cy="1372528"/>
            <a:chOff x="1121229" y="4960049"/>
            <a:chExt cx="794658" cy="1372528"/>
          </a:xfrm>
        </p:grpSpPr>
        <p:sp>
          <p:nvSpPr>
            <p:cNvPr id="49" name="左中かっこ 48">
              <a:extLst>
                <a:ext uri="{FF2B5EF4-FFF2-40B4-BE49-F238E27FC236}">
                  <a16:creationId xmlns:a16="http://schemas.microsoft.com/office/drawing/2014/main" id="{D02C9E27-3211-4EAA-98D9-770F5E99EAFB}"/>
                </a:ext>
              </a:extLst>
            </p:cNvPr>
            <p:cNvSpPr/>
            <p:nvPr/>
          </p:nvSpPr>
          <p:spPr>
            <a:xfrm rot="16200000">
              <a:off x="1395929" y="4780435"/>
              <a:ext cx="239487" cy="598715"/>
            </a:xfrm>
            <a:prstGeom prst="leftBrac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50" name="正方形/長方形 49">
              <a:extLst>
                <a:ext uri="{FF2B5EF4-FFF2-40B4-BE49-F238E27FC236}">
                  <a16:creationId xmlns:a16="http://schemas.microsoft.com/office/drawing/2014/main" id="{1F4C95D3-7764-449E-AB3F-08AA20190118}"/>
                </a:ext>
              </a:extLst>
            </p:cNvPr>
            <p:cNvSpPr/>
            <p:nvPr/>
          </p:nvSpPr>
          <p:spPr>
            <a:xfrm>
              <a:off x="1121229" y="5323393"/>
              <a:ext cx="794658" cy="1009184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sp>
        <p:nvSpPr>
          <p:cNvPr id="57" name="タイトル 1">
            <a:extLst>
              <a:ext uri="{FF2B5EF4-FFF2-40B4-BE49-F238E27FC236}">
                <a16:creationId xmlns:a16="http://schemas.microsoft.com/office/drawing/2014/main" id="{5FC4178D-A630-43DB-A947-FD8FD93744B8}"/>
              </a:ext>
            </a:extLst>
          </p:cNvPr>
          <p:cNvSpPr txBox="1">
            <a:spLocks/>
          </p:cNvSpPr>
          <p:nvPr/>
        </p:nvSpPr>
        <p:spPr>
          <a:xfrm>
            <a:off x="1634155" y="166190"/>
            <a:ext cx="836559" cy="454566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>
                <a:ea typeface="ＭＳ Ｐゴシック"/>
                <a:cs typeface="Calibri Light"/>
              </a:rPr>
              <a:t>割合</a:t>
            </a:r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370DBEBD-161A-4133-86B7-18CC82CD91BD}"/>
              </a:ext>
            </a:extLst>
          </p:cNvPr>
          <p:cNvGrpSpPr/>
          <p:nvPr/>
        </p:nvGrpSpPr>
        <p:grpSpPr>
          <a:xfrm>
            <a:off x="1737104" y="1668046"/>
            <a:ext cx="1021187" cy="1077218"/>
            <a:chOff x="1229432" y="5255359"/>
            <a:chExt cx="1021187" cy="1077218"/>
          </a:xfrm>
        </p:grpSpPr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41F0D2AB-103D-4438-A0D0-69F9FA2427E1}"/>
                </a:ext>
              </a:extLst>
            </p:cNvPr>
            <p:cNvSpPr txBox="1"/>
            <p:nvPr/>
          </p:nvSpPr>
          <p:spPr>
            <a:xfrm>
              <a:off x="1347106" y="5255359"/>
              <a:ext cx="903513" cy="1077218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3200" dirty="0">
                  <a:ea typeface="ＭＳ Ｐゴシック"/>
                  <a:cs typeface="Calibri" panose="020F0502020204030204"/>
                </a:rPr>
                <a:t>1</a:t>
              </a:r>
            </a:p>
            <a:p>
              <a:r>
                <a:rPr lang="ja-JP" altLang="en-US" sz="3200" dirty="0">
                  <a:ea typeface="ＭＳ Ｐゴシック"/>
                  <a:cs typeface="Calibri" panose="020F0502020204030204"/>
                </a:rPr>
                <a:t>5</a:t>
              </a:r>
            </a:p>
          </p:txBody>
        </p: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1F5A5149-190C-494D-8B8E-35945BEB3330}"/>
                </a:ext>
              </a:extLst>
            </p:cNvPr>
            <p:cNvSpPr txBox="1"/>
            <p:nvPr/>
          </p:nvSpPr>
          <p:spPr>
            <a:xfrm>
              <a:off x="1229432" y="5440415"/>
              <a:ext cx="664026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  <a:cs typeface="Calibri" panose="020F0502020204030204"/>
                </a:rPr>
                <a:t>―</a:t>
              </a:r>
            </a:p>
          </p:txBody>
        </p: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429C9332-1EEA-4797-8D2A-A3E6B94B435F}"/>
              </a:ext>
            </a:extLst>
          </p:cNvPr>
          <p:cNvGrpSpPr/>
          <p:nvPr/>
        </p:nvGrpSpPr>
        <p:grpSpPr>
          <a:xfrm>
            <a:off x="2105148" y="3788988"/>
            <a:ext cx="664026" cy="1200329"/>
            <a:chOff x="1608363" y="3064573"/>
            <a:chExt cx="664026" cy="1200329"/>
          </a:xfrm>
        </p:grpSpPr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565C5E98-4B5C-40B9-9FBF-CA82C36598CE}"/>
                </a:ext>
              </a:extLst>
            </p:cNvPr>
            <p:cNvSpPr txBox="1"/>
            <p:nvPr/>
          </p:nvSpPr>
          <p:spPr>
            <a:xfrm>
              <a:off x="1717222" y="3064573"/>
              <a:ext cx="511626" cy="120032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3600" dirty="0">
                  <a:ea typeface="ＭＳ Ｐゴシック"/>
                  <a:cs typeface="Calibri" panose="020F0502020204030204"/>
                </a:rPr>
                <a:t>1</a:t>
              </a:r>
            </a:p>
            <a:p>
              <a:r>
                <a:rPr lang="ja-JP" altLang="en-US" sz="3600" dirty="0">
                  <a:ea typeface="ＭＳ Ｐゴシック"/>
                  <a:cs typeface="Calibri" panose="020F0502020204030204"/>
                </a:rPr>
                <a:t>2</a:t>
              </a:r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C8664F79-199E-4C2B-A501-A5325D4644D7}"/>
                </a:ext>
              </a:extLst>
            </p:cNvPr>
            <p:cNvSpPr txBox="1"/>
            <p:nvPr/>
          </p:nvSpPr>
          <p:spPr>
            <a:xfrm>
              <a:off x="1608363" y="3289725"/>
              <a:ext cx="664026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  <a:cs typeface="Calibri" panose="020F0502020204030204"/>
                </a:rPr>
                <a:t>―</a:t>
              </a:r>
            </a:p>
          </p:txBody>
        </p: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286BFE5C-E424-46F8-99C5-A4B38E42F9FC}"/>
              </a:ext>
            </a:extLst>
          </p:cNvPr>
          <p:cNvGrpSpPr/>
          <p:nvPr/>
        </p:nvGrpSpPr>
        <p:grpSpPr>
          <a:xfrm>
            <a:off x="5595133" y="5243818"/>
            <a:ext cx="3643513" cy="729658"/>
            <a:chOff x="5385705" y="966106"/>
            <a:chExt cx="2253343" cy="729658"/>
          </a:xfrm>
        </p:grpSpPr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08C3C4EB-DD00-4617-896D-3A31AB4FDCFB}"/>
                </a:ext>
              </a:extLst>
            </p:cNvPr>
            <p:cNvSpPr txBox="1"/>
            <p:nvPr/>
          </p:nvSpPr>
          <p:spPr>
            <a:xfrm>
              <a:off x="5385705" y="976992"/>
              <a:ext cx="816429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>
                  <a:ea typeface="ＭＳ Ｐゴシック"/>
                </a:rPr>
                <a:t>10</a:t>
              </a:r>
              <a:endParaRPr lang="ja-JP" altLang="en-US" sz="400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61592723-F9EB-4405-9613-275B9949D102}"/>
                </a:ext>
              </a:extLst>
            </p:cNvPr>
            <p:cNvSpPr txBox="1"/>
            <p:nvPr/>
          </p:nvSpPr>
          <p:spPr>
            <a:xfrm>
              <a:off x="5844687" y="987878"/>
              <a:ext cx="468087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</a:rPr>
                <a:t>×</a:t>
              </a:r>
              <a:endParaRPr lang="ja-JP" altLang="en-US" sz="4000" dirty="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46" name="テキスト ボックス 45">
              <a:extLst>
                <a:ext uri="{FF2B5EF4-FFF2-40B4-BE49-F238E27FC236}">
                  <a16:creationId xmlns:a16="http://schemas.microsoft.com/office/drawing/2014/main" id="{C6C6836F-9FD1-4652-9B9E-69BA8EF0A1A0}"/>
                </a:ext>
              </a:extLst>
            </p:cNvPr>
            <p:cNvSpPr txBox="1"/>
            <p:nvPr/>
          </p:nvSpPr>
          <p:spPr>
            <a:xfrm>
              <a:off x="6245676" y="987876"/>
              <a:ext cx="468087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</a:rPr>
                <a:t>1</a:t>
              </a:r>
              <a:endParaRPr lang="ja-JP" altLang="en-US" sz="4000" dirty="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51" name="テキスト ボックス 50">
              <a:extLst>
                <a:ext uri="{FF2B5EF4-FFF2-40B4-BE49-F238E27FC236}">
                  <a16:creationId xmlns:a16="http://schemas.microsoft.com/office/drawing/2014/main" id="{C69294AD-33C7-4B04-9359-AB8A678A3AEC}"/>
                </a:ext>
              </a:extLst>
            </p:cNvPr>
            <p:cNvSpPr txBox="1"/>
            <p:nvPr/>
          </p:nvSpPr>
          <p:spPr>
            <a:xfrm>
              <a:off x="6550476" y="966106"/>
              <a:ext cx="424544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>
                  <a:ea typeface="ＭＳ Ｐゴシック"/>
                </a:rPr>
                <a:t>=</a:t>
              </a:r>
              <a:endParaRPr lang="ja-JP" altLang="en-US" sz="400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52" name="テキスト ボックス 51">
              <a:extLst>
                <a:ext uri="{FF2B5EF4-FFF2-40B4-BE49-F238E27FC236}">
                  <a16:creationId xmlns:a16="http://schemas.microsoft.com/office/drawing/2014/main" id="{84BD93B2-0B3E-4E16-B345-5047C93C172F}"/>
                </a:ext>
              </a:extLst>
            </p:cNvPr>
            <p:cNvSpPr txBox="1"/>
            <p:nvPr/>
          </p:nvSpPr>
          <p:spPr>
            <a:xfrm>
              <a:off x="6822619" y="987878"/>
              <a:ext cx="816429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>
                  <a:ea typeface="ＭＳ Ｐゴシック"/>
                </a:rPr>
                <a:t>10</a:t>
              </a:r>
              <a:endParaRPr lang="ja-JP" altLang="en-US" sz="4000">
                <a:ea typeface="ＭＳ Ｐゴシック"/>
                <a:cs typeface="Calibri" panose="020F0502020204030204"/>
              </a:endParaRPr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D7F9A0DD-7329-4627-924E-30460A2ADEF1}"/>
              </a:ext>
            </a:extLst>
          </p:cNvPr>
          <p:cNvGrpSpPr/>
          <p:nvPr/>
        </p:nvGrpSpPr>
        <p:grpSpPr>
          <a:xfrm>
            <a:off x="5595133" y="3033963"/>
            <a:ext cx="3687056" cy="1323439"/>
            <a:chOff x="4808762" y="2167942"/>
            <a:chExt cx="3687056" cy="1323439"/>
          </a:xfrm>
        </p:grpSpPr>
        <p:grpSp>
          <p:nvGrpSpPr>
            <p:cNvPr id="53" name="グループ化 52">
              <a:extLst>
                <a:ext uri="{FF2B5EF4-FFF2-40B4-BE49-F238E27FC236}">
                  <a16:creationId xmlns:a16="http://schemas.microsoft.com/office/drawing/2014/main" id="{D5748FA2-DE55-4B92-B135-73F5CD36E69E}"/>
                </a:ext>
              </a:extLst>
            </p:cNvPr>
            <p:cNvGrpSpPr/>
            <p:nvPr/>
          </p:nvGrpSpPr>
          <p:grpSpPr>
            <a:xfrm>
              <a:off x="4808762" y="2167942"/>
              <a:ext cx="3687056" cy="1323439"/>
              <a:chOff x="5385705" y="672190"/>
              <a:chExt cx="2525486" cy="1323439"/>
            </a:xfrm>
          </p:grpSpPr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BFD7CD70-7B42-415B-8C05-6BEFEB2DB9D4}"/>
                  </a:ext>
                </a:extLst>
              </p:cNvPr>
              <p:cNvSpPr txBox="1"/>
              <p:nvPr/>
            </p:nvSpPr>
            <p:spPr>
              <a:xfrm>
                <a:off x="5385705" y="976992"/>
                <a:ext cx="816429" cy="707886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ja-JP" altLang="en-US" sz="4000">
                    <a:ea typeface="ＭＳ Ｐゴシック"/>
                  </a:rPr>
                  <a:t>10</a:t>
                </a:r>
                <a:endParaRPr lang="ja-JP" altLang="en-US" sz="4000">
                  <a:ea typeface="ＭＳ Ｐゴシック"/>
                  <a:cs typeface="Calibri" panose="020F0502020204030204"/>
                </a:endParaRPr>
              </a:p>
            </p:txBody>
          </p:sp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D51D0DAC-B3DE-44C3-928D-33C011A585CA}"/>
                  </a:ext>
                </a:extLst>
              </p:cNvPr>
              <p:cNvSpPr txBox="1"/>
              <p:nvPr/>
            </p:nvSpPr>
            <p:spPr>
              <a:xfrm>
                <a:off x="5822899" y="987878"/>
                <a:ext cx="468087" cy="707886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ja-JP" altLang="en-US" sz="4000" dirty="0">
                    <a:ea typeface="ＭＳ Ｐゴシック"/>
                  </a:rPr>
                  <a:t>×</a:t>
                </a:r>
                <a:endParaRPr lang="ja-JP" altLang="en-US" sz="4000" dirty="0">
                  <a:ea typeface="ＭＳ Ｐゴシック"/>
                  <a:cs typeface="Calibri" panose="020F0502020204030204"/>
                </a:endParaRPr>
              </a:p>
            </p:txBody>
          </p:sp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D967D92F-4B05-4487-BFD9-F7305CC5B308}"/>
                  </a:ext>
                </a:extLst>
              </p:cNvPr>
              <p:cNvSpPr txBox="1"/>
              <p:nvPr/>
            </p:nvSpPr>
            <p:spPr>
              <a:xfrm>
                <a:off x="6343647" y="672190"/>
                <a:ext cx="468087" cy="1323439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ja-JP" altLang="en-US" sz="4000">
                    <a:ea typeface="ＭＳ Ｐゴシック"/>
                  </a:rPr>
                  <a:t>12</a:t>
                </a:r>
                <a:endParaRPr lang="ja-JP" altLang="en-US" sz="4000">
                  <a:ea typeface="ＭＳ Ｐゴシック"/>
                  <a:cs typeface="Calibri" panose="020F0502020204030204"/>
                </a:endParaRPr>
              </a:p>
            </p:txBody>
          </p:sp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602D465B-BC08-4EC8-BDCE-212B38E2E42E}"/>
                  </a:ext>
                </a:extLst>
              </p:cNvPr>
              <p:cNvSpPr txBox="1"/>
              <p:nvPr/>
            </p:nvSpPr>
            <p:spPr>
              <a:xfrm>
                <a:off x="6800847" y="966106"/>
                <a:ext cx="424544" cy="707886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ja-JP" altLang="en-US" sz="4000" dirty="0">
                    <a:ea typeface="ＭＳ Ｐゴシック"/>
                  </a:rPr>
                  <a:t>=</a:t>
                </a:r>
                <a:endParaRPr lang="ja-JP" altLang="en-US" sz="4000" dirty="0">
                  <a:ea typeface="ＭＳ Ｐゴシック"/>
                  <a:cs typeface="Calibri" panose="020F0502020204030204"/>
                </a:endParaRPr>
              </a:p>
            </p:txBody>
          </p:sp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96D6B62E-8A6A-4B6C-99B5-465504BABC3D}"/>
                  </a:ext>
                </a:extLst>
              </p:cNvPr>
              <p:cNvSpPr txBox="1"/>
              <p:nvPr/>
            </p:nvSpPr>
            <p:spPr>
              <a:xfrm>
                <a:off x="7094762" y="998764"/>
                <a:ext cx="816429" cy="707886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ja-JP" altLang="en-US" sz="4000" dirty="0">
                    <a:ea typeface="ＭＳ Ｐゴシック"/>
                  </a:rPr>
                  <a:t>5</a:t>
                </a:r>
                <a:endParaRPr lang="ja-JP" altLang="en-US" sz="4000" dirty="0">
                  <a:ea typeface="ＭＳ Ｐゴシック"/>
                  <a:cs typeface="Calibri" panose="020F0502020204030204"/>
                </a:endParaRPr>
              </a:p>
            </p:txBody>
          </p:sp>
        </p:grp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2B3BE676-4B6E-41DA-B6EE-871C670931EB}"/>
                </a:ext>
              </a:extLst>
            </p:cNvPr>
            <p:cNvSpPr txBox="1"/>
            <p:nvPr/>
          </p:nvSpPr>
          <p:spPr>
            <a:xfrm flipH="1">
              <a:off x="6117970" y="2474121"/>
              <a:ext cx="805545" cy="72965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  <a:cs typeface="Calibri" panose="020F0502020204030204"/>
                </a:rPr>
                <a:t>―</a:t>
              </a:r>
            </a:p>
          </p:txBody>
        </p: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6489152C-3139-4DED-941B-8C4080158941}"/>
              </a:ext>
            </a:extLst>
          </p:cNvPr>
          <p:cNvGrpSpPr/>
          <p:nvPr/>
        </p:nvGrpSpPr>
        <p:grpSpPr>
          <a:xfrm>
            <a:off x="5595133" y="950503"/>
            <a:ext cx="3507925" cy="1323439"/>
            <a:chOff x="2588074" y="5102954"/>
            <a:chExt cx="3507925" cy="1323439"/>
          </a:xfrm>
        </p:grpSpPr>
        <p:grpSp>
          <p:nvGrpSpPr>
            <p:cNvPr id="61" name="グループ化 60">
              <a:extLst>
                <a:ext uri="{FF2B5EF4-FFF2-40B4-BE49-F238E27FC236}">
                  <a16:creationId xmlns:a16="http://schemas.microsoft.com/office/drawing/2014/main" id="{D7C68C85-3AB7-4B7E-ABFF-63D3DB5E085B}"/>
                </a:ext>
              </a:extLst>
            </p:cNvPr>
            <p:cNvGrpSpPr/>
            <p:nvPr/>
          </p:nvGrpSpPr>
          <p:grpSpPr>
            <a:xfrm>
              <a:off x="2588074" y="5102954"/>
              <a:ext cx="3507925" cy="1323439"/>
              <a:chOff x="5385705" y="672190"/>
              <a:chExt cx="2525486" cy="1323439"/>
            </a:xfrm>
          </p:grpSpPr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57A05717-076B-4254-8B51-58864B2B53FC}"/>
                  </a:ext>
                </a:extLst>
              </p:cNvPr>
              <p:cNvSpPr txBox="1"/>
              <p:nvPr/>
            </p:nvSpPr>
            <p:spPr>
              <a:xfrm>
                <a:off x="5385705" y="976992"/>
                <a:ext cx="816429" cy="707886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ja-JP" altLang="en-US" sz="4000">
                    <a:ea typeface="ＭＳ Ｐゴシック"/>
                  </a:rPr>
                  <a:t>10</a:t>
                </a:r>
                <a:endParaRPr lang="ja-JP" altLang="en-US" sz="4000">
                  <a:ea typeface="ＭＳ Ｐゴシック"/>
                  <a:cs typeface="Calibri" panose="020F0502020204030204"/>
                </a:endParaRPr>
              </a:p>
            </p:txBody>
          </p:sp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054C92DC-9CAF-47AA-B614-56EE5B039921}"/>
                  </a:ext>
                </a:extLst>
              </p:cNvPr>
              <p:cNvSpPr txBox="1"/>
              <p:nvPr/>
            </p:nvSpPr>
            <p:spPr>
              <a:xfrm>
                <a:off x="5865202" y="987878"/>
                <a:ext cx="468087" cy="707886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ja-JP" altLang="en-US" sz="4000" dirty="0">
                    <a:ea typeface="ＭＳ Ｐゴシック"/>
                  </a:rPr>
                  <a:t>×</a:t>
                </a:r>
                <a:endParaRPr lang="ja-JP" altLang="en-US" sz="4000" dirty="0">
                  <a:ea typeface="ＭＳ Ｐゴシック"/>
                  <a:cs typeface="Calibri" panose="020F0502020204030204"/>
                </a:endParaRPr>
              </a:p>
            </p:txBody>
          </p:sp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4D8CE34B-64BC-4205-AB4D-59A0FB71AAEC}"/>
                  </a:ext>
                </a:extLst>
              </p:cNvPr>
              <p:cNvSpPr txBox="1"/>
              <p:nvPr/>
            </p:nvSpPr>
            <p:spPr>
              <a:xfrm>
                <a:off x="6343647" y="672190"/>
                <a:ext cx="468087" cy="1323439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ja-JP" altLang="en-US" sz="4000">
                    <a:ea typeface="ＭＳ Ｐゴシック"/>
                  </a:rPr>
                  <a:t>15</a:t>
                </a:r>
                <a:endParaRPr lang="ja-JP" altLang="en-US" sz="4000">
                  <a:ea typeface="ＭＳ Ｐゴシック"/>
                  <a:cs typeface="Calibri" panose="020F0502020204030204"/>
                </a:endParaRPr>
              </a:p>
            </p:txBody>
          </p:sp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E8CB4A09-DE19-4450-B930-CCA3C479B37D}"/>
                  </a:ext>
                </a:extLst>
              </p:cNvPr>
              <p:cNvSpPr txBox="1"/>
              <p:nvPr/>
            </p:nvSpPr>
            <p:spPr>
              <a:xfrm>
                <a:off x="6800847" y="966106"/>
                <a:ext cx="424544" cy="707886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ja-JP" altLang="en-US" sz="4000">
                    <a:ea typeface="ＭＳ Ｐゴシック"/>
                  </a:rPr>
                  <a:t>=</a:t>
                </a:r>
                <a:endParaRPr lang="ja-JP" altLang="en-US" sz="4000">
                  <a:ea typeface="ＭＳ Ｐゴシック"/>
                  <a:cs typeface="Calibri" panose="020F0502020204030204"/>
                </a:endParaRPr>
              </a:p>
            </p:txBody>
          </p:sp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5836F0CD-5CFB-47DB-BDCF-19CCFFBE4C71}"/>
                  </a:ext>
                </a:extLst>
              </p:cNvPr>
              <p:cNvSpPr txBox="1"/>
              <p:nvPr/>
            </p:nvSpPr>
            <p:spPr>
              <a:xfrm>
                <a:off x="7094762" y="998764"/>
                <a:ext cx="816429" cy="707886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ja-JP" altLang="en-US" sz="4000" dirty="0">
                    <a:ea typeface="ＭＳ Ｐゴシック"/>
                  </a:rPr>
                  <a:t>2</a:t>
                </a:r>
                <a:endParaRPr lang="ja-JP" altLang="en-US" sz="4000" dirty="0">
                  <a:ea typeface="ＭＳ Ｐゴシック"/>
                  <a:cs typeface="Calibri" panose="020F0502020204030204"/>
                </a:endParaRPr>
              </a:p>
            </p:txBody>
          </p:sp>
        </p:grpSp>
        <p:sp>
          <p:nvSpPr>
            <p:cNvPr id="67" name="テキスト ボックス 66">
              <a:extLst>
                <a:ext uri="{FF2B5EF4-FFF2-40B4-BE49-F238E27FC236}">
                  <a16:creationId xmlns:a16="http://schemas.microsoft.com/office/drawing/2014/main" id="{B2AE6885-9C57-4E80-B1BD-88FBD8164DD1}"/>
                </a:ext>
              </a:extLst>
            </p:cNvPr>
            <p:cNvSpPr txBox="1"/>
            <p:nvPr/>
          </p:nvSpPr>
          <p:spPr>
            <a:xfrm>
              <a:off x="3830016" y="5396871"/>
              <a:ext cx="664026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  <a:cs typeface="Calibri" panose="020F0502020204030204"/>
                </a:rPr>
                <a:t>―</a:t>
              </a:r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67B445CE-650B-427D-9A11-6AF29948D538}"/>
              </a:ext>
            </a:extLst>
          </p:cNvPr>
          <p:cNvGrpSpPr/>
          <p:nvPr/>
        </p:nvGrpSpPr>
        <p:grpSpPr>
          <a:xfrm>
            <a:off x="1628901" y="5249259"/>
            <a:ext cx="2917373" cy="533401"/>
            <a:chOff x="1156607" y="655861"/>
            <a:chExt cx="2917373" cy="533401"/>
          </a:xfrm>
        </p:grpSpPr>
        <p:sp>
          <p:nvSpPr>
            <p:cNvPr id="3" name="楕円 2">
              <a:extLst>
                <a:ext uri="{FF2B5EF4-FFF2-40B4-BE49-F238E27FC236}">
                  <a16:creationId xmlns:a16="http://schemas.microsoft.com/office/drawing/2014/main" id="{84BA7E7A-DC18-402E-9619-125EAA935EF8}"/>
                </a:ext>
              </a:extLst>
            </p:cNvPr>
            <p:cNvSpPr/>
            <p:nvPr/>
          </p:nvSpPr>
          <p:spPr>
            <a:xfrm>
              <a:off x="1192357" y="817619"/>
              <a:ext cx="211155" cy="211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5" name="楕円 4">
              <a:extLst>
                <a:ext uri="{FF2B5EF4-FFF2-40B4-BE49-F238E27FC236}">
                  <a16:creationId xmlns:a16="http://schemas.microsoft.com/office/drawing/2014/main" id="{DCE6BAAA-DA0F-4F53-B3E4-95A8B60540FF}"/>
                </a:ext>
              </a:extLst>
            </p:cNvPr>
            <p:cNvSpPr/>
            <p:nvPr/>
          </p:nvSpPr>
          <p:spPr>
            <a:xfrm>
              <a:off x="1473885" y="817619"/>
              <a:ext cx="211155" cy="211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7" name="楕円 6">
              <a:extLst>
                <a:ext uri="{FF2B5EF4-FFF2-40B4-BE49-F238E27FC236}">
                  <a16:creationId xmlns:a16="http://schemas.microsoft.com/office/drawing/2014/main" id="{34B3C174-D0FE-45C8-871A-3295A29FA6A8}"/>
                </a:ext>
              </a:extLst>
            </p:cNvPr>
            <p:cNvSpPr/>
            <p:nvPr/>
          </p:nvSpPr>
          <p:spPr>
            <a:xfrm>
              <a:off x="1755413" y="817619"/>
              <a:ext cx="211155" cy="211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9" name="楕円 8">
              <a:extLst>
                <a:ext uri="{FF2B5EF4-FFF2-40B4-BE49-F238E27FC236}">
                  <a16:creationId xmlns:a16="http://schemas.microsoft.com/office/drawing/2014/main" id="{812548A9-74A4-414B-A3A4-9EB6C8A6AF5A}"/>
                </a:ext>
              </a:extLst>
            </p:cNvPr>
            <p:cNvSpPr/>
            <p:nvPr/>
          </p:nvSpPr>
          <p:spPr>
            <a:xfrm>
              <a:off x="3217482" y="817619"/>
              <a:ext cx="211155" cy="211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1" name="楕円 10">
              <a:extLst>
                <a:ext uri="{FF2B5EF4-FFF2-40B4-BE49-F238E27FC236}">
                  <a16:creationId xmlns:a16="http://schemas.microsoft.com/office/drawing/2014/main" id="{1BE10DD7-48A5-4F7E-B38E-AF9606B55A8F}"/>
                </a:ext>
              </a:extLst>
            </p:cNvPr>
            <p:cNvSpPr/>
            <p:nvPr/>
          </p:nvSpPr>
          <p:spPr>
            <a:xfrm>
              <a:off x="3802310" y="817619"/>
              <a:ext cx="211155" cy="211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3" name="楕円 12">
              <a:extLst>
                <a:ext uri="{FF2B5EF4-FFF2-40B4-BE49-F238E27FC236}">
                  <a16:creationId xmlns:a16="http://schemas.microsoft.com/office/drawing/2014/main" id="{13770095-146B-4BC0-B3E9-3EBB939028FC}"/>
                </a:ext>
              </a:extLst>
            </p:cNvPr>
            <p:cNvSpPr/>
            <p:nvPr/>
          </p:nvSpPr>
          <p:spPr>
            <a:xfrm>
              <a:off x="2047827" y="817619"/>
              <a:ext cx="211155" cy="211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5" name="楕円 14">
              <a:extLst>
                <a:ext uri="{FF2B5EF4-FFF2-40B4-BE49-F238E27FC236}">
                  <a16:creationId xmlns:a16="http://schemas.microsoft.com/office/drawing/2014/main" id="{740DFBDD-EE2F-44EC-A989-C02F49B8A43F}"/>
                </a:ext>
              </a:extLst>
            </p:cNvPr>
            <p:cNvSpPr/>
            <p:nvPr/>
          </p:nvSpPr>
          <p:spPr>
            <a:xfrm>
              <a:off x="2340241" y="817619"/>
              <a:ext cx="211155" cy="211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7" name="楕円 16">
              <a:extLst>
                <a:ext uri="{FF2B5EF4-FFF2-40B4-BE49-F238E27FC236}">
                  <a16:creationId xmlns:a16="http://schemas.microsoft.com/office/drawing/2014/main" id="{362347AD-3D99-4680-A08D-3920B66432DB}"/>
                </a:ext>
              </a:extLst>
            </p:cNvPr>
            <p:cNvSpPr/>
            <p:nvPr/>
          </p:nvSpPr>
          <p:spPr>
            <a:xfrm>
              <a:off x="2925069" y="817619"/>
              <a:ext cx="211155" cy="211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9" name="楕円 18">
              <a:extLst>
                <a:ext uri="{FF2B5EF4-FFF2-40B4-BE49-F238E27FC236}">
                  <a16:creationId xmlns:a16="http://schemas.microsoft.com/office/drawing/2014/main" id="{413C5584-D015-469F-AD1E-DEB2BE2AF3FE}"/>
                </a:ext>
              </a:extLst>
            </p:cNvPr>
            <p:cNvSpPr/>
            <p:nvPr/>
          </p:nvSpPr>
          <p:spPr>
            <a:xfrm>
              <a:off x="3499010" y="817619"/>
              <a:ext cx="211155" cy="211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21" name="楕円 20">
              <a:extLst>
                <a:ext uri="{FF2B5EF4-FFF2-40B4-BE49-F238E27FC236}">
                  <a16:creationId xmlns:a16="http://schemas.microsoft.com/office/drawing/2014/main" id="{1758B70D-BC5E-4FD3-B2A4-B172BCBB3585}"/>
                </a:ext>
              </a:extLst>
            </p:cNvPr>
            <p:cNvSpPr/>
            <p:nvPr/>
          </p:nvSpPr>
          <p:spPr>
            <a:xfrm>
              <a:off x="2632655" y="817619"/>
              <a:ext cx="211155" cy="211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74" name="四角形: 角を丸くする 73">
              <a:extLst>
                <a:ext uri="{FF2B5EF4-FFF2-40B4-BE49-F238E27FC236}">
                  <a16:creationId xmlns:a16="http://schemas.microsoft.com/office/drawing/2014/main" id="{3D17F875-9FCC-4920-AB4C-5168EE6797E1}"/>
                </a:ext>
              </a:extLst>
            </p:cNvPr>
            <p:cNvSpPr/>
            <p:nvPr/>
          </p:nvSpPr>
          <p:spPr>
            <a:xfrm>
              <a:off x="1156607" y="655861"/>
              <a:ext cx="2917373" cy="533401"/>
            </a:xfrm>
            <a:prstGeom prst="round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65DBC209-A3A2-4A52-9D2F-866C74D9A3CA}"/>
              </a:ext>
            </a:extLst>
          </p:cNvPr>
          <p:cNvGrpSpPr/>
          <p:nvPr/>
        </p:nvGrpSpPr>
        <p:grpSpPr>
          <a:xfrm>
            <a:off x="1686049" y="2984748"/>
            <a:ext cx="2917373" cy="533402"/>
            <a:chOff x="1686049" y="2984748"/>
            <a:chExt cx="2917373" cy="533402"/>
          </a:xfrm>
        </p:grpSpPr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E7938DE3-A0D4-49E2-862D-1E4268EC73A4}"/>
                </a:ext>
              </a:extLst>
            </p:cNvPr>
            <p:cNvGrpSpPr/>
            <p:nvPr/>
          </p:nvGrpSpPr>
          <p:grpSpPr>
            <a:xfrm>
              <a:off x="1686049" y="2984749"/>
              <a:ext cx="2917373" cy="533401"/>
              <a:chOff x="1189264" y="2260334"/>
              <a:chExt cx="2917373" cy="533401"/>
            </a:xfrm>
          </p:grpSpPr>
          <p:grpSp>
            <p:nvGrpSpPr>
              <p:cNvPr id="4" name="グループ化 3">
                <a:extLst>
                  <a:ext uri="{FF2B5EF4-FFF2-40B4-BE49-F238E27FC236}">
                    <a16:creationId xmlns:a16="http://schemas.microsoft.com/office/drawing/2014/main" id="{C3B3F586-B3B4-4F90-903B-982B0AAFEF0D}"/>
                  </a:ext>
                </a:extLst>
              </p:cNvPr>
              <p:cNvGrpSpPr/>
              <p:nvPr/>
            </p:nvGrpSpPr>
            <p:grpSpPr>
              <a:xfrm>
                <a:off x="1225014" y="2422091"/>
                <a:ext cx="1359039" cy="211155"/>
                <a:chOff x="1225014" y="2167447"/>
                <a:chExt cx="1359039" cy="211155"/>
              </a:xfrm>
            </p:grpSpPr>
            <p:sp>
              <p:nvSpPr>
                <p:cNvPr id="28" name="楕円 27">
                  <a:extLst>
                    <a:ext uri="{FF2B5EF4-FFF2-40B4-BE49-F238E27FC236}">
                      <a16:creationId xmlns:a16="http://schemas.microsoft.com/office/drawing/2014/main" id="{2A7C63B1-1674-4BE1-88E4-9DD9DC64F322}"/>
                    </a:ext>
                  </a:extLst>
                </p:cNvPr>
                <p:cNvSpPr/>
                <p:nvPr/>
              </p:nvSpPr>
              <p:spPr>
                <a:xfrm>
                  <a:off x="1225014" y="2167447"/>
                  <a:ext cx="211155" cy="21115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/>
                </a:p>
              </p:txBody>
            </p:sp>
            <p:sp>
              <p:nvSpPr>
                <p:cNvPr id="29" name="楕円 28">
                  <a:extLst>
                    <a:ext uri="{FF2B5EF4-FFF2-40B4-BE49-F238E27FC236}">
                      <a16:creationId xmlns:a16="http://schemas.microsoft.com/office/drawing/2014/main" id="{AE82D5A3-F67F-45BD-9CE2-EB9C8F120731}"/>
                    </a:ext>
                  </a:extLst>
                </p:cNvPr>
                <p:cNvSpPr/>
                <p:nvPr/>
              </p:nvSpPr>
              <p:spPr>
                <a:xfrm>
                  <a:off x="1506542" y="2167447"/>
                  <a:ext cx="211155" cy="21115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/>
                </a:p>
              </p:txBody>
            </p:sp>
            <p:sp>
              <p:nvSpPr>
                <p:cNvPr id="30" name="楕円 29">
                  <a:extLst>
                    <a:ext uri="{FF2B5EF4-FFF2-40B4-BE49-F238E27FC236}">
                      <a16:creationId xmlns:a16="http://schemas.microsoft.com/office/drawing/2014/main" id="{EF4E0224-F2E0-47D4-98A8-38438698C790}"/>
                    </a:ext>
                  </a:extLst>
                </p:cNvPr>
                <p:cNvSpPr/>
                <p:nvPr/>
              </p:nvSpPr>
              <p:spPr>
                <a:xfrm>
                  <a:off x="1788070" y="2167447"/>
                  <a:ext cx="211155" cy="21115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/>
                </a:p>
              </p:txBody>
            </p:sp>
            <p:sp>
              <p:nvSpPr>
                <p:cNvPr id="33" name="楕円 32">
                  <a:extLst>
                    <a:ext uri="{FF2B5EF4-FFF2-40B4-BE49-F238E27FC236}">
                      <a16:creationId xmlns:a16="http://schemas.microsoft.com/office/drawing/2014/main" id="{835E9D37-BAC1-4868-8F0F-58C9B754BFAA}"/>
                    </a:ext>
                  </a:extLst>
                </p:cNvPr>
                <p:cNvSpPr/>
                <p:nvPr/>
              </p:nvSpPr>
              <p:spPr>
                <a:xfrm>
                  <a:off x="2080484" y="2167447"/>
                  <a:ext cx="211155" cy="21115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/>
                </a:p>
              </p:txBody>
            </p:sp>
            <p:sp>
              <p:nvSpPr>
                <p:cNvPr id="34" name="楕円 33">
                  <a:extLst>
                    <a:ext uri="{FF2B5EF4-FFF2-40B4-BE49-F238E27FC236}">
                      <a16:creationId xmlns:a16="http://schemas.microsoft.com/office/drawing/2014/main" id="{B4728E63-7F42-4564-B35A-9EF27FC15779}"/>
                    </a:ext>
                  </a:extLst>
                </p:cNvPr>
                <p:cNvSpPr/>
                <p:nvPr/>
              </p:nvSpPr>
              <p:spPr>
                <a:xfrm>
                  <a:off x="2372898" y="2167447"/>
                  <a:ext cx="211155" cy="21115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/>
                </a:p>
              </p:txBody>
            </p:sp>
          </p:grpSp>
          <p:sp>
            <p:nvSpPr>
              <p:cNvPr id="38" name="四角形: 角を丸くする 37">
                <a:extLst>
                  <a:ext uri="{FF2B5EF4-FFF2-40B4-BE49-F238E27FC236}">
                    <a16:creationId xmlns:a16="http://schemas.microsoft.com/office/drawing/2014/main" id="{12B5D41E-1C3C-47E7-BF12-7406065F70FB}"/>
                  </a:ext>
                </a:extLst>
              </p:cNvPr>
              <p:cNvSpPr/>
              <p:nvPr/>
            </p:nvSpPr>
            <p:spPr>
              <a:xfrm>
                <a:off x="1189264" y="2260334"/>
                <a:ext cx="2917373" cy="533401"/>
              </a:xfrm>
              <a:prstGeom prst="round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grpSp>
            <p:nvGrpSpPr>
              <p:cNvPr id="68" name="グループ化 67">
                <a:extLst>
                  <a:ext uri="{FF2B5EF4-FFF2-40B4-BE49-F238E27FC236}">
                    <a16:creationId xmlns:a16="http://schemas.microsoft.com/office/drawing/2014/main" id="{B06FFA7A-22C4-4F0E-8C7C-85F7899E7039}"/>
                  </a:ext>
                </a:extLst>
              </p:cNvPr>
              <p:cNvGrpSpPr/>
              <p:nvPr/>
            </p:nvGrpSpPr>
            <p:grpSpPr>
              <a:xfrm>
                <a:off x="2672814" y="2422091"/>
                <a:ext cx="1359039" cy="211155"/>
                <a:chOff x="1225014" y="2167447"/>
                <a:chExt cx="1359039" cy="211155"/>
              </a:xfrm>
            </p:grpSpPr>
            <p:sp>
              <p:nvSpPr>
                <p:cNvPr id="69" name="楕円 68">
                  <a:extLst>
                    <a:ext uri="{FF2B5EF4-FFF2-40B4-BE49-F238E27FC236}">
                      <a16:creationId xmlns:a16="http://schemas.microsoft.com/office/drawing/2014/main" id="{3B04D68C-85AD-4124-ACFA-9207AC7AE3EB}"/>
                    </a:ext>
                  </a:extLst>
                </p:cNvPr>
                <p:cNvSpPr/>
                <p:nvPr/>
              </p:nvSpPr>
              <p:spPr>
                <a:xfrm>
                  <a:off x="1225014" y="2167447"/>
                  <a:ext cx="211155" cy="211155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/>
                </a:p>
              </p:txBody>
            </p:sp>
            <p:sp>
              <p:nvSpPr>
                <p:cNvPr id="70" name="楕円 69">
                  <a:extLst>
                    <a:ext uri="{FF2B5EF4-FFF2-40B4-BE49-F238E27FC236}">
                      <a16:creationId xmlns:a16="http://schemas.microsoft.com/office/drawing/2014/main" id="{4ECABD9F-A760-4B1D-9F44-A98A4A2A0C68}"/>
                    </a:ext>
                  </a:extLst>
                </p:cNvPr>
                <p:cNvSpPr/>
                <p:nvPr/>
              </p:nvSpPr>
              <p:spPr>
                <a:xfrm>
                  <a:off x="1506542" y="2167447"/>
                  <a:ext cx="211155" cy="211155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/>
                </a:p>
              </p:txBody>
            </p:sp>
            <p:sp>
              <p:nvSpPr>
                <p:cNvPr id="71" name="楕円 70">
                  <a:extLst>
                    <a:ext uri="{FF2B5EF4-FFF2-40B4-BE49-F238E27FC236}">
                      <a16:creationId xmlns:a16="http://schemas.microsoft.com/office/drawing/2014/main" id="{C6646DBC-35EB-43E2-A17B-81E836ADAE56}"/>
                    </a:ext>
                  </a:extLst>
                </p:cNvPr>
                <p:cNvSpPr/>
                <p:nvPr/>
              </p:nvSpPr>
              <p:spPr>
                <a:xfrm>
                  <a:off x="1788070" y="2167447"/>
                  <a:ext cx="211155" cy="211155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/>
                </a:p>
              </p:txBody>
            </p:sp>
            <p:sp>
              <p:nvSpPr>
                <p:cNvPr id="72" name="楕円 71">
                  <a:extLst>
                    <a:ext uri="{FF2B5EF4-FFF2-40B4-BE49-F238E27FC236}">
                      <a16:creationId xmlns:a16="http://schemas.microsoft.com/office/drawing/2014/main" id="{3DC5409C-60CA-4DD4-9779-2A75D77170BD}"/>
                    </a:ext>
                  </a:extLst>
                </p:cNvPr>
                <p:cNvSpPr/>
                <p:nvPr/>
              </p:nvSpPr>
              <p:spPr>
                <a:xfrm>
                  <a:off x="2080484" y="2167447"/>
                  <a:ext cx="211155" cy="211155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/>
                </a:p>
              </p:txBody>
            </p:sp>
            <p:sp>
              <p:nvSpPr>
                <p:cNvPr id="73" name="楕円 72">
                  <a:extLst>
                    <a:ext uri="{FF2B5EF4-FFF2-40B4-BE49-F238E27FC236}">
                      <a16:creationId xmlns:a16="http://schemas.microsoft.com/office/drawing/2014/main" id="{132AF703-9BE7-43CD-BAEC-CA32E9FB1FB7}"/>
                    </a:ext>
                  </a:extLst>
                </p:cNvPr>
                <p:cNvSpPr/>
                <p:nvPr/>
              </p:nvSpPr>
              <p:spPr>
                <a:xfrm>
                  <a:off x="2372898" y="2167447"/>
                  <a:ext cx="211155" cy="211155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/>
                </a:p>
              </p:txBody>
            </p:sp>
          </p:grpSp>
        </p:grpSp>
        <p:sp>
          <p:nvSpPr>
            <p:cNvPr id="75" name="四角形: 角を丸くする 74">
              <a:extLst>
                <a:ext uri="{FF2B5EF4-FFF2-40B4-BE49-F238E27FC236}">
                  <a16:creationId xmlns:a16="http://schemas.microsoft.com/office/drawing/2014/main" id="{2CE4A14A-01C1-4ECB-9CF9-C112E3CCDE6F}"/>
                </a:ext>
              </a:extLst>
            </p:cNvPr>
            <p:cNvSpPr/>
            <p:nvPr/>
          </p:nvSpPr>
          <p:spPr>
            <a:xfrm>
              <a:off x="1686049" y="2984748"/>
              <a:ext cx="1436918" cy="533401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FC430234-C7BA-4119-BCAF-B49A433D51E7}"/>
              </a:ext>
            </a:extLst>
          </p:cNvPr>
          <p:cNvGrpSpPr/>
          <p:nvPr/>
        </p:nvGrpSpPr>
        <p:grpSpPr>
          <a:xfrm>
            <a:off x="1686049" y="780856"/>
            <a:ext cx="2917373" cy="533401"/>
            <a:chOff x="1178377" y="4368169"/>
            <a:chExt cx="2917373" cy="533401"/>
          </a:xfrm>
        </p:grpSpPr>
        <p:grpSp>
          <p:nvGrpSpPr>
            <p:cNvPr id="6" name="グループ化 5">
              <a:extLst>
                <a:ext uri="{FF2B5EF4-FFF2-40B4-BE49-F238E27FC236}">
                  <a16:creationId xmlns:a16="http://schemas.microsoft.com/office/drawing/2014/main" id="{2E5ED1D3-13E6-4968-A343-363D992456FB}"/>
                </a:ext>
              </a:extLst>
            </p:cNvPr>
            <p:cNvGrpSpPr/>
            <p:nvPr/>
          </p:nvGrpSpPr>
          <p:grpSpPr>
            <a:xfrm>
              <a:off x="1246785" y="4529926"/>
              <a:ext cx="492683" cy="211155"/>
              <a:chOff x="1246785" y="4159532"/>
              <a:chExt cx="492683" cy="211155"/>
            </a:xfrm>
          </p:grpSpPr>
          <p:sp>
            <p:nvSpPr>
              <p:cNvPr id="42" name="楕円 41">
                <a:extLst>
                  <a:ext uri="{FF2B5EF4-FFF2-40B4-BE49-F238E27FC236}">
                    <a16:creationId xmlns:a16="http://schemas.microsoft.com/office/drawing/2014/main" id="{0913BD05-BB20-4C2F-8F04-4091586F0865}"/>
                  </a:ext>
                </a:extLst>
              </p:cNvPr>
              <p:cNvSpPr/>
              <p:nvPr/>
            </p:nvSpPr>
            <p:spPr>
              <a:xfrm>
                <a:off x="1246785" y="415953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43" name="楕円 42">
                <a:extLst>
                  <a:ext uri="{FF2B5EF4-FFF2-40B4-BE49-F238E27FC236}">
                    <a16:creationId xmlns:a16="http://schemas.microsoft.com/office/drawing/2014/main" id="{0E16CAB9-398D-46F9-B422-C93AE2DC16D8}"/>
                  </a:ext>
                </a:extLst>
              </p:cNvPr>
              <p:cNvSpPr/>
              <p:nvPr/>
            </p:nvSpPr>
            <p:spPr>
              <a:xfrm>
                <a:off x="1528313" y="415953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76" name="四角形: 角を丸くする 75">
              <a:extLst>
                <a:ext uri="{FF2B5EF4-FFF2-40B4-BE49-F238E27FC236}">
                  <a16:creationId xmlns:a16="http://schemas.microsoft.com/office/drawing/2014/main" id="{908DAE0D-5492-40AD-A0D4-4D0F9B9090EF}"/>
                </a:ext>
              </a:extLst>
            </p:cNvPr>
            <p:cNvSpPr/>
            <p:nvPr/>
          </p:nvSpPr>
          <p:spPr>
            <a:xfrm>
              <a:off x="1178377" y="4368169"/>
              <a:ext cx="2917373" cy="533401"/>
            </a:xfrm>
            <a:prstGeom prst="round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7" name="四角形: 角を丸くする 46">
              <a:extLst>
                <a:ext uri="{FF2B5EF4-FFF2-40B4-BE49-F238E27FC236}">
                  <a16:creationId xmlns:a16="http://schemas.microsoft.com/office/drawing/2014/main" id="{0C2AE102-1DEA-4C61-B4FA-64EE43B4680B}"/>
                </a:ext>
              </a:extLst>
            </p:cNvPr>
            <p:cNvSpPr/>
            <p:nvPr/>
          </p:nvSpPr>
          <p:spPr>
            <a:xfrm>
              <a:off x="1178377" y="4368169"/>
              <a:ext cx="642260" cy="533401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grpSp>
          <p:nvGrpSpPr>
            <p:cNvPr id="20" name="グループ化 19">
              <a:extLst>
                <a:ext uri="{FF2B5EF4-FFF2-40B4-BE49-F238E27FC236}">
                  <a16:creationId xmlns:a16="http://schemas.microsoft.com/office/drawing/2014/main" id="{E5131249-3AF9-44D3-9F9C-0C741910BCDD}"/>
                </a:ext>
              </a:extLst>
            </p:cNvPr>
            <p:cNvGrpSpPr/>
            <p:nvPr/>
          </p:nvGrpSpPr>
          <p:grpSpPr>
            <a:xfrm>
              <a:off x="1873697" y="4529926"/>
              <a:ext cx="2158156" cy="211155"/>
              <a:chOff x="1873697" y="4529926"/>
              <a:chExt cx="2158156" cy="211155"/>
            </a:xfrm>
          </p:grpSpPr>
          <p:sp>
            <p:nvSpPr>
              <p:cNvPr id="84" name="楕円 83">
                <a:extLst>
                  <a:ext uri="{FF2B5EF4-FFF2-40B4-BE49-F238E27FC236}">
                    <a16:creationId xmlns:a16="http://schemas.microsoft.com/office/drawing/2014/main" id="{DEAD3CDA-B676-48A6-9B2C-CEA49326CEB4}"/>
                  </a:ext>
                </a:extLst>
              </p:cNvPr>
              <p:cNvSpPr/>
              <p:nvPr/>
            </p:nvSpPr>
            <p:spPr>
              <a:xfrm>
                <a:off x="2708126" y="4529926"/>
                <a:ext cx="211155" cy="21115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5" name="楕円 84">
                <a:extLst>
                  <a:ext uri="{FF2B5EF4-FFF2-40B4-BE49-F238E27FC236}">
                    <a16:creationId xmlns:a16="http://schemas.microsoft.com/office/drawing/2014/main" id="{373188E1-F1EC-4D3F-89FE-5EC91B0AE1FD}"/>
                  </a:ext>
                </a:extLst>
              </p:cNvPr>
              <p:cNvSpPr/>
              <p:nvPr/>
            </p:nvSpPr>
            <p:spPr>
              <a:xfrm>
                <a:off x="2986269" y="4529926"/>
                <a:ext cx="211155" cy="21115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6" name="楕円 85">
                <a:extLst>
                  <a:ext uri="{FF2B5EF4-FFF2-40B4-BE49-F238E27FC236}">
                    <a16:creationId xmlns:a16="http://schemas.microsoft.com/office/drawing/2014/main" id="{42AD0BEF-FE3A-4F0E-8436-666942777B77}"/>
                  </a:ext>
                </a:extLst>
              </p:cNvPr>
              <p:cNvSpPr/>
              <p:nvPr/>
            </p:nvSpPr>
            <p:spPr>
              <a:xfrm>
                <a:off x="3264412" y="4529926"/>
                <a:ext cx="211155" cy="21115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7" name="楕円 86">
                <a:extLst>
                  <a:ext uri="{FF2B5EF4-FFF2-40B4-BE49-F238E27FC236}">
                    <a16:creationId xmlns:a16="http://schemas.microsoft.com/office/drawing/2014/main" id="{507FA934-358B-480A-BFF5-CF42CDA42B4D}"/>
                  </a:ext>
                </a:extLst>
              </p:cNvPr>
              <p:cNvSpPr/>
              <p:nvPr/>
            </p:nvSpPr>
            <p:spPr>
              <a:xfrm>
                <a:off x="3542555" y="4529926"/>
                <a:ext cx="211155" cy="21115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8" name="楕円 87">
                <a:extLst>
                  <a:ext uri="{FF2B5EF4-FFF2-40B4-BE49-F238E27FC236}">
                    <a16:creationId xmlns:a16="http://schemas.microsoft.com/office/drawing/2014/main" id="{7252C9EE-2AA4-405B-A362-C940C1880BFA}"/>
                  </a:ext>
                </a:extLst>
              </p:cNvPr>
              <p:cNvSpPr/>
              <p:nvPr/>
            </p:nvSpPr>
            <p:spPr>
              <a:xfrm>
                <a:off x="3820698" y="4529926"/>
                <a:ext cx="211155" cy="21115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" name="楕円 7">
                <a:extLst>
                  <a:ext uri="{FF2B5EF4-FFF2-40B4-BE49-F238E27FC236}">
                    <a16:creationId xmlns:a16="http://schemas.microsoft.com/office/drawing/2014/main" id="{73906809-E618-45EA-9067-05B160E4C1F9}"/>
                  </a:ext>
                </a:extLst>
              </p:cNvPr>
              <p:cNvSpPr/>
              <p:nvPr/>
            </p:nvSpPr>
            <p:spPr>
              <a:xfrm>
                <a:off x="2429983" y="4529926"/>
                <a:ext cx="211155" cy="21115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90" name="楕円 89">
                <a:extLst>
                  <a:ext uri="{FF2B5EF4-FFF2-40B4-BE49-F238E27FC236}">
                    <a16:creationId xmlns:a16="http://schemas.microsoft.com/office/drawing/2014/main" id="{2BAFB856-C50C-4BF3-9D3D-0E4C886645AE}"/>
                  </a:ext>
                </a:extLst>
              </p:cNvPr>
              <p:cNvSpPr/>
              <p:nvPr/>
            </p:nvSpPr>
            <p:spPr>
              <a:xfrm>
                <a:off x="2151840" y="4529926"/>
                <a:ext cx="211155" cy="21115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7" name="楕円 76">
                <a:extLst>
                  <a:ext uri="{FF2B5EF4-FFF2-40B4-BE49-F238E27FC236}">
                    <a16:creationId xmlns:a16="http://schemas.microsoft.com/office/drawing/2014/main" id="{561F04F4-5675-48D2-9D46-14616F68973D}"/>
                  </a:ext>
                </a:extLst>
              </p:cNvPr>
              <p:cNvSpPr/>
              <p:nvPr/>
            </p:nvSpPr>
            <p:spPr>
              <a:xfrm>
                <a:off x="1873697" y="4529926"/>
                <a:ext cx="211155" cy="21115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</p:grpSp>
      <p:sp>
        <p:nvSpPr>
          <p:cNvPr id="89" name="四角形: 角を丸くする 88">
            <a:extLst>
              <a:ext uri="{FF2B5EF4-FFF2-40B4-BE49-F238E27FC236}">
                <a16:creationId xmlns:a16="http://schemas.microsoft.com/office/drawing/2014/main" id="{1884E98B-58A5-4476-A910-456B0F502970}"/>
              </a:ext>
            </a:extLst>
          </p:cNvPr>
          <p:cNvSpPr/>
          <p:nvPr/>
        </p:nvSpPr>
        <p:spPr>
          <a:xfrm>
            <a:off x="3154498" y="2984808"/>
            <a:ext cx="1436918" cy="533401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91" name="四角形: 角を丸くする 90">
            <a:extLst>
              <a:ext uri="{FF2B5EF4-FFF2-40B4-BE49-F238E27FC236}">
                <a16:creationId xmlns:a16="http://schemas.microsoft.com/office/drawing/2014/main" id="{41036949-AF2A-466D-916D-F5DB268BE43B}"/>
              </a:ext>
            </a:extLst>
          </p:cNvPr>
          <p:cNvSpPr/>
          <p:nvPr/>
        </p:nvSpPr>
        <p:spPr>
          <a:xfrm>
            <a:off x="2364949" y="787066"/>
            <a:ext cx="548217" cy="533401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92" name="四角形: 角を丸くする 91">
            <a:extLst>
              <a:ext uri="{FF2B5EF4-FFF2-40B4-BE49-F238E27FC236}">
                <a16:creationId xmlns:a16="http://schemas.microsoft.com/office/drawing/2014/main" id="{F05E76B5-C0CF-40F1-802A-CD0B07813E9B}"/>
              </a:ext>
            </a:extLst>
          </p:cNvPr>
          <p:cNvSpPr/>
          <p:nvPr/>
        </p:nvSpPr>
        <p:spPr>
          <a:xfrm>
            <a:off x="2910374" y="774646"/>
            <a:ext cx="548217" cy="533401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93" name="四角形: 角を丸くする 92">
            <a:extLst>
              <a:ext uri="{FF2B5EF4-FFF2-40B4-BE49-F238E27FC236}">
                <a16:creationId xmlns:a16="http://schemas.microsoft.com/office/drawing/2014/main" id="{E495E01F-A4F3-497D-A1FC-7E1AC9C26D29}"/>
              </a:ext>
            </a:extLst>
          </p:cNvPr>
          <p:cNvSpPr/>
          <p:nvPr/>
        </p:nvSpPr>
        <p:spPr>
          <a:xfrm>
            <a:off x="3466805" y="787066"/>
            <a:ext cx="548217" cy="533401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94" name="四角形: 角を丸くする 93">
            <a:extLst>
              <a:ext uri="{FF2B5EF4-FFF2-40B4-BE49-F238E27FC236}">
                <a16:creationId xmlns:a16="http://schemas.microsoft.com/office/drawing/2014/main" id="{A7591FCE-5EE7-4A86-95C4-CC0E39914708}"/>
              </a:ext>
            </a:extLst>
          </p:cNvPr>
          <p:cNvSpPr/>
          <p:nvPr/>
        </p:nvSpPr>
        <p:spPr>
          <a:xfrm>
            <a:off x="4023805" y="775747"/>
            <a:ext cx="548217" cy="533401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64157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  <p:bldP spid="91" grpId="0" animBg="1"/>
      <p:bldP spid="92" grpId="0" animBg="1"/>
      <p:bldP spid="93" grpId="0" animBg="1"/>
      <p:bldP spid="9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タイトル 1">
            <a:extLst>
              <a:ext uri="{FF2B5EF4-FFF2-40B4-BE49-F238E27FC236}">
                <a16:creationId xmlns:a16="http://schemas.microsoft.com/office/drawing/2014/main" id="{7F49A215-D2A9-40C7-AD00-90B70DEF514F}"/>
              </a:ext>
            </a:extLst>
          </p:cNvPr>
          <p:cNvSpPr txBox="1">
            <a:spLocks/>
          </p:cNvSpPr>
          <p:nvPr/>
        </p:nvSpPr>
        <p:spPr>
          <a:xfrm>
            <a:off x="1000312" y="2340317"/>
            <a:ext cx="1109820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>
                <a:latin typeface="+mj-ea"/>
                <a:cs typeface="Calibri Light"/>
              </a:rPr>
              <a:t>3</a:t>
            </a:r>
            <a:r>
              <a:rPr lang="ja-JP" altLang="en-US" dirty="0">
                <a:latin typeface="+mj-ea"/>
                <a:cs typeface="Calibri Light"/>
              </a:rPr>
              <a:t>分</a:t>
            </a:r>
            <a:endParaRPr lang="en-US" altLang="ja-JP" dirty="0">
              <a:ea typeface="ＭＳ Ｐゴシック"/>
              <a:cs typeface="Calibri Light"/>
            </a:endParaRPr>
          </a:p>
        </p:txBody>
      </p: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8104F06D-0B22-4B42-A733-F6283908BF2E}"/>
              </a:ext>
            </a:extLst>
          </p:cNvPr>
          <p:cNvSpPr/>
          <p:nvPr/>
        </p:nvSpPr>
        <p:spPr>
          <a:xfrm>
            <a:off x="908661" y="2098922"/>
            <a:ext cx="1109821" cy="100157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2B09ED8C-8E67-4438-9220-411FAD7DA703}"/>
              </a:ext>
            </a:extLst>
          </p:cNvPr>
          <p:cNvSpPr/>
          <p:nvPr/>
        </p:nvSpPr>
        <p:spPr>
          <a:xfrm>
            <a:off x="844951" y="6685240"/>
            <a:ext cx="11008272" cy="1576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DB6B9CE6-B617-480A-A0F1-5EE814492673}"/>
              </a:ext>
            </a:extLst>
          </p:cNvPr>
          <p:cNvSpPr txBox="1">
            <a:spLocks/>
          </p:cNvSpPr>
          <p:nvPr/>
        </p:nvSpPr>
        <p:spPr>
          <a:xfrm>
            <a:off x="1234283" y="3693812"/>
            <a:ext cx="872283" cy="61739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2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76C63987-06AB-4311-A052-FE033E8BD42B}"/>
              </a:ext>
            </a:extLst>
          </p:cNvPr>
          <p:cNvGrpSpPr/>
          <p:nvPr/>
        </p:nvGrpSpPr>
        <p:grpSpPr>
          <a:xfrm>
            <a:off x="6235111" y="320804"/>
            <a:ext cx="5926745" cy="5669615"/>
            <a:chOff x="6235111" y="320804"/>
            <a:chExt cx="5926745" cy="5669615"/>
          </a:xfrm>
        </p:grpSpPr>
        <p:sp>
          <p:nvSpPr>
            <p:cNvPr id="42" name="タイトル 1">
              <a:extLst>
                <a:ext uri="{FF2B5EF4-FFF2-40B4-BE49-F238E27FC236}">
                  <a16:creationId xmlns:a16="http://schemas.microsoft.com/office/drawing/2014/main" id="{E5F03644-07F3-4446-96FC-B022622E7DBF}"/>
                </a:ext>
              </a:extLst>
            </p:cNvPr>
            <p:cNvSpPr txBox="1">
              <a:spLocks/>
            </p:cNvSpPr>
            <p:nvPr/>
          </p:nvSpPr>
          <p:spPr>
            <a:xfrm>
              <a:off x="6235111" y="320804"/>
              <a:ext cx="5926745" cy="5669615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4000" dirty="0">
                  <a:latin typeface="+mj-ea"/>
                  <a:cs typeface="Calibri Light"/>
                </a:rPr>
                <a:t>A</a:t>
              </a:r>
              <a:r>
                <a:rPr lang="ja-JP" altLang="en-US" sz="4000" dirty="0">
                  <a:latin typeface="+mj-ea"/>
                  <a:cs typeface="Calibri Light"/>
                </a:rPr>
                <a:t>のじゃ口で水そうに水を入れると</a:t>
              </a:r>
              <a:r>
                <a:rPr lang="en-US" altLang="ja-JP" sz="4000" dirty="0">
                  <a:solidFill>
                    <a:srgbClr val="FF0000"/>
                  </a:solidFill>
                  <a:latin typeface="+mj-ea"/>
                  <a:cs typeface="Calibri Light"/>
                </a:rPr>
                <a:t>1</a:t>
              </a:r>
              <a:r>
                <a:rPr lang="ja-JP" altLang="en-US" sz="4000" dirty="0">
                  <a:solidFill>
                    <a:srgbClr val="FF0000"/>
                  </a:solidFill>
                  <a:latin typeface="+mj-ea"/>
                  <a:cs typeface="Calibri Light"/>
                </a:rPr>
                <a:t>分間に</a:t>
              </a:r>
              <a:endParaRPr lang="en-US" altLang="ja-JP" sz="4000" dirty="0">
                <a:solidFill>
                  <a:srgbClr val="FF0000"/>
                </a:solidFill>
                <a:latin typeface="+mj-ea"/>
                <a:cs typeface="Calibri Light"/>
              </a:endParaRPr>
            </a:p>
            <a:p>
              <a:endParaRPr lang="en-US" altLang="ja-JP" sz="4000" dirty="0">
                <a:latin typeface="+mj-ea"/>
                <a:cs typeface="Calibri Light"/>
              </a:endParaRPr>
            </a:p>
            <a:p>
              <a:r>
                <a:rPr lang="ja-JP" altLang="en-US" sz="4000" dirty="0">
                  <a:latin typeface="+mj-ea"/>
                  <a:cs typeface="Calibri Light"/>
                </a:rPr>
                <a:t>水そう全体の　　水が入り</a:t>
              </a:r>
              <a:endParaRPr lang="en-US" altLang="ja-JP" sz="4000" dirty="0">
                <a:latin typeface="+mj-ea"/>
                <a:cs typeface="Calibri Light"/>
              </a:endParaRPr>
            </a:p>
            <a:p>
              <a:endParaRPr lang="en-US" altLang="ja-JP" sz="4000" dirty="0">
                <a:latin typeface="+mj-ea"/>
                <a:cs typeface="Calibri Light"/>
              </a:endParaRPr>
            </a:p>
            <a:p>
              <a:r>
                <a:rPr lang="ja-JP" altLang="en-US" sz="4000" dirty="0">
                  <a:latin typeface="+mj-ea"/>
                  <a:cs typeface="Calibri Light"/>
                </a:rPr>
                <a:t>ました。</a:t>
              </a:r>
              <a:endParaRPr lang="en-US" altLang="ja-JP" sz="4000" dirty="0">
                <a:latin typeface="+mj-ea"/>
                <a:cs typeface="Calibri Light"/>
              </a:endParaRPr>
            </a:p>
            <a:p>
              <a:endParaRPr lang="en-US" altLang="ja-JP" sz="4000" dirty="0">
                <a:latin typeface="+mj-ea"/>
                <a:cs typeface="Calibri Light"/>
              </a:endParaRPr>
            </a:p>
            <a:p>
              <a:r>
                <a:rPr lang="ja-JP" altLang="en-US" sz="4000" dirty="0">
                  <a:latin typeface="+mj-ea"/>
                  <a:cs typeface="Calibri Light"/>
                </a:rPr>
                <a:t>何分でいっぱいに</a:t>
              </a:r>
              <a:endParaRPr lang="en-US" altLang="ja-JP" sz="4000" dirty="0">
                <a:latin typeface="+mj-ea"/>
                <a:cs typeface="Calibri Light"/>
              </a:endParaRPr>
            </a:p>
            <a:p>
              <a:endParaRPr lang="en-US" altLang="ja-JP" sz="4000" dirty="0">
                <a:latin typeface="+mj-ea"/>
                <a:cs typeface="Calibri Light"/>
              </a:endParaRPr>
            </a:p>
            <a:p>
              <a:r>
                <a:rPr lang="ja-JP" altLang="en-US" sz="4000" dirty="0">
                  <a:latin typeface="+mj-ea"/>
                  <a:cs typeface="Calibri Light"/>
                </a:rPr>
                <a:t>なりますか</a:t>
              </a:r>
              <a:endParaRPr lang="en-US" altLang="ja-JP" sz="4000" dirty="0">
                <a:ea typeface="ＭＳ Ｐゴシック"/>
                <a:cs typeface="Calibri Light"/>
              </a:endParaRPr>
            </a:p>
          </p:txBody>
        </p:sp>
        <p:grpSp>
          <p:nvGrpSpPr>
            <p:cNvPr id="43" name="グループ化 42">
              <a:extLst>
                <a:ext uri="{FF2B5EF4-FFF2-40B4-BE49-F238E27FC236}">
                  <a16:creationId xmlns:a16="http://schemas.microsoft.com/office/drawing/2014/main" id="{BD0AADF4-AA2C-4FF4-B5C7-45DF0C5AA9F7}"/>
                </a:ext>
              </a:extLst>
            </p:cNvPr>
            <p:cNvGrpSpPr/>
            <p:nvPr/>
          </p:nvGrpSpPr>
          <p:grpSpPr>
            <a:xfrm>
              <a:off x="9240870" y="1511444"/>
              <a:ext cx="555389" cy="1489220"/>
              <a:chOff x="94006" y="51055"/>
              <a:chExt cx="163881" cy="426134"/>
            </a:xfrm>
          </p:grpSpPr>
          <p:sp>
            <p:nvSpPr>
              <p:cNvPr id="44" name="テキスト ボックス 57">
                <a:extLst>
                  <a:ext uri="{FF2B5EF4-FFF2-40B4-BE49-F238E27FC236}">
                    <a16:creationId xmlns:a16="http://schemas.microsoft.com/office/drawing/2014/main" id="{AF264652-A2DD-4C27-98FE-FB635A8DC064}"/>
                  </a:ext>
                </a:extLst>
              </p:cNvPr>
              <p:cNvSpPr txBox="1"/>
              <p:nvPr/>
            </p:nvSpPr>
            <p:spPr>
              <a:xfrm>
                <a:off x="105323" y="212982"/>
                <a:ext cx="137739" cy="264207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squar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ja-JP" sz="5400" dirty="0">
                    <a:solidFill>
                      <a:srgbClr val="FF0000"/>
                    </a:solidFill>
                    <a:latin typeface="+mj-ea"/>
                    <a:ea typeface="+mj-ea"/>
                  </a:rPr>
                  <a:t>3</a:t>
                </a:r>
                <a:endParaRPr kumimoji="1" lang="ja-JP" altLang="en-US" sz="5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45" name="テキスト ボックス 58">
                <a:extLst>
                  <a:ext uri="{FF2B5EF4-FFF2-40B4-BE49-F238E27FC236}">
                    <a16:creationId xmlns:a16="http://schemas.microsoft.com/office/drawing/2014/main" id="{6A856164-19F9-4487-99CD-2B35ABB62185}"/>
                  </a:ext>
                </a:extLst>
              </p:cNvPr>
              <p:cNvSpPr txBox="1"/>
              <p:nvPr/>
            </p:nvSpPr>
            <p:spPr>
              <a:xfrm>
                <a:off x="98179" y="51055"/>
                <a:ext cx="156660" cy="264207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5400" dirty="0">
                    <a:solidFill>
                      <a:srgbClr val="FF0000"/>
                    </a:solidFill>
                    <a:latin typeface="+mj-ea"/>
                    <a:ea typeface="+mj-ea"/>
                  </a:rPr>
                  <a:t>1</a:t>
                </a:r>
                <a:endParaRPr kumimoji="1" lang="ja-JP" altLang="en-US" sz="5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cxnSp>
            <p:nvCxnSpPr>
              <p:cNvPr id="46" name="直線コネクタ 45">
                <a:extLst>
                  <a:ext uri="{FF2B5EF4-FFF2-40B4-BE49-F238E27FC236}">
                    <a16:creationId xmlns:a16="http://schemas.microsoft.com/office/drawing/2014/main" id="{113E8336-EFC0-4CCD-8591-6BEAB4E2E3E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4006" y="274320"/>
                <a:ext cx="163881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88FE6F0B-C2B3-4DD5-8DCF-BE2E829F9280}"/>
              </a:ext>
            </a:extLst>
          </p:cNvPr>
          <p:cNvGrpSpPr/>
          <p:nvPr/>
        </p:nvGrpSpPr>
        <p:grpSpPr>
          <a:xfrm>
            <a:off x="1194921" y="1145686"/>
            <a:ext cx="4422420" cy="5534820"/>
            <a:chOff x="1194921" y="1145686"/>
            <a:chExt cx="4422420" cy="5534820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EE8C55A9-645A-4EA6-8756-1D95FC97CABA}"/>
                </a:ext>
              </a:extLst>
            </p:cNvPr>
            <p:cNvSpPr/>
            <p:nvPr/>
          </p:nvSpPr>
          <p:spPr>
            <a:xfrm>
              <a:off x="2143423" y="2612857"/>
              <a:ext cx="2772000" cy="3996000"/>
            </a:xfrm>
            <a:prstGeom prst="rect">
              <a:avLst/>
            </a:prstGeom>
            <a:solidFill>
              <a:srgbClr val="97E4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7C987C26-C911-4879-AAB2-AC42E478D8A6}"/>
                </a:ext>
              </a:extLst>
            </p:cNvPr>
            <p:cNvSpPr/>
            <p:nvPr/>
          </p:nvSpPr>
          <p:spPr>
            <a:xfrm>
              <a:off x="2134319" y="5272115"/>
              <a:ext cx="2782800" cy="136800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C5CBCB39-BC73-46E6-B385-B870E4AE2FD0}"/>
                </a:ext>
              </a:extLst>
            </p:cNvPr>
            <p:cNvCxnSpPr>
              <a:cxnSpLocks/>
            </p:cNvCxnSpPr>
            <p:nvPr/>
          </p:nvCxnSpPr>
          <p:spPr>
            <a:xfrm>
              <a:off x="2130617" y="5290511"/>
              <a:ext cx="2788775" cy="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E811C883-1E10-440F-A8BF-52765A0D1947}"/>
                </a:ext>
              </a:extLst>
            </p:cNvPr>
            <p:cNvCxnSpPr>
              <a:cxnSpLocks/>
            </p:cNvCxnSpPr>
            <p:nvPr/>
          </p:nvCxnSpPr>
          <p:spPr>
            <a:xfrm>
              <a:off x="2140665" y="3957018"/>
              <a:ext cx="2788775" cy="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7" name="直線コネクタ 36">
              <a:extLst>
                <a:ext uri="{FF2B5EF4-FFF2-40B4-BE49-F238E27FC236}">
                  <a16:creationId xmlns:a16="http://schemas.microsoft.com/office/drawing/2014/main" id="{0D0CEB88-9A8F-4BBE-A604-555CC919995B}"/>
                </a:ext>
              </a:extLst>
            </p:cNvPr>
            <p:cNvCxnSpPr>
              <a:cxnSpLocks/>
            </p:cNvCxnSpPr>
            <p:nvPr/>
          </p:nvCxnSpPr>
          <p:spPr>
            <a:xfrm>
              <a:off x="2122237" y="2612857"/>
              <a:ext cx="2788775" cy="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D8C8CCB3-ED6B-4E74-94D8-512DD704CFDB}"/>
                </a:ext>
              </a:extLst>
            </p:cNvPr>
            <p:cNvCxnSpPr>
              <a:cxnSpLocks/>
            </p:cNvCxnSpPr>
            <p:nvPr/>
          </p:nvCxnSpPr>
          <p:spPr>
            <a:xfrm>
              <a:off x="2127493" y="5292732"/>
              <a:ext cx="2788775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5B624213-8422-4487-8D5B-452D80CB7E27}"/>
                </a:ext>
              </a:extLst>
            </p:cNvPr>
            <p:cNvGrpSpPr/>
            <p:nvPr/>
          </p:nvGrpSpPr>
          <p:grpSpPr>
            <a:xfrm>
              <a:off x="1758052" y="1145686"/>
              <a:ext cx="3199289" cy="5534820"/>
              <a:chOff x="8463659" y="1118929"/>
              <a:chExt cx="3199289" cy="5534820"/>
            </a:xfrm>
          </p:grpSpPr>
          <p:sp>
            <p:nvSpPr>
              <p:cNvPr id="9" name="タイトル 1">
                <a:extLst>
                  <a:ext uri="{FF2B5EF4-FFF2-40B4-BE49-F238E27FC236}">
                    <a16:creationId xmlns:a16="http://schemas.microsoft.com/office/drawing/2014/main" id="{BA5A194D-EE31-4605-A809-361BA8D0E7F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560083" y="1118929"/>
                <a:ext cx="685938" cy="658960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5400" dirty="0">
                    <a:latin typeface="+mj-ea"/>
                    <a:cs typeface="Calibri Light"/>
                  </a:rPr>
                  <a:t>B</a:t>
                </a:r>
                <a:endParaRPr lang="en-US" altLang="ja-JP" sz="5400" dirty="0">
                  <a:ea typeface="ＭＳ Ｐゴシック"/>
                  <a:cs typeface="Calibri Light"/>
                </a:endParaRPr>
              </a:p>
            </p:txBody>
          </p:sp>
          <p:pic>
            <p:nvPicPr>
              <p:cNvPr id="10" name="図 9" descr="ボトル が含まれている画像&#10;&#10;自動的に生成された説明">
                <a:extLst>
                  <a:ext uri="{FF2B5EF4-FFF2-40B4-BE49-F238E27FC236}">
                    <a16:creationId xmlns:a16="http://schemas.microsoft.com/office/drawing/2014/main" id="{054A9914-FC03-4FF5-A497-57AF5FF46F8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8463659" y="1736148"/>
                <a:ext cx="782362" cy="1529758"/>
              </a:xfrm>
              <a:prstGeom prst="rect">
                <a:avLst/>
              </a:prstGeom>
            </p:spPr>
          </p:pic>
          <p:grpSp>
            <p:nvGrpSpPr>
              <p:cNvPr id="12" name="グループ化 11">
                <a:extLst>
                  <a:ext uri="{FF2B5EF4-FFF2-40B4-BE49-F238E27FC236}">
                    <a16:creationId xmlns:a16="http://schemas.microsoft.com/office/drawing/2014/main" id="{3BA89AC5-FA4C-4D41-970A-11DE30823EC6}"/>
                  </a:ext>
                </a:extLst>
              </p:cNvPr>
              <p:cNvGrpSpPr/>
              <p:nvPr/>
            </p:nvGrpSpPr>
            <p:grpSpPr>
              <a:xfrm>
                <a:off x="8813724" y="2565851"/>
                <a:ext cx="2849224" cy="4087898"/>
                <a:chOff x="7026434" y="2412267"/>
                <a:chExt cx="2849224" cy="4087898"/>
              </a:xfrm>
            </p:grpSpPr>
            <p:cxnSp>
              <p:nvCxnSpPr>
                <p:cNvPr id="13" name="直線コネクタ 12">
                  <a:extLst>
                    <a:ext uri="{FF2B5EF4-FFF2-40B4-BE49-F238E27FC236}">
                      <a16:creationId xmlns:a16="http://schemas.microsoft.com/office/drawing/2014/main" id="{3010FA7E-74B4-4813-A4C4-F3A38C8DED6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26434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直線コネクタ 13">
                  <a:extLst>
                    <a:ext uri="{FF2B5EF4-FFF2-40B4-BE49-F238E27FC236}">
                      <a16:creationId xmlns:a16="http://schemas.microsoft.com/office/drawing/2014/main" id="{F128E993-6471-48D2-8D65-2D7F0A084923}"/>
                    </a:ext>
                  </a:extLst>
                </p:cNvPr>
                <p:cNvCxnSpPr/>
                <p:nvPr/>
              </p:nvCxnSpPr>
              <p:spPr>
                <a:xfrm>
                  <a:off x="7026434" y="6479441"/>
                  <a:ext cx="2849224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直線コネクタ 14">
                  <a:extLst>
                    <a:ext uri="{FF2B5EF4-FFF2-40B4-BE49-F238E27FC236}">
                      <a16:creationId xmlns:a16="http://schemas.microsoft.com/office/drawing/2014/main" id="{7D080A28-E0C6-4B06-AE9B-DA25361EC2C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66421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0" name="タイトル 1">
              <a:extLst>
                <a:ext uri="{FF2B5EF4-FFF2-40B4-BE49-F238E27FC236}">
                  <a16:creationId xmlns:a16="http://schemas.microsoft.com/office/drawing/2014/main" id="{0A690570-0F0F-4801-9762-628956265291}"/>
                </a:ext>
              </a:extLst>
            </p:cNvPr>
            <p:cNvSpPr txBox="1">
              <a:spLocks/>
            </p:cNvSpPr>
            <p:nvPr/>
          </p:nvSpPr>
          <p:spPr>
            <a:xfrm>
              <a:off x="1194921" y="5023514"/>
              <a:ext cx="872283" cy="60065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3600" dirty="0">
                  <a:latin typeface="+mj-ea"/>
                  <a:cs typeface="Calibri Light"/>
                </a:rPr>
                <a:t>1</a:t>
              </a:r>
              <a:r>
                <a:rPr lang="ja-JP" altLang="en-US" sz="3600" dirty="0">
                  <a:latin typeface="+mj-ea"/>
                  <a:cs typeface="Calibri Light"/>
                </a:rPr>
                <a:t>分</a:t>
              </a:r>
              <a:endParaRPr lang="en-US" altLang="ja-JP" sz="3600" dirty="0">
                <a:ea typeface="ＭＳ Ｐゴシック"/>
                <a:cs typeface="Calibri Light"/>
              </a:endParaRPr>
            </a:p>
          </p:txBody>
        </p:sp>
        <p:sp>
          <p:nvSpPr>
            <p:cNvPr id="18" name="タイトル 1">
              <a:extLst>
                <a:ext uri="{FF2B5EF4-FFF2-40B4-BE49-F238E27FC236}">
                  <a16:creationId xmlns:a16="http://schemas.microsoft.com/office/drawing/2014/main" id="{C0125B15-B636-4ED1-B0C9-14A2D5EEF2ED}"/>
                </a:ext>
              </a:extLst>
            </p:cNvPr>
            <p:cNvSpPr txBox="1">
              <a:spLocks/>
            </p:cNvSpPr>
            <p:nvPr/>
          </p:nvSpPr>
          <p:spPr>
            <a:xfrm>
              <a:off x="1267173" y="6241392"/>
              <a:ext cx="872283" cy="43112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3600" dirty="0">
                  <a:latin typeface="+mj-ea"/>
                  <a:cs typeface="Calibri Light"/>
                </a:rPr>
                <a:t>0</a:t>
              </a:r>
              <a:r>
                <a:rPr lang="ja-JP" altLang="en-US" sz="3600" dirty="0">
                  <a:latin typeface="+mj-ea"/>
                  <a:cs typeface="Calibri Light"/>
                </a:rPr>
                <a:t>分</a:t>
              </a:r>
              <a:endParaRPr lang="en-US" altLang="ja-JP" sz="3600" dirty="0">
                <a:ea typeface="ＭＳ Ｐゴシック"/>
                <a:cs typeface="Calibri Light"/>
              </a:endParaRPr>
            </a:p>
          </p:txBody>
        </p:sp>
        <p:grpSp>
          <p:nvGrpSpPr>
            <p:cNvPr id="47" name="グループ化 46">
              <a:extLst>
                <a:ext uri="{FF2B5EF4-FFF2-40B4-BE49-F238E27FC236}">
                  <a16:creationId xmlns:a16="http://schemas.microsoft.com/office/drawing/2014/main" id="{10947D90-D379-4FE6-A3AB-F884D2C0FEFC}"/>
                </a:ext>
              </a:extLst>
            </p:cNvPr>
            <p:cNvGrpSpPr/>
            <p:nvPr/>
          </p:nvGrpSpPr>
          <p:grpSpPr>
            <a:xfrm>
              <a:off x="5022041" y="4501199"/>
              <a:ext cx="595300" cy="1489220"/>
              <a:chOff x="79181" y="51055"/>
              <a:chExt cx="175658" cy="426134"/>
            </a:xfrm>
          </p:grpSpPr>
          <p:sp>
            <p:nvSpPr>
              <p:cNvPr id="48" name="テキスト ボックス 57">
                <a:extLst>
                  <a:ext uri="{FF2B5EF4-FFF2-40B4-BE49-F238E27FC236}">
                    <a16:creationId xmlns:a16="http://schemas.microsoft.com/office/drawing/2014/main" id="{37D8936C-FD48-4717-80EF-5EC585185FCC}"/>
                  </a:ext>
                </a:extLst>
              </p:cNvPr>
              <p:cNvSpPr txBox="1"/>
              <p:nvPr/>
            </p:nvSpPr>
            <p:spPr>
              <a:xfrm>
                <a:off x="105323" y="212982"/>
                <a:ext cx="137739" cy="264207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squar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ja-JP" sz="5400" dirty="0">
                    <a:latin typeface="+mj-ea"/>
                    <a:ea typeface="+mj-ea"/>
                  </a:rPr>
                  <a:t>3</a:t>
                </a:r>
                <a:endParaRPr kumimoji="1" lang="ja-JP" altLang="en-US" sz="5400" dirty="0">
                  <a:latin typeface="+mj-ea"/>
                  <a:ea typeface="+mj-ea"/>
                </a:endParaRPr>
              </a:p>
            </p:txBody>
          </p:sp>
          <p:sp>
            <p:nvSpPr>
              <p:cNvPr id="49" name="テキスト ボックス 58">
                <a:extLst>
                  <a:ext uri="{FF2B5EF4-FFF2-40B4-BE49-F238E27FC236}">
                    <a16:creationId xmlns:a16="http://schemas.microsoft.com/office/drawing/2014/main" id="{BC83591B-46BC-43CB-9E29-8EE95EF86F36}"/>
                  </a:ext>
                </a:extLst>
              </p:cNvPr>
              <p:cNvSpPr txBox="1"/>
              <p:nvPr/>
            </p:nvSpPr>
            <p:spPr>
              <a:xfrm>
                <a:off x="98179" y="51055"/>
                <a:ext cx="156660" cy="264207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5400" dirty="0">
                    <a:latin typeface="+mj-ea"/>
                    <a:ea typeface="+mj-ea"/>
                  </a:rPr>
                  <a:t>1</a:t>
                </a:r>
                <a:endParaRPr kumimoji="1" lang="ja-JP" altLang="en-US" sz="5400" dirty="0">
                  <a:latin typeface="+mj-ea"/>
                  <a:ea typeface="+mj-ea"/>
                </a:endParaRPr>
              </a:p>
            </p:txBody>
          </p:sp>
          <p:cxnSp>
            <p:nvCxnSpPr>
              <p:cNvPr id="50" name="直線コネクタ 49">
                <a:extLst>
                  <a:ext uri="{FF2B5EF4-FFF2-40B4-BE49-F238E27FC236}">
                    <a16:creationId xmlns:a16="http://schemas.microsoft.com/office/drawing/2014/main" id="{FECF9C0F-A46D-4FBF-A7CE-5A78260C803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181" y="274320"/>
                <a:ext cx="163881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51" name="テキスト ボックス 58">
            <a:extLst>
              <a:ext uri="{FF2B5EF4-FFF2-40B4-BE49-F238E27FC236}">
                <a16:creationId xmlns:a16="http://schemas.microsoft.com/office/drawing/2014/main" id="{2EC7DCF4-B161-4F97-8F83-5EC19172C1BD}"/>
              </a:ext>
            </a:extLst>
          </p:cNvPr>
          <p:cNvSpPr txBox="1"/>
          <p:nvPr/>
        </p:nvSpPr>
        <p:spPr>
          <a:xfrm>
            <a:off x="4940663" y="1989412"/>
            <a:ext cx="607859" cy="110799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6600" dirty="0">
                <a:latin typeface="+mj-ea"/>
                <a:ea typeface="+mj-ea"/>
              </a:rPr>
              <a:t>1</a:t>
            </a:r>
            <a:endParaRPr kumimoji="1" lang="ja-JP" altLang="en-US" sz="66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94387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5" grpId="0" animBg="1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E8C55A9-645A-4EA6-8756-1D95FC97CABA}"/>
              </a:ext>
            </a:extLst>
          </p:cNvPr>
          <p:cNvSpPr/>
          <p:nvPr/>
        </p:nvSpPr>
        <p:spPr>
          <a:xfrm>
            <a:off x="2143423" y="2612857"/>
            <a:ext cx="2772000" cy="3996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5B624213-8422-4487-8D5B-452D80CB7E27}"/>
              </a:ext>
            </a:extLst>
          </p:cNvPr>
          <p:cNvGrpSpPr/>
          <p:nvPr/>
        </p:nvGrpSpPr>
        <p:grpSpPr>
          <a:xfrm>
            <a:off x="1758052" y="1145686"/>
            <a:ext cx="9379289" cy="5534820"/>
            <a:chOff x="8463659" y="1118929"/>
            <a:chExt cx="9379289" cy="5534820"/>
          </a:xfrm>
        </p:grpSpPr>
        <p:sp>
          <p:nvSpPr>
            <p:cNvPr id="9" name="タイトル 1">
              <a:extLst>
                <a:ext uri="{FF2B5EF4-FFF2-40B4-BE49-F238E27FC236}">
                  <a16:creationId xmlns:a16="http://schemas.microsoft.com/office/drawing/2014/main" id="{BA5A194D-EE31-4605-A809-361BA8D0E7F1}"/>
                </a:ext>
              </a:extLst>
            </p:cNvPr>
            <p:cNvSpPr txBox="1">
              <a:spLocks/>
            </p:cNvSpPr>
            <p:nvPr/>
          </p:nvSpPr>
          <p:spPr>
            <a:xfrm>
              <a:off x="8560083" y="1118929"/>
              <a:ext cx="685938" cy="65896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5400" dirty="0">
                  <a:latin typeface="+mj-ea"/>
                  <a:cs typeface="Calibri Light"/>
                </a:rPr>
                <a:t>B</a:t>
              </a:r>
              <a:endParaRPr lang="en-US" altLang="ja-JP" sz="5400" dirty="0">
                <a:ea typeface="ＭＳ Ｐゴシック"/>
                <a:cs typeface="Calibri Light"/>
              </a:endParaRPr>
            </a:p>
          </p:txBody>
        </p:sp>
        <p:pic>
          <p:nvPicPr>
            <p:cNvPr id="10" name="図 9" descr="ボトル が含まれている画像&#10;&#10;自動的に生成された説明">
              <a:extLst>
                <a:ext uri="{FF2B5EF4-FFF2-40B4-BE49-F238E27FC236}">
                  <a16:creationId xmlns:a16="http://schemas.microsoft.com/office/drawing/2014/main" id="{054A9914-FC03-4FF5-A497-57AF5FF46F8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463659" y="1736148"/>
              <a:ext cx="782362" cy="1529758"/>
            </a:xfrm>
            <a:prstGeom prst="rect">
              <a:avLst/>
            </a:prstGeom>
          </p:spPr>
        </p:pic>
        <p:sp>
          <p:nvSpPr>
            <p:cNvPr id="11" name="タイトル 1">
              <a:extLst>
                <a:ext uri="{FF2B5EF4-FFF2-40B4-BE49-F238E27FC236}">
                  <a16:creationId xmlns:a16="http://schemas.microsoft.com/office/drawing/2014/main" id="{7B3B1316-CC10-4317-B558-98A1437693E8}"/>
                </a:ext>
              </a:extLst>
            </p:cNvPr>
            <p:cNvSpPr txBox="1">
              <a:spLocks/>
            </p:cNvSpPr>
            <p:nvPr/>
          </p:nvSpPr>
          <p:spPr>
            <a:xfrm>
              <a:off x="9430853" y="1220732"/>
              <a:ext cx="8412095" cy="658961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4000" dirty="0">
                  <a:latin typeface="+mj-ea"/>
                  <a:cs typeface="Calibri Light"/>
                </a:rPr>
                <a:t>３分で水そうがいっぱいになる</a:t>
              </a:r>
              <a:r>
                <a:rPr lang="ja-JP" altLang="en-US" sz="4000" dirty="0">
                  <a:latin typeface="+mj-ea"/>
                  <a:ea typeface="ＭＳ Ｐゴシック"/>
                  <a:cs typeface="Calibri Light"/>
                </a:rPr>
                <a:t>じゃ口</a:t>
              </a:r>
              <a:r>
                <a:rPr lang="en-US" altLang="ja-JP" sz="4000" dirty="0">
                  <a:latin typeface="+mj-ea"/>
                  <a:ea typeface="ＭＳ Ｐゴシック"/>
                  <a:cs typeface="Calibri Light"/>
                </a:rPr>
                <a:t>B</a:t>
              </a:r>
              <a:endParaRPr lang="en-US" altLang="ja-JP" sz="4000" dirty="0">
                <a:ea typeface="ＭＳ Ｐゴシック"/>
                <a:cs typeface="Calibri Light"/>
              </a:endParaRPr>
            </a:p>
          </p:txBody>
        </p:sp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3BA89AC5-FA4C-4D41-970A-11DE30823EC6}"/>
                </a:ext>
              </a:extLst>
            </p:cNvPr>
            <p:cNvGrpSpPr/>
            <p:nvPr/>
          </p:nvGrpSpPr>
          <p:grpSpPr>
            <a:xfrm>
              <a:off x="8813724" y="2565851"/>
              <a:ext cx="2849224" cy="4087898"/>
              <a:chOff x="7026434" y="2412267"/>
              <a:chExt cx="2849224" cy="4087898"/>
            </a:xfrm>
          </p:grpSpPr>
          <p:cxnSp>
            <p:nvCxnSpPr>
              <p:cNvPr id="13" name="直線コネクタ 12">
                <a:extLst>
                  <a:ext uri="{FF2B5EF4-FFF2-40B4-BE49-F238E27FC236}">
                    <a16:creationId xmlns:a16="http://schemas.microsoft.com/office/drawing/2014/main" id="{3010FA7E-74B4-4813-A4C4-F3A38C8DED6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26434" y="2412267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直線コネクタ 13">
                <a:extLst>
                  <a:ext uri="{FF2B5EF4-FFF2-40B4-BE49-F238E27FC236}">
                    <a16:creationId xmlns:a16="http://schemas.microsoft.com/office/drawing/2014/main" id="{F128E993-6471-48D2-8D65-2D7F0A084923}"/>
                  </a:ext>
                </a:extLst>
              </p:cNvPr>
              <p:cNvCxnSpPr/>
              <p:nvPr/>
            </p:nvCxnSpPr>
            <p:spPr>
              <a:xfrm>
                <a:off x="7026434" y="6479441"/>
                <a:ext cx="2849224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直線コネクタ 14">
                <a:extLst>
                  <a:ext uri="{FF2B5EF4-FFF2-40B4-BE49-F238E27FC236}">
                    <a16:creationId xmlns:a16="http://schemas.microsoft.com/office/drawing/2014/main" id="{7D080A28-E0C6-4B06-AE9B-DA25361EC2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66421" y="2412267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7C987C26-C911-4879-AAB2-AC42E478D8A6}"/>
              </a:ext>
            </a:extLst>
          </p:cNvPr>
          <p:cNvSpPr/>
          <p:nvPr/>
        </p:nvSpPr>
        <p:spPr>
          <a:xfrm>
            <a:off x="2134319" y="5272115"/>
            <a:ext cx="2782800" cy="1368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7F49A215-D2A9-40C7-AD00-90B70DEF514F}"/>
              </a:ext>
            </a:extLst>
          </p:cNvPr>
          <p:cNvSpPr txBox="1">
            <a:spLocks/>
          </p:cNvSpPr>
          <p:nvPr/>
        </p:nvSpPr>
        <p:spPr>
          <a:xfrm>
            <a:off x="1291000" y="2431146"/>
            <a:ext cx="887770" cy="56683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solidFill>
                  <a:srgbClr val="FF0000"/>
                </a:solidFill>
                <a:latin typeface="+mj-ea"/>
                <a:cs typeface="Calibri Light"/>
              </a:rPr>
              <a:t>3</a:t>
            </a:r>
            <a:r>
              <a:rPr lang="ja-JP" altLang="en-US" sz="3600" dirty="0">
                <a:solidFill>
                  <a:srgbClr val="FF0000"/>
                </a:solidFill>
                <a:latin typeface="+mj-ea"/>
                <a:cs typeface="Calibri Light"/>
              </a:rPr>
              <a:t>分</a:t>
            </a:r>
            <a:endParaRPr lang="en-US" altLang="ja-JP" sz="3600" dirty="0">
              <a:solidFill>
                <a:srgbClr val="FF0000"/>
              </a:solidFill>
              <a:ea typeface="ＭＳ Ｐゴシック"/>
              <a:cs typeface="Calibri Light"/>
            </a:endParaRP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DB6B9CE6-B617-480A-A0F1-5EE814492673}"/>
              </a:ext>
            </a:extLst>
          </p:cNvPr>
          <p:cNvSpPr txBox="1">
            <a:spLocks/>
          </p:cNvSpPr>
          <p:nvPr/>
        </p:nvSpPr>
        <p:spPr>
          <a:xfrm>
            <a:off x="1252159" y="3736992"/>
            <a:ext cx="887770" cy="53107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2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20" name="タイトル 1">
            <a:extLst>
              <a:ext uri="{FF2B5EF4-FFF2-40B4-BE49-F238E27FC236}">
                <a16:creationId xmlns:a16="http://schemas.microsoft.com/office/drawing/2014/main" id="{0A690570-0F0F-4801-9762-628956265291}"/>
              </a:ext>
            </a:extLst>
          </p:cNvPr>
          <p:cNvSpPr txBox="1">
            <a:spLocks/>
          </p:cNvSpPr>
          <p:nvPr/>
        </p:nvSpPr>
        <p:spPr>
          <a:xfrm>
            <a:off x="1212797" y="5066694"/>
            <a:ext cx="887770" cy="51667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solidFill>
                  <a:srgbClr val="FF0000"/>
                </a:solidFill>
                <a:latin typeface="+mj-ea"/>
                <a:cs typeface="Calibri Light"/>
              </a:rPr>
              <a:t>1</a:t>
            </a:r>
            <a:r>
              <a:rPr lang="ja-JP" altLang="en-US" sz="3600" dirty="0">
                <a:solidFill>
                  <a:srgbClr val="FF0000"/>
                </a:solidFill>
                <a:latin typeface="+mj-ea"/>
                <a:cs typeface="Calibri Light"/>
              </a:rPr>
              <a:t>分</a:t>
            </a:r>
            <a:endParaRPr lang="en-US" altLang="ja-JP" sz="3600" dirty="0">
              <a:solidFill>
                <a:srgbClr val="FF0000"/>
              </a:solidFill>
              <a:ea typeface="ＭＳ Ｐゴシック"/>
              <a:cs typeface="Calibri Light"/>
            </a:endParaRP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0FF9290A-0082-48CF-99A5-4BEF2A57901D}"/>
              </a:ext>
            </a:extLst>
          </p:cNvPr>
          <p:cNvGrpSpPr/>
          <p:nvPr/>
        </p:nvGrpSpPr>
        <p:grpSpPr>
          <a:xfrm>
            <a:off x="5384468" y="4502280"/>
            <a:ext cx="595300" cy="1489220"/>
            <a:chOff x="79181" y="51055"/>
            <a:chExt cx="175658" cy="426134"/>
          </a:xfrm>
        </p:grpSpPr>
        <p:sp>
          <p:nvSpPr>
            <p:cNvPr id="22" name="テキスト ボックス 57">
              <a:extLst>
                <a:ext uri="{FF2B5EF4-FFF2-40B4-BE49-F238E27FC236}">
                  <a16:creationId xmlns:a16="http://schemas.microsoft.com/office/drawing/2014/main" id="{3C77461E-E248-4886-9D0E-5B98264D4FA3}"/>
                </a:ext>
              </a:extLst>
            </p:cNvPr>
            <p:cNvSpPr txBox="1"/>
            <p:nvPr/>
          </p:nvSpPr>
          <p:spPr>
            <a:xfrm>
              <a:off x="105323" y="212982"/>
              <a:ext cx="137739" cy="26420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5400" dirty="0">
                  <a:latin typeface="+mj-ea"/>
                  <a:ea typeface="+mj-ea"/>
                </a:rPr>
                <a:t>3</a:t>
              </a:r>
              <a:endParaRPr kumimoji="1" lang="ja-JP" altLang="en-US" sz="5400" dirty="0">
                <a:latin typeface="+mj-ea"/>
                <a:ea typeface="+mj-ea"/>
              </a:endParaRPr>
            </a:p>
          </p:txBody>
        </p:sp>
        <p:sp>
          <p:nvSpPr>
            <p:cNvPr id="23" name="テキスト ボックス 58">
              <a:extLst>
                <a:ext uri="{FF2B5EF4-FFF2-40B4-BE49-F238E27FC236}">
                  <a16:creationId xmlns:a16="http://schemas.microsoft.com/office/drawing/2014/main" id="{5911AE6E-CEF2-495B-BDB5-2B006CABCB2B}"/>
                </a:ext>
              </a:extLst>
            </p:cNvPr>
            <p:cNvSpPr txBox="1"/>
            <p:nvPr/>
          </p:nvSpPr>
          <p:spPr>
            <a:xfrm>
              <a:off x="98179" y="51055"/>
              <a:ext cx="156660" cy="26420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5400" dirty="0">
                  <a:latin typeface="+mj-ea"/>
                  <a:ea typeface="+mj-ea"/>
                </a:rPr>
                <a:t>1</a:t>
              </a:r>
              <a:endParaRPr kumimoji="1" lang="ja-JP" altLang="en-US" sz="5400" dirty="0">
                <a:latin typeface="+mj-ea"/>
                <a:ea typeface="+mj-ea"/>
              </a:endParaRPr>
            </a:p>
          </p:txBody>
        </p: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24CEA50B-7170-4D86-9C76-334A37D6285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9" name="タイトル 1">
            <a:extLst>
              <a:ext uri="{FF2B5EF4-FFF2-40B4-BE49-F238E27FC236}">
                <a16:creationId xmlns:a16="http://schemas.microsoft.com/office/drawing/2014/main" id="{1C28AF39-ABEF-4F09-92F7-07EB627683E5}"/>
              </a:ext>
            </a:extLst>
          </p:cNvPr>
          <p:cNvSpPr txBox="1">
            <a:spLocks/>
          </p:cNvSpPr>
          <p:nvPr/>
        </p:nvSpPr>
        <p:spPr>
          <a:xfrm>
            <a:off x="5574002" y="2109986"/>
            <a:ext cx="5563339" cy="16777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水そう全体を１としたとき</a:t>
            </a:r>
            <a:endParaRPr lang="en-US" altLang="ja-JP" sz="4000" dirty="0">
              <a:latin typeface="+mj-ea"/>
              <a:cs typeface="Calibri Light"/>
            </a:endParaRPr>
          </a:p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分間に入る水の量は</a:t>
            </a:r>
            <a:endParaRPr lang="en-US" altLang="ja-JP" sz="4000" dirty="0">
              <a:latin typeface="+mj-ea"/>
              <a:cs typeface="Calibri Light"/>
            </a:endParaRPr>
          </a:p>
          <a:p>
            <a:r>
              <a:rPr lang="ja-JP" altLang="en-US" sz="4000" dirty="0">
                <a:solidFill>
                  <a:srgbClr val="FF0000"/>
                </a:solidFill>
                <a:latin typeface="+mj-ea"/>
                <a:ea typeface="ＭＳ Ｐゴシック"/>
                <a:cs typeface="Calibri Light"/>
              </a:rPr>
              <a:t>全体の何分の</a:t>
            </a:r>
            <a:r>
              <a:rPr lang="en-US" altLang="ja-JP" sz="4000" dirty="0">
                <a:solidFill>
                  <a:srgbClr val="FF0000"/>
                </a:solidFill>
                <a:latin typeface="+mj-ea"/>
                <a:ea typeface="ＭＳ Ｐゴシック"/>
                <a:cs typeface="Calibri Light"/>
              </a:rPr>
              <a:t>1</a:t>
            </a:r>
            <a:r>
              <a:rPr lang="ja-JP" altLang="en-US" sz="4000" dirty="0">
                <a:latin typeface="+mj-ea"/>
                <a:ea typeface="ＭＳ Ｐゴシック"/>
                <a:cs typeface="Calibri Light"/>
              </a:rPr>
              <a:t>ですか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30" name="タイトル 1">
            <a:extLst>
              <a:ext uri="{FF2B5EF4-FFF2-40B4-BE49-F238E27FC236}">
                <a16:creationId xmlns:a16="http://schemas.microsoft.com/office/drawing/2014/main" id="{2FB01004-B3B7-4D04-8B41-47BBB2636DFA}"/>
              </a:ext>
            </a:extLst>
          </p:cNvPr>
          <p:cNvSpPr txBox="1">
            <a:spLocks/>
          </p:cNvSpPr>
          <p:nvPr/>
        </p:nvSpPr>
        <p:spPr>
          <a:xfrm>
            <a:off x="545483" y="-5202"/>
            <a:ext cx="11307746" cy="102026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ea typeface="ＭＳ Ｐゴシック"/>
                <a:cs typeface="Calibri Light"/>
              </a:rPr>
              <a:t>次の水そうに</a:t>
            </a:r>
            <a:r>
              <a:rPr lang="ja-JP" altLang="en-US" sz="3200" dirty="0">
                <a:solidFill>
                  <a:srgbClr val="FF0000"/>
                </a:solidFill>
                <a:ea typeface="ＭＳ Ｐゴシック"/>
                <a:cs typeface="Calibri Light"/>
              </a:rPr>
              <a:t>１分間</a:t>
            </a:r>
            <a:r>
              <a:rPr lang="ja-JP" altLang="en-US" sz="3200" dirty="0">
                <a:ea typeface="ＭＳ Ｐゴシック"/>
                <a:cs typeface="Calibri Light"/>
              </a:rPr>
              <a:t>水を入れました。どこまで入ったでしょう。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入ったところに</a:t>
            </a:r>
            <a:r>
              <a:rPr lang="ja-JP" altLang="en-US" sz="3200" dirty="0">
                <a:solidFill>
                  <a:srgbClr val="FF0000"/>
                </a:solidFill>
                <a:ea typeface="ＭＳ Ｐゴシック"/>
                <a:cs typeface="Calibri Light"/>
              </a:rPr>
              <a:t>赤線</a:t>
            </a:r>
            <a:r>
              <a:rPr lang="ja-JP" altLang="en-US" sz="3200" dirty="0">
                <a:ea typeface="ＭＳ Ｐゴシック"/>
                <a:cs typeface="Calibri Light"/>
              </a:rPr>
              <a:t>を引きましょう。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C5CBCB39-BC73-46E6-B385-B870E4AE2FD0}"/>
              </a:ext>
            </a:extLst>
          </p:cNvPr>
          <p:cNvCxnSpPr>
            <a:cxnSpLocks/>
          </p:cNvCxnSpPr>
          <p:nvPr/>
        </p:nvCxnSpPr>
        <p:spPr>
          <a:xfrm>
            <a:off x="2130617" y="5290511"/>
            <a:ext cx="2788775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E811C883-1E10-440F-A8BF-52765A0D1947}"/>
              </a:ext>
            </a:extLst>
          </p:cNvPr>
          <p:cNvCxnSpPr>
            <a:cxnSpLocks/>
          </p:cNvCxnSpPr>
          <p:nvPr/>
        </p:nvCxnSpPr>
        <p:spPr>
          <a:xfrm>
            <a:off x="2140665" y="3957018"/>
            <a:ext cx="2788775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0D0CEB88-9A8F-4BBE-A604-555CC919995B}"/>
              </a:ext>
            </a:extLst>
          </p:cNvPr>
          <p:cNvCxnSpPr>
            <a:cxnSpLocks/>
          </p:cNvCxnSpPr>
          <p:nvPr/>
        </p:nvCxnSpPr>
        <p:spPr>
          <a:xfrm>
            <a:off x="2122237" y="2612857"/>
            <a:ext cx="2788775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D8C8CCB3-ED6B-4E74-94D8-512DD704CFDB}"/>
              </a:ext>
            </a:extLst>
          </p:cNvPr>
          <p:cNvCxnSpPr>
            <a:cxnSpLocks/>
          </p:cNvCxnSpPr>
          <p:nvPr/>
        </p:nvCxnSpPr>
        <p:spPr>
          <a:xfrm>
            <a:off x="2127493" y="5292732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8104F06D-0B22-4B42-A733-F6283908BF2E}"/>
              </a:ext>
            </a:extLst>
          </p:cNvPr>
          <p:cNvSpPr/>
          <p:nvPr/>
        </p:nvSpPr>
        <p:spPr>
          <a:xfrm>
            <a:off x="5159399" y="4582780"/>
            <a:ext cx="1109821" cy="145182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2B09ED8C-8E67-4438-9220-411FAD7DA703}"/>
              </a:ext>
            </a:extLst>
          </p:cNvPr>
          <p:cNvSpPr/>
          <p:nvPr/>
        </p:nvSpPr>
        <p:spPr>
          <a:xfrm>
            <a:off x="844951" y="6685240"/>
            <a:ext cx="11008272" cy="1576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C0125B15-B636-4ED1-B0C9-14A2D5EEF2ED}"/>
              </a:ext>
            </a:extLst>
          </p:cNvPr>
          <p:cNvSpPr txBox="1">
            <a:spLocks/>
          </p:cNvSpPr>
          <p:nvPr/>
        </p:nvSpPr>
        <p:spPr>
          <a:xfrm>
            <a:off x="1217136" y="6309661"/>
            <a:ext cx="887770" cy="37084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0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42" name="テキスト ボックス 58">
            <a:extLst>
              <a:ext uri="{FF2B5EF4-FFF2-40B4-BE49-F238E27FC236}">
                <a16:creationId xmlns:a16="http://schemas.microsoft.com/office/drawing/2014/main" id="{FD2535E6-5274-49D9-ADA7-24426B9586FC}"/>
              </a:ext>
            </a:extLst>
          </p:cNvPr>
          <p:cNvSpPr txBox="1"/>
          <p:nvPr/>
        </p:nvSpPr>
        <p:spPr>
          <a:xfrm>
            <a:off x="4938868" y="1977374"/>
            <a:ext cx="607859" cy="110799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6600" dirty="0">
                <a:latin typeface="+mj-ea"/>
                <a:ea typeface="+mj-ea"/>
              </a:rPr>
              <a:t>1</a:t>
            </a:r>
            <a:endParaRPr kumimoji="1" lang="ja-JP" altLang="en-US" sz="6600" dirty="0">
              <a:latin typeface="+mj-ea"/>
              <a:ea typeface="+mj-ea"/>
            </a:endParaRPr>
          </a:p>
        </p:txBody>
      </p:sp>
      <p:sp>
        <p:nvSpPr>
          <p:cNvPr id="43" name="矢印: 下 42">
            <a:extLst>
              <a:ext uri="{FF2B5EF4-FFF2-40B4-BE49-F238E27FC236}">
                <a16:creationId xmlns:a16="http://schemas.microsoft.com/office/drawing/2014/main" id="{4D0F88CA-97F5-420B-B592-6B3B1F3B90E3}"/>
              </a:ext>
            </a:extLst>
          </p:cNvPr>
          <p:cNvSpPr/>
          <p:nvPr/>
        </p:nvSpPr>
        <p:spPr>
          <a:xfrm>
            <a:off x="1590952" y="2988945"/>
            <a:ext cx="259565" cy="19361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F457EB92-8BE9-4E97-AE50-338B1F96F82B}"/>
              </a:ext>
            </a:extLst>
          </p:cNvPr>
          <p:cNvGrpSpPr/>
          <p:nvPr/>
        </p:nvGrpSpPr>
        <p:grpSpPr>
          <a:xfrm>
            <a:off x="648873" y="4642349"/>
            <a:ext cx="555388" cy="1241789"/>
            <a:chOff x="79181" y="88394"/>
            <a:chExt cx="163881" cy="355332"/>
          </a:xfrm>
        </p:grpSpPr>
        <p:sp>
          <p:nvSpPr>
            <p:cNvPr id="45" name="テキスト ボックス 57">
              <a:extLst>
                <a:ext uri="{FF2B5EF4-FFF2-40B4-BE49-F238E27FC236}">
                  <a16:creationId xmlns:a16="http://schemas.microsoft.com/office/drawing/2014/main" id="{E27ABEAF-5DB3-4671-A528-A9ABCDB13E1B}"/>
                </a:ext>
              </a:extLst>
            </p:cNvPr>
            <p:cNvSpPr txBox="1"/>
            <p:nvPr/>
          </p:nvSpPr>
          <p:spPr>
            <a:xfrm>
              <a:off x="105323" y="223554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3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46" name="テキスト ボックス 58">
              <a:extLst>
                <a:ext uri="{FF2B5EF4-FFF2-40B4-BE49-F238E27FC236}">
                  <a16:creationId xmlns:a16="http://schemas.microsoft.com/office/drawing/2014/main" id="{E946ADC2-E4CD-4B46-A2E9-1D889DA1263F}"/>
                </a:ext>
              </a:extLst>
            </p:cNvPr>
            <p:cNvSpPr txBox="1"/>
            <p:nvPr/>
          </p:nvSpPr>
          <p:spPr>
            <a:xfrm>
              <a:off x="105323" y="88394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49D8A3D1-D8CF-4C17-AFDF-15DC7BE3A3F0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8" name="テキスト ボックス 58">
            <a:extLst>
              <a:ext uri="{FF2B5EF4-FFF2-40B4-BE49-F238E27FC236}">
                <a16:creationId xmlns:a16="http://schemas.microsoft.com/office/drawing/2014/main" id="{319BACE7-9053-425C-BE8E-FEF19F9C8C7A}"/>
              </a:ext>
            </a:extLst>
          </p:cNvPr>
          <p:cNvSpPr txBox="1"/>
          <p:nvPr/>
        </p:nvSpPr>
        <p:spPr>
          <a:xfrm>
            <a:off x="338722" y="4168727"/>
            <a:ext cx="1342362" cy="70788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4000" dirty="0">
                <a:latin typeface="+mj-ea"/>
                <a:ea typeface="+mj-ea"/>
              </a:rPr>
              <a:t>時間</a:t>
            </a:r>
          </a:p>
        </p:txBody>
      </p:sp>
      <p:sp>
        <p:nvSpPr>
          <p:cNvPr id="49" name="テキスト ボックス 58">
            <a:extLst>
              <a:ext uri="{FF2B5EF4-FFF2-40B4-BE49-F238E27FC236}">
                <a16:creationId xmlns:a16="http://schemas.microsoft.com/office/drawing/2014/main" id="{DF67156F-D722-43A9-A820-E13E47957E16}"/>
              </a:ext>
            </a:extLst>
          </p:cNvPr>
          <p:cNvSpPr txBox="1"/>
          <p:nvPr/>
        </p:nvSpPr>
        <p:spPr>
          <a:xfrm>
            <a:off x="5067698" y="3913821"/>
            <a:ext cx="1188928" cy="70788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4000" dirty="0">
                <a:latin typeface="+mj-ea"/>
                <a:ea typeface="+mj-ea"/>
              </a:rPr>
              <a:t>量も</a:t>
            </a:r>
          </a:p>
        </p:txBody>
      </p:sp>
    </p:spTree>
    <p:extLst>
      <p:ext uri="{BB962C8B-B14F-4D97-AF65-F5344CB8AC3E}">
        <p14:creationId xmlns:p14="http://schemas.microsoft.com/office/powerpoint/2010/main" val="968700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6" grpId="0" animBg="1"/>
      <p:bldP spid="17" grpId="0"/>
      <p:bldP spid="19" grpId="0"/>
      <p:bldP spid="20" grpId="0"/>
      <p:bldP spid="29" grpId="0"/>
      <p:bldP spid="30" grpId="0"/>
      <p:bldP spid="25" grpId="0" animBg="1"/>
      <p:bldP spid="18" grpId="0"/>
      <p:bldP spid="48" grpId="0"/>
      <p:bldP spid="49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6846</TotalTime>
  <Words>4327</Words>
  <Application>Microsoft Office PowerPoint</Application>
  <PresentationFormat>ワイド画面</PresentationFormat>
  <Paragraphs>1882</Paragraphs>
  <Slides>76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76</vt:i4>
      </vt:variant>
    </vt:vector>
  </HeadingPairs>
  <TitlesOfParts>
    <vt:vector size="82" baseType="lpstr">
      <vt:lpstr>ＭＳ Ｐゴシック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割合(わりあい）</vt:lpstr>
      <vt:lpstr>PowerPoint プレゼンテーション</vt:lpstr>
      <vt:lpstr>PowerPoint プレゼンテーション</vt:lpstr>
      <vt:lpstr>割合(わりあい）</vt:lpstr>
      <vt:lpstr>PowerPoint プレゼンテーション</vt:lpstr>
      <vt:lpstr>PowerPoint プレゼンテーション</vt:lpstr>
      <vt:lpstr>PowerPoint プレゼンテーション</vt:lpstr>
      <vt:lpstr>割合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 T</dc:creator>
  <cp:lastModifiedBy>T S</cp:lastModifiedBy>
  <cp:revision>926</cp:revision>
  <dcterms:created xsi:type="dcterms:W3CDTF">2020-07-10T03:10:59Z</dcterms:created>
  <dcterms:modified xsi:type="dcterms:W3CDTF">2022-01-26T03:16:59Z</dcterms:modified>
</cp:coreProperties>
</file>