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344" r:id="rId2"/>
    <p:sldId id="346" r:id="rId3"/>
    <p:sldId id="329" r:id="rId4"/>
    <p:sldId id="343" r:id="rId5"/>
    <p:sldId id="341" r:id="rId6"/>
    <p:sldId id="334" r:id="rId7"/>
    <p:sldId id="328" r:id="rId8"/>
    <p:sldId id="335" r:id="rId9"/>
    <p:sldId id="345" r:id="rId10"/>
    <p:sldId id="336" r:id="rId11"/>
    <p:sldId id="330" r:id="rId12"/>
    <p:sldId id="331" r:id="rId13"/>
    <p:sldId id="347" r:id="rId14"/>
    <p:sldId id="348" r:id="rId15"/>
    <p:sldId id="333" r:id="rId16"/>
    <p:sldId id="314" r:id="rId17"/>
    <p:sldId id="337" r:id="rId18"/>
    <p:sldId id="332" r:id="rId19"/>
    <p:sldId id="327" r:id="rId20"/>
    <p:sldId id="326" r:id="rId21"/>
    <p:sldId id="315" r:id="rId22"/>
    <p:sldId id="338" r:id="rId23"/>
    <p:sldId id="323" r:id="rId24"/>
    <p:sldId id="339" r:id="rId25"/>
    <p:sldId id="321" r:id="rId26"/>
    <p:sldId id="340" r:id="rId27"/>
    <p:sldId id="322" r:id="rId28"/>
    <p:sldId id="317" r:id="rId29"/>
    <p:sldId id="316" r:id="rId30"/>
    <p:sldId id="325" r:id="rId31"/>
    <p:sldId id="318" r:id="rId32"/>
    <p:sldId id="319" r:id="rId33"/>
    <p:sldId id="292" r:id="rId34"/>
    <p:sldId id="298" r:id="rId35"/>
    <p:sldId id="305" r:id="rId36"/>
    <p:sldId id="307" r:id="rId37"/>
    <p:sldId id="308" r:id="rId38"/>
    <p:sldId id="306" r:id="rId39"/>
    <p:sldId id="299" r:id="rId40"/>
    <p:sldId id="300" r:id="rId41"/>
    <p:sldId id="301" r:id="rId42"/>
    <p:sldId id="302" r:id="rId43"/>
    <p:sldId id="303" r:id="rId44"/>
    <p:sldId id="304" r:id="rId45"/>
    <p:sldId id="297" r:id="rId46"/>
    <p:sldId id="295" r:id="rId47"/>
    <p:sldId id="290" r:id="rId48"/>
    <p:sldId id="293" r:id="rId49"/>
    <p:sldId id="294" r:id="rId50"/>
    <p:sldId id="280" r:id="rId51"/>
    <p:sldId id="281" r:id="rId52"/>
    <p:sldId id="282" r:id="rId53"/>
    <p:sldId id="283" r:id="rId54"/>
    <p:sldId id="284" r:id="rId55"/>
    <p:sldId id="269" r:id="rId56"/>
    <p:sldId id="278" r:id="rId57"/>
    <p:sldId id="277" r:id="rId58"/>
    <p:sldId id="279" r:id="rId59"/>
    <p:sldId id="273" r:id="rId60"/>
    <p:sldId id="274" r:id="rId61"/>
    <p:sldId id="275" r:id="rId62"/>
    <p:sldId id="271" r:id="rId63"/>
    <p:sldId id="285" r:id="rId64"/>
    <p:sldId id="286" r:id="rId65"/>
    <p:sldId id="287" r:id="rId66"/>
    <p:sldId id="289" r:id="rId67"/>
    <p:sldId id="256" r:id="rId68"/>
    <p:sldId id="257" r:id="rId69"/>
    <p:sldId id="258" r:id="rId70"/>
    <p:sldId id="265" r:id="rId71"/>
    <p:sldId id="262" r:id="rId72"/>
    <p:sldId id="267" r:id="rId73"/>
    <p:sldId id="266" r:id="rId74"/>
    <p:sldId id="263" r:id="rId75"/>
    <p:sldId id="268" r:id="rId76"/>
    <p:sldId id="264" r:id="rId7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4FF"/>
    <a:srgbClr val="008BBC"/>
    <a:srgbClr val="008EC0"/>
    <a:srgbClr val="81F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1" autoAdjust="0"/>
    <p:restoredTop sz="95285" autoAdjust="0"/>
  </p:normalViewPr>
  <p:slideViewPr>
    <p:cSldViewPr snapToGrid="0">
      <p:cViewPr varScale="1">
        <p:scale>
          <a:sx n="76" d="100"/>
          <a:sy n="76" d="100"/>
        </p:scale>
        <p:origin x="7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F9E1-A156-4523-885D-11307BA54B33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CFD2-F0CB-4338-A4EA-0B0ED116A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4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>
            <a:extLst>
              <a:ext uri="{FF2B5EF4-FFF2-40B4-BE49-F238E27FC236}">
                <a16:creationId xmlns:a16="http://schemas.microsoft.com/office/drawing/2014/main" id="{64422E98-9647-4FA8-B980-1C6DC9EA0983}"/>
              </a:ext>
            </a:extLst>
          </p:cNvPr>
          <p:cNvSpPr txBox="1">
            <a:spLocks/>
          </p:cNvSpPr>
          <p:nvPr/>
        </p:nvSpPr>
        <p:spPr>
          <a:xfrm>
            <a:off x="2360393" y="153565"/>
            <a:ext cx="7776516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学校から家まで走って</a:t>
            </a:r>
            <a:r>
              <a:rPr lang="en-US" altLang="ja-JP" sz="3600" b="1" dirty="0">
                <a:latin typeface="+mj-ea"/>
                <a:cs typeface="Calibri Light"/>
              </a:rPr>
              <a:t>12</a:t>
            </a:r>
            <a:r>
              <a:rPr lang="ja-JP" altLang="en-US" sz="3600" b="1" dirty="0">
                <a:latin typeface="+mj-ea"/>
                <a:cs typeface="Calibri Light"/>
              </a:rPr>
              <a:t>分かかります。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53FD924-E904-4ABC-B965-E70003D578A9}"/>
              </a:ext>
            </a:extLst>
          </p:cNvPr>
          <p:cNvSpPr txBox="1">
            <a:spLocks/>
          </p:cNvSpPr>
          <p:nvPr/>
        </p:nvSpPr>
        <p:spPr>
          <a:xfrm>
            <a:off x="127863" y="128730"/>
            <a:ext cx="2795447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れんくん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E6AA2D4-772F-4B62-9243-24880EB94821}"/>
              </a:ext>
            </a:extLst>
          </p:cNvPr>
          <p:cNvSpPr txBox="1">
            <a:spLocks/>
          </p:cNvSpPr>
          <p:nvPr/>
        </p:nvSpPr>
        <p:spPr>
          <a:xfrm>
            <a:off x="702467" y="1909297"/>
            <a:ext cx="4176938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学校を出発して</a:t>
            </a:r>
            <a:r>
              <a:rPr lang="en-US" altLang="ja-JP" sz="3600" b="1" dirty="0">
                <a:latin typeface="+mj-ea"/>
                <a:cs typeface="Calibri Light"/>
              </a:rPr>
              <a:t>1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6FC1691A-1DA7-433F-BEFE-9A3043B21A07}"/>
              </a:ext>
            </a:extLst>
          </p:cNvPr>
          <p:cNvSpPr txBox="1">
            <a:spLocks/>
          </p:cNvSpPr>
          <p:nvPr/>
        </p:nvSpPr>
        <p:spPr>
          <a:xfrm>
            <a:off x="3898248" y="2780885"/>
            <a:ext cx="446197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学校を出発して</a:t>
            </a:r>
            <a:r>
              <a:rPr lang="en-US" altLang="ja-JP" sz="3600" b="1" dirty="0">
                <a:latin typeface="+mj-ea"/>
                <a:cs typeface="Calibri Light"/>
              </a:rPr>
              <a:t>6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02DAA28E-D097-4650-886E-93FEB63482DF}"/>
              </a:ext>
            </a:extLst>
          </p:cNvPr>
          <p:cNvSpPr txBox="1">
            <a:spLocks/>
          </p:cNvSpPr>
          <p:nvPr/>
        </p:nvSpPr>
        <p:spPr>
          <a:xfrm>
            <a:off x="2360393" y="1011800"/>
            <a:ext cx="671433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れんくんはどのあたりにいるかな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0EBBE59-110E-41FF-908F-27FB0BDE3612}"/>
              </a:ext>
            </a:extLst>
          </p:cNvPr>
          <p:cNvSpPr/>
          <p:nvPr/>
        </p:nvSpPr>
        <p:spPr>
          <a:xfrm>
            <a:off x="1274326" y="4593853"/>
            <a:ext cx="8640000" cy="27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0A042A5-8C2C-4337-AFBB-B0617CB31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3" y="4932725"/>
            <a:ext cx="1148865" cy="689319"/>
          </a:xfrm>
          <a:prstGeom prst="rect">
            <a:avLst/>
          </a:prstGeom>
        </p:spPr>
      </p:pic>
      <p:pic>
        <p:nvPicPr>
          <p:cNvPr id="41" name="図 40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7B8801C4-D0AA-4A2E-92A1-E9675853A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287" y="5022770"/>
            <a:ext cx="765691" cy="765691"/>
          </a:xfrm>
          <a:prstGeom prst="rect">
            <a:avLst/>
          </a:prstGeom>
        </p:spPr>
      </p:pic>
      <p:pic>
        <p:nvPicPr>
          <p:cNvPr id="30" name="図 2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D27B1B9-8C8C-4DC9-971E-887B2BA7F0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1146" y="3416932"/>
            <a:ext cx="422000" cy="1188990"/>
          </a:xfrm>
          <a:prstGeom prst="rect">
            <a:avLst/>
          </a:prstGeom>
        </p:spPr>
      </p:pic>
      <p:pic>
        <p:nvPicPr>
          <p:cNvPr id="26" name="図 2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F89B549-EBE1-4A7D-8E05-8537DA26B3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14909" y="3429000"/>
            <a:ext cx="422000" cy="1188990"/>
          </a:xfrm>
          <a:prstGeom prst="rect">
            <a:avLst/>
          </a:prstGeom>
        </p:spPr>
      </p:pic>
      <p:sp>
        <p:nvSpPr>
          <p:cNvPr id="44" name="矢印: 右 43">
            <a:extLst>
              <a:ext uri="{FF2B5EF4-FFF2-40B4-BE49-F238E27FC236}">
                <a16:creationId xmlns:a16="http://schemas.microsoft.com/office/drawing/2014/main" id="{69EE0FAC-F90D-40D5-93DD-EBE45BB3A4D9}"/>
              </a:ext>
            </a:extLst>
          </p:cNvPr>
          <p:cNvSpPr/>
          <p:nvPr/>
        </p:nvSpPr>
        <p:spPr>
          <a:xfrm>
            <a:off x="1296288" y="4696722"/>
            <a:ext cx="4320000" cy="48463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86DDAAE-57C6-41DC-8F24-C0E30413FEB4}"/>
              </a:ext>
            </a:extLst>
          </p:cNvPr>
          <p:cNvGrpSpPr/>
          <p:nvPr/>
        </p:nvGrpSpPr>
        <p:grpSpPr>
          <a:xfrm>
            <a:off x="1553149" y="5030897"/>
            <a:ext cx="807244" cy="1211550"/>
            <a:chOff x="82738" y="84137"/>
            <a:chExt cx="104167" cy="346680"/>
          </a:xfrm>
        </p:grpSpPr>
        <p:sp>
          <p:nvSpPr>
            <p:cNvPr id="46" name="テキスト ボックス 57">
              <a:extLst>
                <a:ext uri="{FF2B5EF4-FFF2-40B4-BE49-F238E27FC236}">
                  <a16:creationId xmlns:a16="http://schemas.microsoft.com/office/drawing/2014/main" id="{16C6E24E-C5CB-413A-AEC2-8FCDAEB980FA}"/>
                </a:ext>
              </a:extLst>
            </p:cNvPr>
            <p:cNvSpPr txBox="1"/>
            <p:nvPr/>
          </p:nvSpPr>
          <p:spPr>
            <a:xfrm>
              <a:off x="82738" y="228258"/>
              <a:ext cx="104167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12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47" name="テキスト ボックス 58">
              <a:extLst>
                <a:ext uri="{FF2B5EF4-FFF2-40B4-BE49-F238E27FC236}">
                  <a16:creationId xmlns:a16="http://schemas.microsoft.com/office/drawing/2014/main" id="{AD1D5F21-4999-45A4-AED9-96F614445192}"/>
                </a:ext>
              </a:extLst>
            </p:cNvPr>
            <p:cNvSpPr txBox="1"/>
            <p:nvPr/>
          </p:nvSpPr>
          <p:spPr>
            <a:xfrm>
              <a:off x="96812" y="84137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C30DFC5-1404-48BA-870C-D01BD7C5B2D7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41B083D1-B41C-4544-A29C-46BA8719A20C}"/>
              </a:ext>
            </a:extLst>
          </p:cNvPr>
          <p:cNvGrpSpPr/>
          <p:nvPr/>
        </p:nvGrpSpPr>
        <p:grpSpPr>
          <a:xfrm>
            <a:off x="4828696" y="5090531"/>
            <a:ext cx="807244" cy="1151916"/>
            <a:chOff x="82738" y="101201"/>
            <a:chExt cx="104167" cy="329616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F5AE571A-09E7-49E9-BC2F-01862DEA9995}"/>
                </a:ext>
              </a:extLst>
            </p:cNvPr>
            <p:cNvSpPr txBox="1"/>
            <p:nvPr/>
          </p:nvSpPr>
          <p:spPr>
            <a:xfrm>
              <a:off x="82738" y="228258"/>
              <a:ext cx="104167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12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47B183ED-C11C-4265-9260-CEA9DA7B6AE6}"/>
                </a:ext>
              </a:extLst>
            </p:cNvPr>
            <p:cNvSpPr txBox="1"/>
            <p:nvPr/>
          </p:nvSpPr>
          <p:spPr>
            <a:xfrm>
              <a:off x="96812" y="101201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908FFA0A-FEA5-4375-9764-3B4C60B76F58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7D87C3A1-6117-43F0-92DB-C16B06D9A548}"/>
              </a:ext>
            </a:extLst>
          </p:cNvPr>
          <p:cNvSpPr txBox="1">
            <a:spLocks/>
          </p:cNvSpPr>
          <p:nvPr/>
        </p:nvSpPr>
        <p:spPr>
          <a:xfrm>
            <a:off x="5353624" y="53199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A5854EE8-7CFA-48CB-BC97-7F59268FE9B9}"/>
              </a:ext>
            </a:extLst>
          </p:cNvPr>
          <p:cNvGrpSpPr/>
          <p:nvPr/>
        </p:nvGrpSpPr>
        <p:grpSpPr>
          <a:xfrm>
            <a:off x="5769105" y="5090531"/>
            <a:ext cx="651084" cy="1151916"/>
            <a:chOff x="85595" y="101201"/>
            <a:chExt cx="84016" cy="329616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43A802F5-F232-431E-811F-0D7BB3629342}"/>
                </a:ext>
              </a:extLst>
            </p:cNvPr>
            <p:cNvSpPr txBox="1"/>
            <p:nvPr/>
          </p:nvSpPr>
          <p:spPr>
            <a:xfrm>
              <a:off x="98196" y="228258"/>
              <a:ext cx="54940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A741975D-7490-4CF3-B990-86F5DBBD4260}"/>
                </a:ext>
              </a:extLst>
            </p:cNvPr>
            <p:cNvSpPr txBox="1"/>
            <p:nvPr/>
          </p:nvSpPr>
          <p:spPr>
            <a:xfrm>
              <a:off x="96812" y="101201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809EF6F-E123-407F-AA26-CC617B37535A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4E885C2-A86D-404D-A821-2DFEDD45F44B}"/>
              </a:ext>
            </a:extLst>
          </p:cNvPr>
          <p:cNvCxnSpPr>
            <a:cxnSpLocks/>
          </p:cNvCxnSpPr>
          <p:nvPr/>
        </p:nvCxnSpPr>
        <p:spPr>
          <a:xfrm>
            <a:off x="1274326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矢印: 右 42">
            <a:extLst>
              <a:ext uri="{FF2B5EF4-FFF2-40B4-BE49-F238E27FC236}">
                <a16:creationId xmlns:a16="http://schemas.microsoft.com/office/drawing/2014/main" id="{79769DF6-EF12-4EF2-AE2D-6179C2299693}"/>
              </a:ext>
            </a:extLst>
          </p:cNvPr>
          <p:cNvSpPr/>
          <p:nvPr/>
        </p:nvSpPr>
        <p:spPr>
          <a:xfrm>
            <a:off x="1269659" y="4560915"/>
            <a:ext cx="720000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2C34BB9D-9C2D-4BCC-A86E-BC52F425980A}"/>
              </a:ext>
            </a:extLst>
          </p:cNvPr>
          <p:cNvCxnSpPr>
            <a:cxnSpLocks/>
          </p:cNvCxnSpPr>
          <p:nvPr/>
        </p:nvCxnSpPr>
        <p:spPr>
          <a:xfrm>
            <a:off x="5603110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8F3E4F58-FE95-4028-9379-73464423E49D}"/>
              </a:ext>
            </a:extLst>
          </p:cNvPr>
          <p:cNvCxnSpPr>
            <a:cxnSpLocks/>
          </p:cNvCxnSpPr>
          <p:nvPr/>
        </p:nvCxnSpPr>
        <p:spPr>
          <a:xfrm>
            <a:off x="1993549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71C5CF7-1BD2-46DB-BE10-3261CCE1BBEC}"/>
              </a:ext>
            </a:extLst>
          </p:cNvPr>
          <p:cNvCxnSpPr>
            <a:cxnSpLocks/>
          </p:cNvCxnSpPr>
          <p:nvPr/>
        </p:nvCxnSpPr>
        <p:spPr>
          <a:xfrm>
            <a:off x="9931896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EB41CDAB-CDC9-4168-B89D-303A3F57E90F}"/>
              </a:ext>
            </a:extLst>
          </p:cNvPr>
          <p:cNvCxnSpPr>
            <a:cxnSpLocks/>
          </p:cNvCxnSpPr>
          <p:nvPr/>
        </p:nvCxnSpPr>
        <p:spPr>
          <a:xfrm>
            <a:off x="6324574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4B6FF0A-31C0-4A03-8A9D-0AD1CC48D927}"/>
              </a:ext>
            </a:extLst>
          </p:cNvPr>
          <p:cNvCxnSpPr>
            <a:cxnSpLocks/>
          </p:cNvCxnSpPr>
          <p:nvPr/>
        </p:nvCxnSpPr>
        <p:spPr>
          <a:xfrm>
            <a:off x="2715013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C911621C-B1E2-44A9-B979-F56AF403F979}"/>
              </a:ext>
            </a:extLst>
          </p:cNvPr>
          <p:cNvCxnSpPr>
            <a:cxnSpLocks/>
          </p:cNvCxnSpPr>
          <p:nvPr/>
        </p:nvCxnSpPr>
        <p:spPr>
          <a:xfrm>
            <a:off x="7046038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4E06AA3C-1CC4-4B13-926C-E13EE15BD403}"/>
              </a:ext>
            </a:extLst>
          </p:cNvPr>
          <p:cNvCxnSpPr>
            <a:cxnSpLocks/>
          </p:cNvCxnSpPr>
          <p:nvPr/>
        </p:nvCxnSpPr>
        <p:spPr>
          <a:xfrm>
            <a:off x="3436477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451003F3-F206-453F-B192-CDFE711A3FC2}"/>
              </a:ext>
            </a:extLst>
          </p:cNvPr>
          <p:cNvCxnSpPr>
            <a:cxnSpLocks/>
          </p:cNvCxnSpPr>
          <p:nvPr/>
        </p:nvCxnSpPr>
        <p:spPr>
          <a:xfrm>
            <a:off x="7767502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10CC4C86-E7E7-4862-A8B2-2A09E7FFB6FF}"/>
              </a:ext>
            </a:extLst>
          </p:cNvPr>
          <p:cNvCxnSpPr>
            <a:cxnSpLocks/>
          </p:cNvCxnSpPr>
          <p:nvPr/>
        </p:nvCxnSpPr>
        <p:spPr>
          <a:xfrm>
            <a:off x="4157941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0A6588A-BB72-45B8-87ED-316E17F699AE}"/>
              </a:ext>
            </a:extLst>
          </p:cNvPr>
          <p:cNvCxnSpPr>
            <a:cxnSpLocks/>
          </p:cNvCxnSpPr>
          <p:nvPr/>
        </p:nvCxnSpPr>
        <p:spPr>
          <a:xfrm>
            <a:off x="8488966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829AB759-5A63-4C58-9688-BDE5A91947FE}"/>
              </a:ext>
            </a:extLst>
          </p:cNvPr>
          <p:cNvCxnSpPr>
            <a:cxnSpLocks/>
          </p:cNvCxnSpPr>
          <p:nvPr/>
        </p:nvCxnSpPr>
        <p:spPr>
          <a:xfrm>
            <a:off x="4879405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BAA9135-9FCE-4080-80A2-1E613C0D3617}"/>
              </a:ext>
            </a:extLst>
          </p:cNvPr>
          <p:cNvCxnSpPr>
            <a:cxnSpLocks/>
          </p:cNvCxnSpPr>
          <p:nvPr/>
        </p:nvCxnSpPr>
        <p:spPr>
          <a:xfrm>
            <a:off x="9210430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7F827F52-0338-4821-B67B-89C9A505D75F}"/>
              </a:ext>
            </a:extLst>
          </p:cNvPr>
          <p:cNvSpPr txBox="1">
            <a:spLocks/>
          </p:cNvSpPr>
          <p:nvPr/>
        </p:nvSpPr>
        <p:spPr>
          <a:xfrm>
            <a:off x="9352837" y="2845345"/>
            <a:ext cx="1146143" cy="4851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+mj-ea"/>
                <a:cs typeface="Calibri Light"/>
              </a:rPr>
              <a:t>12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0D5F356F-0B5D-45B8-A936-A14F21423D48}"/>
              </a:ext>
            </a:extLst>
          </p:cNvPr>
          <p:cNvSpPr txBox="1">
            <a:spLocks/>
          </p:cNvSpPr>
          <p:nvPr/>
        </p:nvSpPr>
        <p:spPr>
          <a:xfrm>
            <a:off x="1005204" y="6189714"/>
            <a:ext cx="1622662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全体の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35F3D09-289D-408F-A831-50CF8D27016F}"/>
              </a:ext>
            </a:extLst>
          </p:cNvPr>
          <p:cNvSpPr txBox="1">
            <a:spLocks/>
          </p:cNvSpPr>
          <p:nvPr/>
        </p:nvSpPr>
        <p:spPr>
          <a:xfrm>
            <a:off x="4792856" y="6242447"/>
            <a:ext cx="171090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全体の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812106AF-79A9-43BD-B0E5-D2CA5FB00BEE}"/>
              </a:ext>
            </a:extLst>
          </p:cNvPr>
          <p:cNvSpPr/>
          <p:nvPr/>
        </p:nvSpPr>
        <p:spPr>
          <a:xfrm>
            <a:off x="1755308" y="262562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矢印: 下 73">
            <a:extLst>
              <a:ext uri="{FF2B5EF4-FFF2-40B4-BE49-F238E27FC236}">
                <a16:creationId xmlns:a16="http://schemas.microsoft.com/office/drawing/2014/main" id="{F9929901-3886-4FDD-A847-D3714A32E247}"/>
              </a:ext>
            </a:extLst>
          </p:cNvPr>
          <p:cNvSpPr/>
          <p:nvPr/>
        </p:nvSpPr>
        <p:spPr>
          <a:xfrm>
            <a:off x="5353624" y="3428999"/>
            <a:ext cx="484632" cy="667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0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33" grpId="0"/>
      <p:bldP spid="34" grpId="0"/>
      <p:bldP spid="35" grpId="0"/>
      <p:bldP spid="42" grpId="0" animBg="1"/>
      <p:bldP spid="44" grpId="0" animBg="1"/>
      <p:bldP spid="54" grpId="0"/>
      <p:bldP spid="43" grpId="0" animBg="1"/>
      <p:bldP spid="73" grpId="0"/>
      <p:bldP spid="49" grpId="0"/>
      <p:bldP spid="59" grpId="0"/>
      <p:bldP spid="2" grpId="0" animBg="1"/>
      <p:bldP spid="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32EE97C-24C4-4322-8EB3-AC80D217F6ED}"/>
              </a:ext>
            </a:extLst>
          </p:cNvPr>
          <p:cNvGrpSpPr/>
          <p:nvPr/>
        </p:nvGrpSpPr>
        <p:grpSpPr>
          <a:xfrm>
            <a:off x="902844" y="1762905"/>
            <a:ext cx="4714497" cy="4917601"/>
            <a:chOff x="902844" y="1762905"/>
            <a:chExt cx="4714497" cy="491760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B00E868-9151-409E-814C-A903045C4E39}"/>
                </a:ext>
              </a:extLst>
            </p:cNvPr>
            <p:cNvSpPr/>
            <p:nvPr/>
          </p:nvSpPr>
          <p:spPr>
            <a:xfrm>
              <a:off x="2143423" y="2612857"/>
              <a:ext cx="2772000" cy="3996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B8DA137-6FC1-4540-814D-9A16808F2CD6}"/>
                </a:ext>
              </a:extLst>
            </p:cNvPr>
            <p:cNvSpPr/>
            <p:nvPr/>
          </p:nvSpPr>
          <p:spPr>
            <a:xfrm>
              <a:off x="2134319" y="5272115"/>
              <a:ext cx="2782800" cy="136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F0EF57A8-EEB1-476E-A29F-4BD07DAE3E4B}"/>
                </a:ext>
              </a:extLst>
            </p:cNvPr>
            <p:cNvCxnSpPr>
              <a:cxnSpLocks/>
            </p:cNvCxnSpPr>
            <p:nvPr/>
          </p:nvCxnSpPr>
          <p:spPr>
            <a:xfrm>
              <a:off x="2130617" y="5290511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EBCC7F4D-18ED-4695-9C9E-F52F3C9B2AF8}"/>
                </a:ext>
              </a:extLst>
            </p:cNvPr>
            <p:cNvCxnSpPr>
              <a:cxnSpLocks/>
            </p:cNvCxnSpPr>
            <p:nvPr/>
          </p:nvCxnSpPr>
          <p:spPr>
            <a:xfrm>
              <a:off x="2140665" y="3957018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B78E19-5DCD-472B-9CED-D45E6A83C3A7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B378CF75-48E3-460A-BAAF-BDD385F10ED2}"/>
                </a:ext>
              </a:extLst>
            </p:cNvPr>
            <p:cNvCxnSpPr>
              <a:cxnSpLocks/>
            </p:cNvCxnSpPr>
            <p:nvPr/>
          </p:nvCxnSpPr>
          <p:spPr>
            <a:xfrm>
              <a:off x="2127493" y="529273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0A3359A7-3C2F-44B5-AC3D-5FA548E34A7A}"/>
                </a:ext>
              </a:extLst>
            </p:cNvPr>
            <p:cNvGrpSpPr/>
            <p:nvPr/>
          </p:nvGrpSpPr>
          <p:grpSpPr>
            <a:xfrm>
              <a:off x="1758052" y="1762905"/>
              <a:ext cx="3199289" cy="4917601"/>
              <a:chOff x="8463659" y="1736148"/>
              <a:chExt cx="3199289" cy="4917601"/>
            </a:xfrm>
          </p:grpSpPr>
          <p:pic>
            <p:nvPicPr>
              <p:cNvPr id="17" name="図 16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C817B7F-F65C-4FCA-8250-D747C70E5B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D24E0401-6CFB-4E7C-B6DF-C2F2B2B4899E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77D694A5-6D71-43CD-871C-9F34E1A2D8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>
                  <a:extLst>
                    <a:ext uri="{FF2B5EF4-FFF2-40B4-BE49-F238E27FC236}">
                      <a16:creationId xmlns:a16="http://schemas.microsoft.com/office/drawing/2014/main" id="{FA54627F-2CA0-45E2-B6D4-637C58B6586D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EAC008C2-47C9-43E0-A481-06E8204578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858C490C-54FB-4F28-BF0B-3BFFE0CFF7F7}"/>
                </a:ext>
              </a:extLst>
            </p:cNvPr>
            <p:cNvSpPr txBox="1">
              <a:spLocks/>
            </p:cNvSpPr>
            <p:nvPr/>
          </p:nvSpPr>
          <p:spPr>
            <a:xfrm>
              <a:off x="902844" y="4936809"/>
              <a:ext cx="1467892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cs typeface="Calibri Light"/>
                </a:rPr>
                <a:t>1</a:t>
              </a:r>
              <a:r>
                <a:rPr lang="ja-JP" altLang="en-US" sz="5400" dirty="0">
                  <a:solidFill>
                    <a:srgbClr val="FF0000"/>
                  </a:solidFill>
                  <a:latin typeface="+mj-ea"/>
                  <a:cs typeface="Calibri Light"/>
                </a:rPr>
                <a:t>分</a:t>
              </a:r>
              <a:endParaRPr lang="en-US" altLang="ja-JP" sz="5400" dirty="0">
                <a:solidFill>
                  <a:srgbClr val="FF0000"/>
                </a:solidFill>
                <a:ea typeface="ＭＳ Ｐゴシック"/>
                <a:cs typeface="Calibri Light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F8D076DB-2098-46A9-A08C-4713050CD5B6}"/>
                </a:ext>
              </a:extLst>
            </p:cNvPr>
            <p:cNvSpPr txBox="1">
              <a:spLocks/>
            </p:cNvSpPr>
            <p:nvPr/>
          </p:nvSpPr>
          <p:spPr>
            <a:xfrm>
              <a:off x="1267173" y="6241392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926CF83D-4DEE-401B-8335-DCBF2BD6F97D}"/>
                </a:ext>
              </a:extLst>
            </p:cNvPr>
            <p:cNvGrpSpPr/>
            <p:nvPr/>
          </p:nvGrpSpPr>
          <p:grpSpPr>
            <a:xfrm>
              <a:off x="5052185" y="4501199"/>
              <a:ext cx="565156" cy="1489220"/>
              <a:chOff x="88076" y="51055"/>
              <a:chExt cx="166763" cy="426134"/>
            </a:xfrm>
          </p:grpSpPr>
          <p:sp>
            <p:nvSpPr>
              <p:cNvPr id="13" name="テキスト ボックス 57">
                <a:extLst>
                  <a:ext uri="{FF2B5EF4-FFF2-40B4-BE49-F238E27FC236}">
                    <a16:creationId xmlns:a16="http://schemas.microsoft.com/office/drawing/2014/main" id="{124E870C-828E-49E7-BB18-0F3E6AB1FCFF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テキスト ボックス 58">
                <a:extLst>
                  <a:ext uri="{FF2B5EF4-FFF2-40B4-BE49-F238E27FC236}">
                    <a16:creationId xmlns:a16="http://schemas.microsoft.com/office/drawing/2014/main" id="{65EEBE45-B636-4292-8D4C-DA8E4F3279A9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E836D3E3-4A28-43F2-8112-565975912E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7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タイトル 1">
            <a:extLst>
              <a:ext uri="{FF2B5EF4-FFF2-40B4-BE49-F238E27FC236}">
                <a16:creationId xmlns:a16="http://schemas.microsoft.com/office/drawing/2014/main" id="{04E15688-4D19-48E1-A901-573E2AE55498}"/>
              </a:ext>
            </a:extLst>
          </p:cNvPr>
          <p:cNvSpPr txBox="1">
            <a:spLocks/>
          </p:cNvSpPr>
          <p:nvPr/>
        </p:nvSpPr>
        <p:spPr>
          <a:xfrm>
            <a:off x="938212" y="2198304"/>
            <a:ext cx="1559855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cs typeface="Calibri Light"/>
              </a:rPr>
              <a:t>3</a:t>
            </a:r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2982198-E080-44D9-9C62-447AB4FE9154}"/>
              </a:ext>
            </a:extLst>
          </p:cNvPr>
          <p:cNvSpPr txBox="1">
            <a:spLocks/>
          </p:cNvSpPr>
          <p:nvPr/>
        </p:nvSpPr>
        <p:spPr>
          <a:xfrm>
            <a:off x="1254993" y="3705169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8A7E9F3-A5A4-4CB8-B8D8-820C95C503D1}"/>
              </a:ext>
            </a:extLst>
          </p:cNvPr>
          <p:cNvSpPr txBox="1">
            <a:spLocks/>
          </p:cNvSpPr>
          <p:nvPr/>
        </p:nvSpPr>
        <p:spPr>
          <a:xfrm>
            <a:off x="6227258" y="299106"/>
            <a:ext cx="5926745" cy="56696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のじゃ口で水そうに水を入れると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水そう全体の　　水が入り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ました。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何分でいっぱいに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なりますか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テキスト ボックス 57">
            <a:extLst>
              <a:ext uri="{FF2B5EF4-FFF2-40B4-BE49-F238E27FC236}">
                <a16:creationId xmlns:a16="http://schemas.microsoft.com/office/drawing/2014/main" id="{0E862288-BC61-4FE7-92F6-A4AFA9094BF1}"/>
              </a:ext>
            </a:extLst>
          </p:cNvPr>
          <p:cNvSpPr txBox="1"/>
          <p:nvPr/>
        </p:nvSpPr>
        <p:spPr>
          <a:xfrm>
            <a:off x="9279223" y="2077334"/>
            <a:ext cx="466794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テキスト ボックス 58">
            <a:extLst>
              <a:ext uri="{FF2B5EF4-FFF2-40B4-BE49-F238E27FC236}">
                <a16:creationId xmlns:a16="http://schemas.microsoft.com/office/drawing/2014/main" id="{9D423F9A-2AAD-47A3-B8EB-F9D275142935}"/>
              </a:ext>
            </a:extLst>
          </p:cNvPr>
          <p:cNvSpPr txBox="1"/>
          <p:nvPr/>
        </p:nvSpPr>
        <p:spPr>
          <a:xfrm>
            <a:off x="9255012" y="1511444"/>
            <a:ext cx="530917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211A292-0FA6-46AD-88B0-21C3A3E6B505}"/>
              </a:ext>
            </a:extLst>
          </p:cNvPr>
          <p:cNvCxnSpPr>
            <a:cxnSpLocks/>
          </p:cNvCxnSpPr>
          <p:nvPr/>
        </p:nvCxnSpPr>
        <p:spPr>
          <a:xfrm>
            <a:off x="9240870" y="2291693"/>
            <a:ext cx="5553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58">
            <a:extLst>
              <a:ext uri="{FF2B5EF4-FFF2-40B4-BE49-F238E27FC236}">
                <a16:creationId xmlns:a16="http://schemas.microsoft.com/office/drawing/2014/main" id="{E440F1C2-FC10-4136-8420-A2881B2D852F}"/>
              </a:ext>
            </a:extLst>
          </p:cNvPr>
          <p:cNvSpPr txBox="1"/>
          <p:nvPr/>
        </p:nvSpPr>
        <p:spPr>
          <a:xfrm>
            <a:off x="4969882" y="1986185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BC150A00-00BC-4B5F-8678-DD377284AC2C}"/>
              </a:ext>
            </a:extLst>
          </p:cNvPr>
          <p:cNvSpPr/>
          <p:nvPr/>
        </p:nvSpPr>
        <p:spPr>
          <a:xfrm rot="10800000">
            <a:off x="5222099" y="3030682"/>
            <a:ext cx="227354" cy="157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58">
            <a:extLst>
              <a:ext uri="{FF2B5EF4-FFF2-40B4-BE49-F238E27FC236}">
                <a16:creationId xmlns:a16="http://schemas.microsoft.com/office/drawing/2014/main" id="{38F86D68-1E43-4014-8810-4ADF57FA7C5B}"/>
              </a:ext>
            </a:extLst>
          </p:cNvPr>
          <p:cNvSpPr txBox="1"/>
          <p:nvPr/>
        </p:nvSpPr>
        <p:spPr>
          <a:xfrm>
            <a:off x="-2143" y="1322765"/>
            <a:ext cx="2372598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000" dirty="0">
                <a:latin typeface="+mj-ea"/>
                <a:ea typeface="+mj-ea"/>
              </a:rPr>
              <a:t>時間も</a:t>
            </a:r>
            <a:r>
              <a:rPr kumimoji="1" lang="en-US" altLang="ja-JP" sz="4000" dirty="0">
                <a:latin typeface="+mj-ea"/>
                <a:ea typeface="+mj-ea"/>
              </a:rPr>
              <a:t>3</a:t>
            </a:r>
            <a:r>
              <a:rPr kumimoji="1" lang="ja-JP" altLang="en-US" sz="4000" dirty="0">
                <a:latin typeface="+mj-ea"/>
                <a:ea typeface="+mj-ea"/>
              </a:rPr>
              <a:t>倍</a:t>
            </a:r>
          </a:p>
        </p:txBody>
      </p:sp>
      <p:sp>
        <p:nvSpPr>
          <p:cNvPr id="35" name="テキスト ボックス 58">
            <a:extLst>
              <a:ext uri="{FF2B5EF4-FFF2-40B4-BE49-F238E27FC236}">
                <a16:creationId xmlns:a16="http://schemas.microsoft.com/office/drawing/2014/main" id="{0391AA54-93A9-4D81-88AB-A534DBCD5C22}"/>
              </a:ext>
            </a:extLst>
          </p:cNvPr>
          <p:cNvSpPr txBox="1"/>
          <p:nvPr/>
        </p:nvSpPr>
        <p:spPr>
          <a:xfrm>
            <a:off x="4035799" y="1609056"/>
            <a:ext cx="2372597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000" dirty="0">
                <a:latin typeface="+mj-ea"/>
                <a:ea typeface="+mj-ea"/>
              </a:rPr>
              <a:t>量が３倍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C2929A2-7151-4E3B-90D2-1CF40956F671}"/>
              </a:ext>
            </a:extLst>
          </p:cNvPr>
          <p:cNvGrpSpPr/>
          <p:nvPr/>
        </p:nvGrpSpPr>
        <p:grpSpPr>
          <a:xfrm>
            <a:off x="2890982" y="464627"/>
            <a:ext cx="3205018" cy="1262477"/>
            <a:chOff x="3148260" y="257995"/>
            <a:chExt cx="3205018" cy="1262477"/>
          </a:xfrm>
        </p:grpSpPr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ED7C3BA9-EE49-4F8D-A3B7-84C0CFA7D04A}"/>
                </a:ext>
              </a:extLst>
            </p:cNvPr>
            <p:cNvSpPr txBox="1">
              <a:spLocks/>
            </p:cNvSpPr>
            <p:nvPr/>
          </p:nvSpPr>
          <p:spPr>
            <a:xfrm>
              <a:off x="3148260" y="483425"/>
              <a:ext cx="3205018" cy="93677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6000" dirty="0">
                  <a:ea typeface="ＭＳ Ｐゴシック"/>
                  <a:cs typeface="Calibri Light"/>
                </a:rPr>
                <a:t>１</a:t>
              </a:r>
              <a:r>
                <a:rPr lang="en-US" altLang="ja-JP" sz="6000" dirty="0">
                  <a:ea typeface="ＭＳ Ｐゴシック"/>
                  <a:cs typeface="Calibri Light"/>
                </a:rPr>
                <a:t>÷</a:t>
              </a:r>
              <a:r>
                <a:rPr lang="ja-JP" altLang="en-US" sz="6000" dirty="0">
                  <a:ea typeface="ＭＳ Ｐゴシック"/>
                  <a:cs typeface="Calibri Light"/>
                </a:rPr>
                <a:t>　</a:t>
              </a:r>
              <a:r>
                <a:rPr lang="ja-JP" altLang="en-US" sz="4800" dirty="0">
                  <a:ea typeface="ＭＳ Ｐゴシック"/>
                  <a:cs typeface="Calibri Light"/>
                </a:rPr>
                <a:t>＝</a:t>
              </a:r>
              <a:r>
                <a:rPr lang="en-US" altLang="ja-JP" sz="4800" b="1" dirty="0">
                  <a:latin typeface="+mj-ea"/>
                  <a:cs typeface="Calibri Light"/>
                </a:rPr>
                <a:t>3</a:t>
              </a:r>
              <a:endParaRPr lang="en-US" altLang="ja-JP" sz="6000" b="1" dirty="0">
                <a:latin typeface="+mj-ea"/>
                <a:cs typeface="Calibri Light"/>
              </a:endParaRPr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8B5179CE-41C6-41E3-954F-EAFE6E460E17}"/>
                </a:ext>
              </a:extLst>
            </p:cNvPr>
            <p:cNvGrpSpPr/>
            <p:nvPr/>
          </p:nvGrpSpPr>
          <p:grpSpPr>
            <a:xfrm>
              <a:off x="4480425" y="257995"/>
              <a:ext cx="555391" cy="1262477"/>
              <a:chOff x="79181" y="88430"/>
              <a:chExt cx="163881" cy="361252"/>
            </a:xfrm>
          </p:grpSpPr>
          <p:sp>
            <p:nvSpPr>
              <p:cNvPr id="38" name="テキスト ボックス 57">
                <a:extLst>
                  <a:ext uri="{FF2B5EF4-FFF2-40B4-BE49-F238E27FC236}">
                    <a16:creationId xmlns:a16="http://schemas.microsoft.com/office/drawing/2014/main" id="{984A97EE-2B7E-4798-B011-E8B0469D1CE2}"/>
                  </a:ext>
                </a:extLst>
              </p:cNvPr>
              <p:cNvSpPr txBox="1"/>
              <p:nvPr/>
            </p:nvSpPr>
            <p:spPr>
              <a:xfrm>
                <a:off x="100145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39" name="テキスト ボックス 58">
                <a:extLst>
                  <a:ext uri="{FF2B5EF4-FFF2-40B4-BE49-F238E27FC236}">
                    <a16:creationId xmlns:a16="http://schemas.microsoft.com/office/drawing/2014/main" id="{ED5802D2-281B-495C-B1D8-8B752A0EE76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40" name="直線コネクタ 39">
                <a:extLst>
                  <a:ext uri="{FF2B5EF4-FFF2-40B4-BE49-F238E27FC236}">
                    <a16:creationId xmlns:a16="http://schemas.microsoft.com/office/drawing/2014/main" id="{112F3030-A330-4A4C-BE81-D167B1152A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矢印: 下 40">
            <a:extLst>
              <a:ext uri="{FF2B5EF4-FFF2-40B4-BE49-F238E27FC236}">
                <a16:creationId xmlns:a16="http://schemas.microsoft.com/office/drawing/2014/main" id="{9D4C73AF-3739-4370-89DE-9F9D445A7C1A}"/>
              </a:ext>
            </a:extLst>
          </p:cNvPr>
          <p:cNvSpPr/>
          <p:nvPr/>
        </p:nvSpPr>
        <p:spPr>
          <a:xfrm rot="10800000">
            <a:off x="1087986" y="3030682"/>
            <a:ext cx="227354" cy="157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34187" y="2612857"/>
            <a:ext cx="2808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C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５分で水そうがいっぱいになる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C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23387" y="5802124"/>
            <a:ext cx="2782800" cy="8067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581867" y="4021860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81867" y="4807978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552526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15670" y="5094334"/>
            <a:ext cx="576830" cy="1489220"/>
            <a:chOff x="79181" y="51055"/>
            <a:chExt cx="17020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944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5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272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08117" y="5823813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08116" y="502107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6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418334" y="557855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18334" y="4789698"/>
            <a:ext cx="688666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18334" y="400084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㋒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088779" y="5146505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618223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3095893F-5011-4936-8828-A27B82A3746D}"/>
              </a:ext>
            </a:extLst>
          </p:cNvPr>
          <p:cNvSpPr txBox="1">
            <a:spLocks/>
          </p:cNvSpPr>
          <p:nvPr/>
        </p:nvSpPr>
        <p:spPr>
          <a:xfrm>
            <a:off x="580814" y="2426542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6535B6C-B740-4C82-A8F5-269DD1A13C74}"/>
              </a:ext>
            </a:extLst>
          </p:cNvPr>
          <p:cNvSpPr txBox="1">
            <a:spLocks/>
          </p:cNvSpPr>
          <p:nvPr/>
        </p:nvSpPr>
        <p:spPr>
          <a:xfrm>
            <a:off x="580814" y="32773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C2A70DE-2DEB-4C4E-A794-0FBB199C2A51}"/>
              </a:ext>
            </a:extLst>
          </p:cNvPr>
          <p:cNvSpPr txBox="1">
            <a:spLocks/>
          </p:cNvSpPr>
          <p:nvPr/>
        </p:nvSpPr>
        <p:spPr>
          <a:xfrm>
            <a:off x="1418334" y="321198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㋓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82088C3-BA10-4B39-AD42-0C4C07B0548E}"/>
              </a:ext>
            </a:extLst>
          </p:cNvPr>
          <p:cNvSpPr txBox="1">
            <a:spLocks/>
          </p:cNvSpPr>
          <p:nvPr/>
        </p:nvSpPr>
        <p:spPr>
          <a:xfrm>
            <a:off x="1418334" y="242313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㋔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2FB96FF-D477-4268-9969-F01AF802C9C4}"/>
              </a:ext>
            </a:extLst>
          </p:cNvPr>
          <p:cNvCxnSpPr>
            <a:cxnSpLocks/>
          </p:cNvCxnSpPr>
          <p:nvPr/>
        </p:nvCxnSpPr>
        <p:spPr>
          <a:xfrm>
            <a:off x="2124139" y="421833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DD16CD6-1FFE-46C6-8D17-DC00AC452876}"/>
              </a:ext>
            </a:extLst>
          </p:cNvPr>
          <p:cNvCxnSpPr>
            <a:cxnSpLocks/>
          </p:cNvCxnSpPr>
          <p:nvPr/>
        </p:nvCxnSpPr>
        <p:spPr>
          <a:xfrm>
            <a:off x="2128212" y="3415596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18163" y="5845902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34D229C1-705F-48E8-A475-51091527BF98}"/>
              </a:ext>
            </a:extLst>
          </p:cNvPr>
          <p:cNvCxnSpPr>
            <a:cxnSpLocks/>
          </p:cNvCxnSpPr>
          <p:nvPr/>
        </p:nvCxnSpPr>
        <p:spPr>
          <a:xfrm>
            <a:off x="2108115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テキスト ボックス 58">
            <a:extLst>
              <a:ext uri="{FF2B5EF4-FFF2-40B4-BE49-F238E27FC236}">
                <a16:creationId xmlns:a16="http://schemas.microsoft.com/office/drawing/2014/main" id="{05296C9C-55B3-4896-BCB1-BCF9ED41EA24}"/>
              </a:ext>
            </a:extLst>
          </p:cNvPr>
          <p:cNvSpPr txBox="1"/>
          <p:nvPr/>
        </p:nvSpPr>
        <p:spPr>
          <a:xfrm>
            <a:off x="4906187" y="1986420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590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  <p:bldP spid="42" grpId="0"/>
      <p:bldP spid="43" grpId="0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34187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D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６分で水そうがいっぱいになる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D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187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581867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81867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15670" y="5094334"/>
            <a:ext cx="576830" cy="1489220"/>
            <a:chOff x="79181" y="51055"/>
            <a:chExt cx="17020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944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6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272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08116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40664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6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433969" y="568056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㋐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33969" y="501706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㋑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33969" y="4353561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㋒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088779" y="5241865"/>
            <a:ext cx="1109821" cy="135646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618223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3095893F-5011-4936-8828-A27B82A3746D}"/>
              </a:ext>
            </a:extLst>
          </p:cNvPr>
          <p:cNvSpPr txBox="1">
            <a:spLocks/>
          </p:cNvSpPr>
          <p:nvPr/>
        </p:nvSpPr>
        <p:spPr>
          <a:xfrm>
            <a:off x="554745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6535B6C-B740-4C82-A8F5-269DD1A13C74}"/>
              </a:ext>
            </a:extLst>
          </p:cNvPr>
          <p:cNvSpPr txBox="1">
            <a:spLocks/>
          </p:cNvSpPr>
          <p:nvPr/>
        </p:nvSpPr>
        <p:spPr>
          <a:xfrm>
            <a:off x="580814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C2A70DE-2DEB-4C4E-A794-0FBB199C2A51}"/>
              </a:ext>
            </a:extLst>
          </p:cNvPr>
          <p:cNvSpPr txBox="1">
            <a:spLocks/>
          </p:cNvSpPr>
          <p:nvPr/>
        </p:nvSpPr>
        <p:spPr>
          <a:xfrm>
            <a:off x="1433969" y="369005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82088C3-BA10-4B39-AD42-0C4C07B0548E}"/>
              </a:ext>
            </a:extLst>
          </p:cNvPr>
          <p:cNvSpPr txBox="1">
            <a:spLocks/>
          </p:cNvSpPr>
          <p:nvPr/>
        </p:nvSpPr>
        <p:spPr>
          <a:xfrm>
            <a:off x="1433969" y="3026555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㋔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2FB96FF-D477-4268-9969-F01AF802C9C4}"/>
              </a:ext>
            </a:extLst>
          </p:cNvPr>
          <p:cNvCxnSpPr>
            <a:cxnSpLocks/>
          </p:cNvCxnSpPr>
          <p:nvPr/>
        </p:nvCxnSpPr>
        <p:spPr>
          <a:xfrm>
            <a:off x="2108117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DD16CD6-1FFE-46C6-8D17-DC00AC452876}"/>
              </a:ext>
            </a:extLst>
          </p:cNvPr>
          <p:cNvCxnSpPr>
            <a:cxnSpLocks/>
          </p:cNvCxnSpPr>
          <p:nvPr/>
        </p:nvCxnSpPr>
        <p:spPr>
          <a:xfrm>
            <a:off x="2127400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2236" y="596043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0D67ACC-9AB8-4289-BB10-963BE1601D89}"/>
              </a:ext>
            </a:extLst>
          </p:cNvPr>
          <p:cNvSpPr txBox="1">
            <a:spLocks/>
          </p:cNvSpPr>
          <p:nvPr/>
        </p:nvSpPr>
        <p:spPr>
          <a:xfrm>
            <a:off x="1433969" y="236305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㋕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5B706A7C-262F-4100-BA19-406CEB225C29}"/>
              </a:ext>
            </a:extLst>
          </p:cNvPr>
          <p:cNvSpPr txBox="1">
            <a:spLocks/>
          </p:cNvSpPr>
          <p:nvPr/>
        </p:nvSpPr>
        <p:spPr>
          <a:xfrm>
            <a:off x="568864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B7F42ACA-2739-450E-B19B-C6AB6E1471B6}"/>
              </a:ext>
            </a:extLst>
          </p:cNvPr>
          <p:cNvCxnSpPr>
            <a:cxnSpLocks/>
          </p:cNvCxnSpPr>
          <p:nvPr/>
        </p:nvCxnSpPr>
        <p:spPr>
          <a:xfrm>
            <a:off x="2136576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AA9E55E-3406-4738-9335-4300B717EC90}"/>
              </a:ext>
            </a:extLst>
          </p:cNvPr>
          <p:cNvCxnSpPr>
            <a:cxnSpLocks/>
          </p:cNvCxnSpPr>
          <p:nvPr/>
        </p:nvCxnSpPr>
        <p:spPr>
          <a:xfrm>
            <a:off x="2088019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テキスト ボックス 58">
            <a:extLst>
              <a:ext uri="{FF2B5EF4-FFF2-40B4-BE49-F238E27FC236}">
                <a16:creationId xmlns:a16="http://schemas.microsoft.com/office/drawing/2014/main" id="{44C032D5-A51D-4721-BBB5-2249DE73E2F7}"/>
              </a:ext>
            </a:extLst>
          </p:cNvPr>
          <p:cNvSpPr txBox="1"/>
          <p:nvPr/>
        </p:nvSpPr>
        <p:spPr>
          <a:xfrm>
            <a:off x="4890419" y="1974298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894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  <p:bldP spid="42" grpId="0"/>
      <p:bldP spid="43" grpId="0"/>
      <p:bldP spid="44" grpId="0"/>
      <p:bldP spid="45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3AD146CA-92A1-4345-9AEE-CD99FC45853B}"/>
              </a:ext>
            </a:extLst>
          </p:cNvPr>
          <p:cNvSpPr txBox="1">
            <a:spLocks/>
          </p:cNvSpPr>
          <p:nvPr/>
        </p:nvSpPr>
        <p:spPr>
          <a:xfrm>
            <a:off x="1497406" y="1001555"/>
            <a:ext cx="9197187" cy="20456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全体を１とし，</a:t>
            </a:r>
            <a:endParaRPr lang="en-US" altLang="ja-JP" sz="6000" dirty="0">
              <a:ea typeface="ＭＳ Ｐゴシック"/>
              <a:cs typeface="Calibri Light"/>
            </a:endParaRPr>
          </a:p>
          <a:p>
            <a:r>
              <a:rPr lang="ja-JP" altLang="en-US" sz="6000" dirty="0">
                <a:ea typeface="ＭＳ Ｐゴシック"/>
                <a:cs typeface="Calibri Light"/>
              </a:rPr>
              <a:t>割合を考えてといていこう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23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303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05CDEBB-A2E4-407B-BB10-88D9EC488D0D}"/>
              </a:ext>
            </a:extLst>
          </p:cNvPr>
          <p:cNvGrpSpPr/>
          <p:nvPr/>
        </p:nvGrpSpPr>
        <p:grpSpPr>
          <a:xfrm>
            <a:off x="4607148" y="1759540"/>
            <a:ext cx="3018225" cy="4826122"/>
            <a:chOff x="4798066" y="1759540"/>
            <a:chExt cx="3018225" cy="4826122"/>
          </a:xfrm>
        </p:grpSpPr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EF0F44A1-B1C3-4859-A756-CCDC2ACFB699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8B8C4F66-583A-4012-8C0E-B5EB9175CBB8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141" name="図 14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1819B48-2C53-4E47-92EB-775BB4FF3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98B7C89B-C27C-4EF9-9542-7398C0D0FE2E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143" name="直線コネクタ 142">
                  <a:extLst>
                    <a:ext uri="{FF2B5EF4-FFF2-40B4-BE49-F238E27FC236}">
                      <a16:creationId xmlns:a16="http://schemas.microsoft.com/office/drawing/2014/main" id="{AD4C53E0-365F-4442-B4FE-3DF01D0CE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直線コネクタ 148">
                  <a:extLst>
                    <a:ext uri="{FF2B5EF4-FFF2-40B4-BE49-F238E27FC236}">
                      <a16:creationId xmlns:a16="http://schemas.microsoft.com/office/drawing/2014/main" id="{203664DC-09A7-4CDA-AA96-0C76D2775CC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直線コネクタ 149">
                  <a:extLst>
                    <a:ext uri="{FF2B5EF4-FFF2-40B4-BE49-F238E27FC236}">
                      <a16:creationId xmlns:a16="http://schemas.microsoft.com/office/drawing/2014/main" id="{7EDBC44E-EF6B-4AAA-B0DD-B7D6758355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40" name="図 139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E63668A7-9736-4737-B31B-EF9E75E4C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996041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497927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473341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9024583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9018294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9018294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9018294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9018294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9018294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9018294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9015493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9018294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9018294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9018294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9018294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9018294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9008215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10033361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4863632" y="84080"/>
            <a:ext cx="3606145" cy="18863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E</a:t>
            </a:r>
            <a:r>
              <a:rPr lang="ja-JP" altLang="en-US" sz="4000" dirty="0">
                <a:latin typeface="+mj-ea"/>
                <a:cs typeface="Calibri Light"/>
              </a:rPr>
              <a:t>のじゃ口と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b="1" dirty="0">
                <a:latin typeface="+mj-ea"/>
                <a:cs typeface="Calibri Light"/>
              </a:rPr>
              <a:t>F</a:t>
            </a:r>
            <a:r>
              <a:rPr lang="ja-JP" altLang="en-US" sz="4000" dirty="0">
                <a:latin typeface="+mj-ea"/>
                <a:cs typeface="Calibri Light"/>
              </a:rPr>
              <a:t>のじゃ口</a:t>
            </a:r>
            <a:r>
              <a:rPr lang="en-US" altLang="ja-JP" sz="4000" dirty="0">
                <a:latin typeface="+mj-ea"/>
                <a:cs typeface="Calibri Light"/>
              </a:rPr>
              <a:t>2</a:t>
            </a:r>
            <a:r>
              <a:rPr lang="ja-JP" altLang="en-US" sz="4000" dirty="0">
                <a:latin typeface="+mj-ea"/>
                <a:cs typeface="Calibri Light"/>
              </a:rPr>
              <a:t>つを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使って水を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入れると，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4651994" y="3260306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764520" y="3988440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4786869" y="4811863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4986718" y="5546253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9DEFDEB-CA94-4591-89B2-C7CEF7B9A603}"/>
              </a:ext>
            </a:extLst>
          </p:cNvPr>
          <p:cNvGrpSpPr/>
          <p:nvPr/>
        </p:nvGrpSpPr>
        <p:grpSpPr>
          <a:xfrm>
            <a:off x="5166232" y="2310377"/>
            <a:ext cx="1879082" cy="753793"/>
            <a:chOff x="5084827" y="4434148"/>
            <a:chExt cx="1879082" cy="753793"/>
          </a:xfrm>
        </p:grpSpPr>
        <p:sp>
          <p:nvSpPr>
            <p:cNvPr id="249" name="タイトル 1">
              <a:extLst>
                <a:ext uri="{FF2B5EF4-FFF2-40B4-BE49-F238E27FC236}">
                  <a16:creationId xmlns:a16="http://schemas.microsoft.com/office/drawing/2014/main" id="{4613DF60-398B-4C75-BBFE-365D68D9FC63}"/>
                </a:ext>
              </a:extLst>
            </p:cNvPr>
            <p:cNvSpPr txBox="1">
              <a:spLocks/>
            </p:cNvSpPr>
            <p:nvPr/>
          </p:nvSpPr>
          <p:spPr>
            <a:xfrm>
              <a:off x="5084827" y="4514487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E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sp>
          <p:nvSpPr>
            <p:cNvPr id="250" name="タイトル 1">
              <a:extLst>
                <a:ext uri="{FF2B5EF4-FFF2-40B4-BE49-F238E27FC236}">
                  <a16:creationId xmlns:a16="http://schemas.microsoft.com/office/drawing/2014/main" id="{10E591B1-247F-42FA-A23B-FCE3CA625DD5}"/>
                </a:ext>
              </a:extLst>
            </p:cNvPr>
            <p:cNvSpPr txBox="1">
              <a:spLocks/>
            </p:cNvSpPr>
            <p:nvPr/>
          </p:nvSpPr>
          <p:spPr>
            <a:xfrm>
              <a:off x="6277971" y="4434148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</a:p>
          </p:txBody>
        </p:sp>
        <p:sp>
          <p:nvSpPr>
            <p:cNvPr id="258" name="タイトル 1">
              <a:extLst>
                <a:ext uri="{FF2B5EF4-FFF2-40B4-BE49-F238E27FC236}">
                  <a16:creationId xmlns:a16="http://schemas.microsoft.com/office/drawing/2014/main" id="{D636D5F8-3740-4C89-A951-5F9B6387DC5E}"/>
                </a:ext>
              </a:extLst>
            </p:cNvPr>
            <p:cNvSpPr txBox="1">
              <a:spLocks/>
            </p:cNvSpPr>
            <p:nvPr/>
          </p:nvSpPr>
          <p:spPr>
            <a:xfrm>
              <a:off x="5705848" y="4528981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+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51" name="テキスト ボックス 58">
            <a:extLst>
              <a:ext uri="{FF2B5EF4-FFF2-40B4-BE49-F238E27FC236}">
                <a16:creationId xmlns:a16="http://schemas.microsoft.com/office/drawing/2014/main" id="{E6C4D13E-AC6F-4B29-B0D9-258EBA1BA7FC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52" name="テキスト ボックス 58">
            <a:extLst>
              <a:ext uri="{FF2B5EF4-FFF2-40B4-BE49-F238E27FC236}">
                <a16:creationId xmlns:a16="http://schemas.microsoft.com/office/drawing/2014/main" id="{20CB8278-FAA4-4E86-8D18-3478FC29FA58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85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0CF32DA7-25EF-456D-9D72-BC96A8109426}"/>
              </a:ext>
            </a:extLst>
          </p:cNvPr>
          <p:cNvGrpSpPr/>
          <p:nvPr/>
        </p:nvGrpSpPr>
        <p:grpSpPr>
          <a:xfrm>
            <a:off x="4797412" y="1790378"/>
            <a:ext cx="3018225" cy="4826122"/>
            <a:chOff x="4798066" y="1759540"/>
            <a:chExt cx="3018225" cy="4826122"/>
          </a:xfrm>
        </p:grpSpPr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2CAD835D-36A3-406F-B85C-A1AF91DAE3C0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25929759-6D3E-4F57-9C24-ADD52A6A64B7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274" name="図 273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A4F8A8D-324A-4FF7-9B1F-1879EA3E28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0F4D48A5-0EBB-4858-A68E-C7C1221A6827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276" name="直線コネクタ 275">
                  <a:extLst>
                    <a:ext uri="{FF2B5EF4-FFF2-40B4-BE49-F238E27FC236}">
                      <a16:creationId xmlns:a16="http://schemas.microsoft.com/office/drawing/2014/main" id="{9AA12F3B-7581-48FA-BBFE-937D0809BD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>
                  <a:extLst>
                    <a:ext uri="{FF2B5EF4-FFF2-40B4-BE49-F238E27FC236}">
                      <a16:creationId xmlns:a16="http://schemas.microsoft.com/office/drawing/2014/main" id="{F9345657-DFF1-4E8E-A382-95970E351C99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>
                  <a:extLst>
                    <a:ext uri="{FF2B5EF4-FFF2-40B4-BE49-F238E27FC236}">
                      <a16:creationId xmlns:a16="http://schemas.microsoft.com/office/drawing/2014/main" id="{476D1F4D-1F69-4C0E-B559-22FDCFF0E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73" name="図 27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A382EF8-5935-4B59-93E1-A2480B18E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795076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296962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72376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23618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8817329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8817329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8817329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8817329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8817329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8817329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8814528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8817329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8817329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8817329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8817329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8817329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07250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32396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E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1405961" y="488517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364474" y="532211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6956764" y="534902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9477700" y="504316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9D0120A3-DD15-4C3C-A0CA-3EB81204640F}"/>
              </a:ext>
            </a:extLst>
          </p:cNvPr>
          <p:cNvSpPr/>
          <p:nvPr/>
        </p:nvSpPr>
        <p:spPr>
          <a:xfrm>
            <a:off x="4856976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27449F53-029F-4C7F-BA67-B1BF0A700366}"/>
              </a:ext>
            </a:extLst>
          </p:cNvPr>
          <p:cNvGrpSpPr/>
          <p:nvPr/>
        </p:nvGrpSpPr>
        <p:grpSpPr>
          <a:xfrm>
            <a:off x="6282312" y="3411019"/>
            <a:ext cx="748923" cy="1262477"/>
            <a:chOff x="55279" y="88430"/>
            <a:chExt cx="220988" cy="361252"/>
          </a:xfrm>
        </p:grpSpPr>
        <p:sp>
          <p:nvSpPr>
            <p:cNvPr id="246" name="テキスト ボックス 57">
              <a:extLst>
                <a:ext uri="{FF2B5EF4-FFF2-40B4-BE49-F238E27FC236}">
                  <a16:creationId xmlns:a16="http://schemas.microsoft.com/office/drawing/2014/main" id="{3E73A7EC-28D4-4734-AA0B-F6A1099E55A3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47" name="テキスト ボックス 58">
              <a:extLst>
                <a:ext uri="{FF2B5EF4-FFF2-40B4-BE49-F238E27FC236}">
                  <a16:creationId xmlns:a16="http://schemas.microsoft.com/office/drawing/2014/main" id="{A31FC965-D947-49D6-B064-8B2DA1A85BD9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ACDA692A-7780-473A-BC12-D2E57957E19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9" name="タイトル 1">
            <a:extLst>
              <a:ext uri="{FF2B5EF4-FFF2-40B4-BE49-F238E27FC236}">
                <a16:creationId xmlns:a16="http://schemas.microsoft.com/office/drawing/2014/main" id="{4613DF60-398B-4C75-BBFE-365D68D9FC63}"/>
              </a:ext>
            </a:extLst>
          </p:cNvPr>
          <p:cNvSpPr txBox="1">
            <a:spLocks/>
          </p:cNvSpPr>
          <p:nvPr/>
        </p:nvSpPr>
        <p:spPr>
          <a:xfrm>
            <a:off x="5273742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E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0" name="タイトル 1">
            <a:extLst>
              <a:ext uri="{FF2B5EF4-FFF2-40B4-BE49-F238E27FC236}">
                <a16:creationId xmlns:a16="http://schemas.microsoft.com/office/drawing/2014/main" id="{10E591B1-247F-42FA-A23B-FCE3CA625DD5}"/>
              </a:ext>
            </a:extLst>
          </p:cNvPr>
          <p:cNvSpPr txBox="1">
            <a:spLocks/>
          </p:cNvSpPr>
          <p:nvPr/>
        </p:nvSpPr>
        <p:spPr>
          <a:xfrm>
            <a:off x="6466886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F</a:t>
            </a:r>
          </a:p>
        </p:txBody>
      </p: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F84F9E17-C37C-4EE3-8BBB-F42D48E3F099}"/>
              </a:ext>
            </a:extLst>
          </p:cNvPr>
          <p:cNvGrpSpPr/>
          <p:nvPr/>
        </p:nvGrpSpPr>
        <p:grpSpPr>
          <a:xfrm>
            <a:off x="5257918" y="3455353"/>
            <a:ext cx="555389" cy="1264542"/>
            <a:chOff x="79181" y="88430"/>
            <a:chExt cx="163881" cy="361843"/>
          </a:xfrm>
        </p:grpSpPr>
        <p:sp>
          <p:nvSpPr>
            <p:cNvPr id="253" name="テキスト ボックス 57">
              <a:extLst>
                <a:ext uri="{FF2B5EF4-FFF2-40B4-BE49-F238E27FC236}">
                  <a16:creationId xmlns:a16="http://schemas.microsoft.com/office/drawing/2014/main" id="{B1884ABC-4EC7-474F-AF1B-0206B8E1ACC9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55" name="テキスト ボックス 58">
              <a:extLst>
                <a:ext uri="{FF2B5EF4-FFF2-40B4-BE49-F238E27FC236}">
                  <a16:creationId xmlns:a16="http://schemas.microsoft.com/office/drawing/2014/main" id="{7B3770A0-9927-44CA-8A99-2B1B8225160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5E586869-223B-4BF9-998B-C4C5A9D984F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7" name="タイトル 1">
            <a:extLst>
              <a:ext uri="{FF2B5EF4-FFF2-40B4-BE49-F238E27FC236}">
                <a16:creationId xmlns:a16="http://schemas.microsoft.com/office/drawing/2014/main" id="{2A84E184-2895-46DC-92CA-B09535AF3A1A}"/>
              </a:ext>
            </a:extLst>
          </p:cNvPr>
          <p:cNvSpPr txBox="1">
            <a:spLocks/>
          </p:cNvSpPr>
          <p:nvPr/>
        </p:nvSpPr>
        <p:spPr>
          <a:xfrm>
            <a:off x="5766236" y="373176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D636D5F8-3740-4C89-A951-5F9B6387DC5E}"/>
              </a:ext>
            </a:extLst>
          </p:cNvPr>
          <p:cNvSpPr txBox="1">
            <a:spLocks/>
          </p:cNvSpPr>
          <p:nvPr/>
        </p:nvSpPr>
        <p:spPr>
          <a:xfrm>
            <a:off x="5894763" y="1435031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87453FA9-2791-4D5B-9AC6-AF3EA72B5D45}"/>
              </a:ext>
            </a:extLst>
          </p:cNvPr>
          <p:cNvSpPr txBox="1">
            <a:spLocks/>
          </p:cNvSpPr>
          <p:nvPr/>
        </p:nvSpPr>
        <p:spPr>
          <a:xfrm>
            <a:off x="5032023" y="2802347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0407C041-DE10-42DE-80E9-A088D374E4D0}"/>
              </a:ext>
            </a:extLst>
          </p:cNvPr>
          <p:cNvGrpSpPr/>
          <p:nvPr/>
        </p:nvGrpSpPr>
        <p:grpSpPr>
          <a:xfrm>
            <a:off x="5456028" y="4348837"/>
            <a:ext cx="748923" cy="1262477"/>
            <a:chOff x="55279" y="88430"/>
            <a:chExt cx="220988" cy="361252"/>
          </a:xfrm>
        </p:grpSpPr>
        <p:sp>
          <p:nvSpPr>
            <p:cNvPr id="261" name="テキスト ボックス 57">
              <a:extLst>
                <a:ext uri="{FF2B5EF4-FFF2-40B4-BE49-F238E27FC236}">
                  <a16:creationId xmlns:a16="http://schemas.microsoft.com/office/drawing/2014/main" id="{D24F2509-4317-4F72-A937-0EC6A496C92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62" name="テキスト ボックス 58">
              <a:extLst>
                <a:ext uri="{FF2B5EF4-FFF2-40B4-BE49-F238E27FC236}">
                  <a16:creationId xmlns:a16="http://schemas.microsoft.com/office/drawing/2014/main" id="{6A34B7AD-9917-41E1-A4C2-56655309B29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38FD8F98-463A-4F61-BF19-F0CCCE06BB9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4" name="タイトル 1">
            <a:extLst>
              <a:ext uri="{FF2B5EF4-FFF2-40B4-BE49-F238E27FC236}">
                <a16:creationId xmlns:a16="http://schemas.microsoft.com/office/drawing/2014/main" id="{CD1BF899-5195-442C-9766-68AB70B2B696}"/>
              </a:ext>
            </a:extLst>
          </p:cNvPr>
          <p:cNvSpPr txBox="1">
            <a:spLocks/>
          </p:cNvSpPr>
          <p:nvPr/>
        </p:nvSpPr>
        <p:spPr>
          <a:xfrm>
            <a:off x="4939952" y="46695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65" name="タイトル 1">
            <a:extLst>
              <a:ext uri="{FF2B5EF4-FFF2-40B4-BE49-F238E27FC236}">
                <a16:creationId xmlns:a16="http://schemas.microsoft.com/office/drawing/2014/main" id="{714D8AA5-B6BE-4A7A-923B-69ED98D79992}"/>
              </a:ext>
            </a:extLst>
          </p:cNvPr>
          <p:cNvSpPr txBox="1">
            <a:spLocks/>
          </p:cNvSpPr>
          <p:nvPr/>
        </p:nvSpPr>
        <p:spPr>
          <a:xfrm>
            <a:off x="6136958" y="461845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715E5D20-3C43-4D0F-855C-748F46DF0581}"/>
              </a:ext>
            </a:extLst>
          </p:cNvPr>
          <p:cNvGrpSpPr/>
          <p:nvPr/>
        </p:nvGrpSpPr>
        <p:grpSpPr>
          <a:xfrm>
            <a:off x="6694368" y="4337264"/>
            <a:ext cx="555389" cy="1264542"/>
            <a:chOff x="79181" y="88430"/>
            <a:chExt cx="163881" cy="361843"/>
          </a:xfrm>
        </p:grpSpPr>
        <p:sp>
          <p:nvSpPr>
            <p:cNvPr id="267" name="テキスト ボックス 57">
              <a:extLst>
                <a:ext uri="{FF2B5EF4-FFF2-40B4-BE49-F238E27FC236}">
                  <a16:creationId xmlns:a16="http://schemas.microsoft.com/office/drawing/2014/main" id="{3F81A4C0-561E-4647-990F-2BAAD58DDF2E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68" name="テキスト ボックス 58">
              <a:extLst>
                <a:ext uri="{FF2B5EF4-FFF2-40B4-BE49-F238E27FC236}">
                  <a16:creationId xmlns:a16="http://schemas.microsoft.com/office/drawing/2014/main" id="{DBFAA58D-31F3-46E0-B4FD-465F660539A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3590FEF4-F757-46D5-B92B-55A7043CA5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テキスト ボックス 58">
            <a:extLst>
              <a:ext uri="{FF2B5EF4-FFF2-40B4-BE49-F238E27FC236}">
                <a16:creationId xmlns:a16="http://schemas.microsoft.com/office/drawing/2014/main" id="{328C8B6E-039B-4045-8BD3-626C239FC730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280" name="テキスト ボックス 58">
            <a:extLst>
              <a:ext uri="{FF2B5EF4-FFF2-40B4-BE49-F238E27FC236}">
                <a16:creationId xmlns:a16="http://schemas.microsoft.com/office/drawing/2014/main" id="{7BBA483B-AC49-4C9B-910D-20D4BDA5CE71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05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  <p:bldP spid="244" grpId="0" animBg="1"/>
      <p:bldP spid="249" grpId="0"/>
      <p:bldP spid="250" grpId="0"/>
      <p:bldP spid="257" grpId="0"/>
      <p:bldP spid="258" grpId="0"/>
      <p:bldP spid="259" grpId="0"/>
      <p:bldP spid="264" grpId="0"/>
      <p:bldP spid="2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0CF32DA7-25EF-456D-9D72-BC96A8109426}"/>
              </a:ext>
            </a:extLst>
          </p:cNvPr>
          <p:cNvGrpSpPr/>
          <p:nvPr/>
        </p:nvGrpSpPr>
        <p:grpSpPr>
          <a:xfrm>
            <a:off x="4797412" y="1790378"/>
            <a:ext cx="3018225" cy="4826122"/>
            <a:chOff x="4798066" y="1759540"/>
            <a:chExt cx="3018225" cy="4826122"/>
          </a:xfrm>
        </p:grpSpPr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2CAD835D-36A3-406F-B85C-A1AF91DAE3C0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25929759-6D3E-4F57-9C24-ADD52A6A64B7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274" name="図 273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A4F8A8D-324A-4FF7-9B1F-1879EA3E28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0F4D48A5-0EBB-4858-A68E-C7C1221A6827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276" name="直線コネクタ 275">
                  <a:extLst>
                    <a:ext uri="{FF2B5EF4-FFF2-40B4-BE49-F238E27FC236}">
                      <a16:creationId xmlns:a16="http://schemas.microsoft.com/office/drawing/2014/main" id="{9AA12F3B-7581-48FA-BBFE-937D0809BD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>
                  <a:extLst>
                    <a:ext uri="{FF2B5EF4-FFF2-40B4-BE49-F238E27FC236}">
                      <a16:creationId xmlns:a16="http://schemas.microsoft.com/office/drawing/2014/main" id="{F9345657-DFF1-4E8E-A382-95970E351C99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>
                  <a:extLst>
                    <a:ext uri="{FF2B5EF4-FFF2-40B4-BE49-F238E27FC236}">
                      <a16:creationId xmlns:a16="http://schemas.microsoft.com/office/drawing/2014/main" id="{476D1F4D-1F69-4C0E-B559-22FDCFF0E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73" name="図 27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A382EF8-5935-4B59-93E1-A2480B18E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795076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296962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72376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23618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8817329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8817329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8817329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8817329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8817329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8817329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8814528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8817329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8817329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8817329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8817329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8817329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07250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32396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E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1405961" y="488517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364474" y="532211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6956764" y="534902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9477700" y="504316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2DB4342-8C75-452B-9532-F5DE6A06CBEA}"/>
              </a:ext>
            </a:extLst>
          </p:cNvPr>
          <p:cNvGrpSpPr/>
          <p:nvPr/>
        </p:nvGrpSpPr>
        <p:grpSpPr>
          <a:xfrm>
            <a:off x="4004655" y="4968030"/>
            <a:ext cx="4337085" cy="1717420"/>
            <a:chOff x="3964463" y="4947934"/>
            <a:chExt cx="4337085" cy="1717420"/>
          </a:xfrm>
        </p:grpSpPr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43071EB4-3C02-44B2-806A-5960FB95728B}"/>
                </a:ext>
              </a:extLst>
            </p:cNvPr>
            <p:cNvSpPr/>
            <p:nvPr/>
          </p:nvSpPr>
          <p:spPr>
            <a:xfrm>
              <a:off x="4806736" y="5933983"/>
              <a:ext cx="2782800" cy="6005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81F0FB68-9F64-4DF1-899F-3A74F4CA10CD}"/>
                </a:ext>
              </a:extLst>
            </p:cNvPr>
            <p:cNvSpPr/>
            <p:nvPr/>
          </p:nvSpPr>
          <p:spPr>
            <a:xfrm>
              <a:off x="4800935" y="5614339"/>
              <a:ext cx="2782800" cy="315546"/>
            </a:xfrm>
            <a:prstGeom prst="rect">
              <a:avLst/>
            </a:prstGeom>
            <a:solidFill>
              <a:srgbClr val="008B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DA113385-46C6-4617-BC2F-1194E425A4C3}"/>
                </a:ext>
              </a:extLst>
            </p:cNvPr>
            <p:cNvGrpSpPr/>
            <p:nvPr/>
          </p:nvGrpSpPr>
          <p:grpSpPr>
            <a:xfrm>
              <a:off x="7746159" y="4947934"/>
              <a:ext cx="555389" cy="1264542"/>
              <a:chOff x="79181" y="88430"/>
              <a:chExt cx="163881" cy="361843"/>
            </a:xfrm>
          </p:grpSpPr>
          <p:sp>
            <p:nvSpPr>
              <p:cNvPr id="142" name="テキスト ボックス 57">
                <a:extLst>
                  <a:ext uri="{FF2B5EF4-FFF2-40B4-BE49-F238E27FC236}">
                    <a16:creationId xmlns:a16="http://schemas.microsoft.com/office/drawing/2014/main" id="{96F3038E-637B-4767-9630-304C5B7A04ED}"/>
                  </a:ext>
                </a:extLst>
              </p:cNvPr>
              <p:cNvSpPr txBox="1"/>
              <p:nvPr/>
            </p:nvSpPr>
            <p:spPr>
              <a:xfrm>
                <a:off x="98861" y="230101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4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43" name="テキスト ボックス 58">
                <a:extLst>
                  <a:ext uri="{FF2B5EF4-FFF2-40B4-BE49-F238E27FC236}">
                    <a16:creationId xmlns:a16="http://schemas.microsoft.com/office/drawing/2014/main" id="{A2093F5C-45A6-49D3-9975-E2CF5B61F941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79DE3590-EE7F-4553-9B21-2E4CA23795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0" name="タイトル 1">
              <a:extLst>
                <a:ext uri="{FF2B5EF4-FFF2-40B4-BE49-F238E27FC236}">
                  <a16:creationId xmlns:a16="http://schemas.microsoft.com/office/drawing/2014/main" id="{1969680A-C14F-412E-9C89-1D6A075A2BEA}"/>
                </a:ext>
              </a:extLst>
            </p:cNvPr>
            <p:cNvSpPr txBox="1">
              <a:spLocks/>
            </p:cNvSpPr>
            <p:nvPr/>
          </p:nvSpPr>
          <p:spPr>
            <a:xfrm>
              <a:off x="3964463" y="5285458"/>
              <a:ext cx="872283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sp>
          <p:nvSpPr>
            <p:cNvPr id="151" name="タイトル 1">
              <a:extLst>
                <a:ext uri="{FF2B5EF4-FFF2-40B4-BE49-F238E27FC236}">
                  <a16:creationId xmlns:a16="http://schemas.microsoft.com/office/drawing/2014/main" id="{CB3F21FE-8856-4564-88AA-47AECB234919}"/>
                </a:ext>
              </a:extLst>
            </p:cNvPr>
            <p:cNvSpPr txBox="1">
              <a:spLocks/>
            </p:cNvSpPr>
            <p:nvPr/>
          </p:nvSpPr>
          <p:spPr>
            <a:xfrm>
              <a:off x="3964463" y="6234234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A23A8258-3DB6-4262-B7B2-DFA2EEE71E62}"/>
              </a:ext>
            </a:extLst>
          </p:cNvPr>
          <p:cNvSpPr txBox="1">
            <a:spLocks/>
          </p:cNvSpPr>
          <p:nvPr/>
        </p:nvSpPr>
        <p:spPr>
          <a:xfrm>
            <a:off x="4015635" y="4236289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18326AFC-F497-4EB0-9826-BDBE4D0DD478}"/>
              </a:ext>
            </a:extLst>
          </p:cNvPr>
          <p:cNvSpPr txBox="1">
            <a:spLocks/>
          </p:cNvSpPr>
          <p:nvPr/>
        </p:nvSpPr>
        <p:spPr>
          <a:xfrm>
            <a:off x="4016690" y="326474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55" name="タイトル 1">
            <a:extLst>
              <a:ext uri="{FF2B5EF4-FFF2-40B4-BE49-F238E27FC236}">
                <a16:creationId xmlns:a16="http://schemas.microsoft.com/office/drawing/2014/main" id="{358D9D49-542D-4C7F-B26D-3F1792C794C3}"/>
              </a:ext>
            </a:extLst>
          </p:cNvPr>
          <p:cNvSpPr txBox="1">
            <a:spLocks/>
          </p:cNvSpPr>
          <p:nvPr/>
        </p:nvSpPr>
        <p:spPr>
          <a:xfrm>
            <a:off x="4034943" y="235148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B99D8B08-E377-4DC4-8736-F55587D1DE53}"/>
              </a:ext>
            </a:extLst>
          </p:cNvPr>
          <p:cNvCxnSpPr>
            <a:cxnSpLocks/>
          </p:cNvCxnSpPr>
          <p:nvPr/>
        </p:nvCxnSpPr>
        <p:spPr>
          <a:xfrm>
            <a:off x="4827556" y="255506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C17F11AE-8F02-4F25-A60B-EA2713B0B281}"/>
              </a:ext>
            </a:extLst>
          </p:cNvPr>
          <p:cNvCxnSpPr>
            <a:cxnSpLocks/>
          </p:cNvCxnSpPr>
          <p:nvPr/>
        </p:nvCxnSpPr>
        <p:spPr>
          <a:xfrm>
            <a:off x="4827556" y="459808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BFBAC8F8-966A-4F5D-AA49-1AD22746F4CB}"/>
              </a:ext>
            </a:extLst>
          </p:cNvPr>
          <p:cNvCxnSpPr>
            <a:cxnSpLocks/>
          </p:cNvCxnSpPr>
          <p:nvPr/>
        </p:nvCxnSpPr>
        <p:spPr>
          <a:xfrm>
            <a:off x="4827556" y="357657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ACCD0FDB-9AC8-4E9D-9EFC-FC0FFF8A97F5}"/>
              </a:ext>
            </a:extLst>
          </p:cNvPr>
          <p:cNvCxnSpPr>
            <a:cxnSpLocks/>
          </p:cNvCxnSpPr>
          <p:nvPr/>
        </p:nvCxnSpPr>
        <p:spPr>
          <a:xfrm>
            <a:off x="4817508" y="562918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E7BC877F-8A85-4A3B-ACF1-2ADBC581E6B7}"/>
              </a:ext>
            </a:extLst>
          </p:cNvPr>
          <p:cNvCxnSpPr>
            <a:cxnSpLocks/>
          </p:cNvCxnSpPr>
          <p:nvPr/>
        </p:nvCxnSpPr>
        <p:spPr>
          <a:xfrm>
            <a:off x="4853165" y="5634435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24A55FA4-6A59-4E42-8ABE-106D42C9848F}"/>
              </a:ext>
            </a:extLst>
          </p:cNvPr>
          <p:cNvGrpSpPr/>
          <p:nvPr/>
        </p:nvGrpSpPr>
        <p:grpSpPr>
          <a:xfrm>
            <a:off x="5922805" y="1198927"/>
            <a:ext cx="748923" cy="1273028"/>
            <a:chOff x="58507" y="88430"/>
            <a:chExt cx="220988" cy="364271"/>
          </a:xfrm>
        </p:grpSpPr>
        <p:sp>
          <p:nvSpPr>
            <p:cNvPr id="179" name="テキスト ボックス 57">
              <a:extLst>
                <a:ext uri="{FF2B5EF4-FFF2-40B4-BE49-F238E27FC236}">
                  <a16:creationId xmlns:a16="http://schemas.microsoft.com/office/drawing/2014/main" id="{449830A1-CE24-4861-893A-AFFE69DC4C37}"/>
                </a:ext>
              </a:extLst>
            </p:cNvPr>
            <p:cNvSpPr txBox="1"/>
            <p:nvPr/>
          </p:nvSpPr>
          <p:spPr>
            <a:xfrm>
              <a:off x="58507" y="232529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0" name="テキスト ボックス 58">
              <a:extLst>
                <a:ext uri="{FF2B5EF4-FFF2-40B4-BE49-F238E27FC236}">
                  <a16:creationId xmlns:a16="http://schemas.microsoft.com/office/drawing/2014/main" id="{B5AAE81A-9099-441C-9DDD-CE02EE869EE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BAFD5D25-3B52-41B4-9CC2-42BFCED74FE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92ABE613-FA38-4039-84C5-612222DD8647}"/>
              </a:ext>
            </a:extLst>
          </p:cNvPr>
          <p:cNvGrpSpPr/>
          <p:nvPr/>
        </p:nvGrpSpPr>
        <p:grpSpPr>
          <a:xfrm>
            <a:off x="5011643" y="1199040"/>
            <a:ext cx="555389" cy="1264542"/>
            <a:chOff x="79181" y="88430"/>
            <a:chExt cx="163881" cy="361843"/>
          </a:xfrm>
        </p:grpSpPr>
        <p:sp>
          <p:nvSpPr>
            <p:cNvPr id="183" name="テキスト ボックス 57">
              <a:extLst>
                <a:ext uri="{FF2B5EF4-FFF2-40B4-BE49-F238E27FC236}">
                  <a16:creationId xmlns:a16="http://schemas.microsoft.com/office/drawing/2014/main" id="{8B697909-2342-4F1E-97A4-98CF6E0E0106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4" name="テキスト ボックス 58">
              <a:extLst>
                <a:ext uri="{FF2B5EF4-FFF2-40B4-BE49-F238E27FC236}">
                  <a16:creationId xmlns:a16="http://schemas.microsoft.com/office/drawing/2014/main" id="{D1BC958E-FAA6-488C-8F6C-329246C0E50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4EC70A1E-2D75-4BE6-8FC0-C85EF9FFD9A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タイトル 1">
            <a:extLst>
              <a:ext uri="{FF2B5EF4-FFF2-40B4-BE49-F238E27FC236}">
                <a16:creationId xmlns:a16="http://schemas.microsoft.com/office/drawing/2014/main" id="{147946C1-BD10-4F84-B5ED-9E10C32C30C7}"/>
              </a:ext>
            </a:extLst>
          </p:cNvPr>
          <p:cNvSpPr txBox="1">
            <a:spLocks/>
          </p:cNvSpPr>
          <p:nvPr/>
        </p:nvSpPr>
        <p:spPr>
          <a:xfrm>
            <a:off x="5496428" y="1477243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7" name="タイトル 1">
            <a:extLst>
              <a:ext uri="{FF2B5EF4-FFF2-40B4-BE49-F238E27FC236}">
                <a16:creationId xmlns:a16="http://schemas.microsoft.com/office/drawing/2014/main" id="{E9572080-21CA-48FB-8C34-14A884D0F79B}"/>
              </a:ext>
            </a:extLst>
          </p:cNvPr>
          <p:cNvSpPr txBox="1">
            <a:spLocks/>
          </p:cNvSpPr>
          <p:nvPr/>
        </p:nvSpPr>
        <p:spPr>
          <a:xfrm>
            <a:off x="6525370" y="148351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0D1FB862-6CEF-4316-96E3-25D0E5C92B90}"/>
              </a:ext>
            </a:extLst>
          </p:cNvPr>
          <p:cNvGrpSpPr/>
          <p:nvPr/>
        </p:nvGrpSpPr>
        <p:grpSpPr>
          <a:xfrm>
            <a:off x="6978660" y="1222735"/>
            <a:ext cx="555389" cy="1264542"/>
            <a:chOff x="79181" y="88430"/>
            <a:chExt cx="163881" cy="361843"/>
          </a:xfrm>
        </p:grpSpPr>
        <p:sp>
          <p:nvSpPr>
            <p:cNvPr id="189" name="テキスト ボックス 57">
              <a:extLst>
                <a:ext uri="{FF2B5EF4-FFF2-40B4-BE49-F238E27FC236}">
                  <a16:creationId xmlns:a16="http://schemas.microsoft.com/office/drawing/2014/main" id="{4C4AEAA3-61DC-4642-9C2F-BE07BB703057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90" name="テキスト ボックス 58">
              <a:extLst>
                <a:ext uri="{FF2B5EF4-FFF2-40B4-BE49-F238E27FC236}">
                  <a16:creationId xmlns:a16="http://schemas.microsoft.com/office/drawing/2014/main" id="{3350ADC0-A89B-4D0F-B68C-7C3D328E6C7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0484B45B-47FF-40E1-8543-AB9EB084E86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2" name="テキスト ボックス 58">
            <a:extLst>
              <a:ext uri="{FF2B5EF4-FFF2-40B4-BE49-F238E27FC236}">
                <a16:creationId xmlns:a16="http://schemas.microsoft.com/office/drawing/2014/main" id="{B42A44CF-E3F6-4A20-87BD-54A2498E2A42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93" name="テキスト ボックス 58">
            <a:extLst>
              <a:ext uri="{FF2B5EF4-FFF2-40B4-BE49-F238E27FC236}">
                <a16:creationId xmlns:a16="http://schemas.microsoft.com/office/drawing/2014/main" id="{AC0DD9F6-5387-4883-84D8-B4B08DB75A36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6082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  <p:bldP spid="186" grpId="0"/>
      <p:bldP spid="1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224FDEB-3385-4F20-850A-B96CE67101A4}"/>
              </a:ext>
            </a:extLst>
          </p:cNvPr>
          <p:cNvGrpSpPr/>
          <p:nvPr/>
        </p:nvGrpSpPr>
        <p:grpSpPr>
          <a:xfrm>
            <a:off x="4747826" y="1759540"/>
            <a:ext cx="3018225" cy="4826122"/>
            <a:chOff x="4798066" y="1759540"/>
            <a:chExt cx="3018225" cy="482612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420E253-EDF9-4664-8368-9D897BBA1503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8A2D2677-72F0-4920-A1F9-16FD48CB9658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6" name="図 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35D9BF0E-1212-49BE-B831-5AC4E30B46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399AEF61-AE9A-4E24-8E43-158E67A2D40A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D6DFEED0-518C-4277-A1BA-E8457C5138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91BC01D9-0ACB-4F4A-B360-FAF0740796C4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30062371-5018-4A88-85B7-B9BC57CF3A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2" name="図 11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61BEC1A-42CA-46A1-8A8F-ED47EAB61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DD73CD-4D03-4103-A564-20F2B4E49107}"/>
              </a:ext>
            </a:extLst>
          </p:cNvPr>
          <p:cNvSpPr/>
          <p:nvPr/>
        </p:nvSpPr>
        <p:spPr>
          <a:xfrm>
            <a:off x="4806736" y="5933983"/>
            <a:ext cx="2782800" cy="6005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D661634-7AAD-4D15-A5C9-44FC604315C6}"/>
              </a:ext>
            </a:extLst>
          </p:cNvPr>
          <p:cNvSpPr/>
          <p:nvPr/>
        </p:nvSpPr>
        <p:spPr>
          <a:xfrm>
            <a:off x="4800935" y="5614339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46569C3-FC71-4BD8-A1D8-AF0C742348E5}"/>
              </a:ext>
            </a:extLst>
          </p:cNvPr>
          <p:cNvCxnSpPr>
            <a:cxnSpLocks/>
          </p:cNvCxnSpPr>
          <p:nvPr/>
        </p:nvCxnSpPr>
        <p:spPr>
          <a:xfrm>
            <a:off x="4802708" y="56143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B7EBBCD-1E0A-44D3-AEDD-B433D1C36BFF}"/>
              </a:ext>
            </a:extLst>
          </p:cNvPr>
          <p:cNvGrpSpPr/>
          <p:nvPr/>
        </p:nvGrpSpPr>
        <p:grpSpPr>
          <a:xfrm>
            <a:off x="7746159" y="4947934"/>
            <a:ext cx="555389" cy="1264542"/>
            <a:chOff x="79181" y="88430"/>
            <a:chExt cx="163881" cy="361843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E0D547D3-7A73-4762-A60C-60CFBDD5BB94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0E60BCFE-4A63-4A0C-9BB4-3E09E394252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23FC3327-1892-442F-9BB1-6A3ABE30D40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1B20A7D-1992-468A-9E8B-88D4CF3E0414}"/>
              </a:ext>
            </a:extLst>
          </p:cNvPr>
          <p:cNvGrpSpPr/>
          <p:nvPr/>
        </p:nvGrpSpPr>
        <p:grpSpPr>
          <a:xfrm>
            <a:off x="1768241" y="1438719"/>
            <a:ext cx="748923" cy="1262477"/>
            <a:chOff x="55279" y="88430"/>
            <a:chExt cx="220988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AA9BC815-01A5-45E3-879D-D8E168B21BE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1B11F867-FE7B-41FA-BD8D-EE974B686F9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82084199-8C2A-49E4-9B45-C5C70BCCFD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B5F68AC-D948-4061-A740-F3BBACC91ADF}"/>
              </a:ext>
            </a:extLst>
          </p:cNvPr>
          <p:cNvGrpSpPr/>
          <p:nvPr/>
        </p:nvGrpSpPr>
        <p:grpSpPr>
          <a:xfrm>
            <a:off x="556766" y="1440209"/>
            <a:ext cx="555389" cy="1264542"/>
            <a:chOff x="79181" y="88430"/>
            <a:chExt cx="163881" cy="361843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AC4AFBE4-B08B-43D6-8E47-8282BF239790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8F96CE03-D2C9-43F1-80EB-27C0F50025A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80544FF-0EBC-4563-96D8-29DD1833E6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B7ACFA1F-7521-42D8-A24C-D9C11CC9B4CB}"/>
              </a:ext>
            </a:extLst>
          </p:cNvPr>
          <p:cNvSpPr txBox="1">
            <a:spLocks/>
          </p:cNvSpPr>
          <p:nvPr/>
        </p:nvSpPr>
        <p:spPr>
          <a:xfrm>
            <a:off x="254372" y="590474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BB09E595-1122-4DED-B287-96B5039431F2}"/>
              </a:ext>
            </a:extLst>
          </p:cNvPr>
          <p:cNvSpPr txBox="1">
            <a:spLocks/>
          </p:cNvSpPr>
          <p:nvPr/>
        </p:nvSpPr>
        <p:spPr>
          <a:xfrm>
            <a:off x="1242127" y="172787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12E3486-E467-4945-B8F5-A9D6DB10EEEE}"/>
              </a:ext>
            </a:extLst>
          </p:cNvPr>
          <p:cNvSpPr txBox="1">
            <a:spLocks/>
          </p:cNvSpPr>
          <p:nvPr/>
        </p:nvSpPr>
        <p:spPr>
          <a:xfrm>
            <a:off x="3964463" y="3312856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EACE5977-478A-4BD6-BC1B-6B246EB3F8C6}"/>
              </a:ext>
            </a:extLst>
          </p:cNvPr>
          <p:cNvSpPr txBox="1">
            <a:spLocks/>
          </p:cNvSpPr>
          <p:nvPr/>
        </p:nvSpPr>
        <p:spPr>
          <a:xfrm>
            <a:off x="3964463" y="431994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5B77E4B1-D1C0-40D7-8315-4FC75C1BAED8}"/>
              </a:ext>
            </a:extLst>
          </p:cNvPr>
          <p:cNvSpPr txBox="1">
            <a:spLocks/>
          </p:cNvSpPr>
          <p:nvPr/>
        </p:nvSpPr>
        <p:spPr>
          <a:xfrm>
            <a:off x="3964463" y="528545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AE0E87E9-3753-4358-A2A1-70FA5C8A2F1B}"/>
              </a:ext>
            </a:extLst>
          </p:cNvPr>
          <p:cNvSpPr txBox="1">
            <a:spLocks/>
          </p:cNvSpPr>
          <p:nvPr/>
        </p:nvSpPr>
        <p:spPr>
          <a:xfrm>
            <a:off x="3964463" y="6234234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41EED05D-1AE2-49DB-8346-439587A47786}"/>
              </a:ext>
            </a:extLst>
          </p:cNvPr>
          <p:cNvSpPr txBox="1">
            <a:spLocks/>
          </p:cNvSpPr>
          <p:nvPr/>
        </p:nvSpPr>
        <p:spPr>
          <a:xfrm>
            <a:off x="3964463" y="2305770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380E9AC-40CD-4C56-AF9C-CD3E314A23D3}"/>
              </a:ext>
            </a:extLst>
          </p:cNvPr>
          <p:cNvSpPr txBox="1">
            <a:spLocks/>
          </p:cNvSpPr>
          <p:nvPr/>
        </p:nvSpPr>
        <p:spPr>
          <a:xfrm>
            <a:off x="2423129" y="172293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C247E0BD-CB03-4AB0-8099-F339B91688C9}"/>
              </a:ext>
            </a:extLst>
          </p:cNvPr>
          <p:cNvGrpSpPr/>
          <p:nvPr/>
        </p:nvGrpSpPr>
        <p:grpSpPr>
          <a:xfrm>
            <a:off x="2980539" y="1441742"/>
            <a:ext cx="555389" cy="1264542"/>
            <a:chOff x="79181" y="88430"/>
            <a:chExt cx="163881" cy="361843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91B90DDD-83DD-4B14-953A-7FFECC40A641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A3277100-1D76-42B9-967B-919F5ADB26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3773EE3-C0DE-417A-A64B-A35262BE008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8">
            <a:extLst>
              <a:ext uri="{FF2B5EF4-FFF2-40B4-BE49-F238E27FC236}">
                <a16:creationId xmlns:a16="http://schemas.microsoft.com/office/drawing/2014/main" id="{11C90861-94D6-4B7E-A900-A756AF1341BE}"/>
              </a:ext>
            </a:extLst>
          </p:cNvPr>
          <p:cNvSpPr txBox="1"/>
          <p:nvPr/>
        </p:nvSpPr>
        <p:spPr>
          <a:xfrm>
            <a:off x="7693689" y="187754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716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850985" y="25605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47173" y="627379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26577" y="5111584"/>
            <a:ext cx="748923" cy="1262477"/>
            <a:chOff x="55279" y="88430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4113E8D3-157A-4D10-A8D8-006143560AFB}"/>
              </a:ext>
            </a:extLst>
          </p:cNvPr>
          <p:cNvGrpSpPr/>
          <p:nvPr/>
        </p:nvGrpSpPr>
        <p:grpSpPr>
          <a:xfrm>
            <a:off x="8326493" y="923563"/>
            <a:ext cx="3506410" cy="5774798"/>
            <a:chOff x="4658308" y="908213"/>
            <a:chExt cx="3506410" cy="5774798"/>
          </a:xfrm>
        </p:grpSpPr>
        <p:sp>
          <p:nvSpPr>
            <p:cNvPr id="141" name="タイトル 1">
              <a:extLst>
                <a:ext uri="{FF2B5EF4-FFF2-40B4-BE49-F238E27FC236}">
                  <a16:creationId xmlns:a16="http://schemas.microsoft.com/office/drawing/2014/main" id="{CB25538B-90A3-4BD9-9A92-D340497D6FAA}"/>
                </a:ext>
              </a:extLst>
            </p:cNvPr>
            <p:cNvSpPr txBox="1">
              <a:spLocks/>
            </p:cNvSpPr>
            <p:nvPr/>
          </p:nvSpPr>
          <p:spPr>
            <a:xfrm>
              <a:off x="4992624" y="61961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AF266D93-F09D-4FE4-8C96-1DF6024D6FE4}"/>
                </a:ext>
              </a:extLst>
            </p:cNvPr>
            <p:cNvGrpSpPr/>
            <p:nvPr/>
          </p:nvGrpSpPr>
          <p:grpSpPr>
            <a:xfrm>
              <a:off x="4658308" y="908213"/>
              <a:ext cx="3506410" cy="5774798"/>
              <a:chOff x="4658308" y="908213"/>
              <a:chExt cx="3506410" cy="5774798"/>
            </a:xfrm>
          </p:grpSpPr>
          <p:sp>
            <p:nvSpPr>
              <p:cNvPr id="143" name="タイトル 1">
                <a:extLst>
                  <a:ext uri="{FF2B5EF4-FFF2-40B4-BE49-F238E27FC236}">
                    <a16:creationId xmlns:a16="http://schemas.microsoft.com/office/drawing/2014/main" id="{B3042110-9BDA-4425-94E7-3CAFE6069E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9647" y="651397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1E4E62B-6C59-4FF6-BDB2-16889A29E96F}"/>
                  </a:ext>
                </a:extLst>
              </p:cNvPr>
              <p:cNvGrpSpPr/>
              <p:nvPr/>
            </p:nvGrpSpPr>
            <p:grpSpPr>
              <a:xfrm>
                <a:off x="4658308" y="908213"/>
                <a:ext cx="3506410" cy="5690549"/>
                <a:chOff x="4386914" y="907185"/>
                <a:chExt cx="3506410" cy="5690549"/>
              </a:xfrm>
            </p:grpSpPr>
            <p:sp>
              <p:nvSpPr>
                <p:cNvPr id="145" name="タイトル 1">
                  <a:extLst>
                    <a:ext uri="{FF2B5EF4-FFF2-40B4-BE49-F238E27FC236}">
                      <a16:creationId xmlns:a16="http://schemas.microsoft.com/office/drawing/2014/main" id="{8208ADDE-FEB6-4220-8781-38769BDABE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86914" y="907185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G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146" name="図 14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2DA22A7-7481-4633-903B-6758E6D99F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509368" y="1784777"/>
                  <a:ext cx="626014" cy="1224049"/>
                </a:xfrm>
                <a:prstGeom prst="rect">
                  <a:avLst/>
                </a:prstGeom>
              </p:spPr>
            </p:pic>
            <p:sp>
              <p:nvSpPr>
                <p:cNvPr id="147" name="タイトル 1">
                  <a:extLst>
                    <a:ext uri="{FF2B5EF4-FFF2-40B4-BE49-F238E27FC236}">
                      <a16:creationId xmlns:a16="http://schemas.microsoft.com/office/drawing/2014/main" id="{B8E18AED-7BF9-4E21-A13D-094992704D3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882064" y="1079076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12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148" name="グループ化 147">
                  <a:extLst>
                    <a:ext uri="{FF2B5EF4-FFF2-40B4-BE49-F238E27FC236}">
                      <a16:creationId xmlns:a16="http://schemas.microsoft.com/office/drawing/2014/main" id="{2282C049-52F4-4F52-8A13-C365AD3DC707}"/>
                    </a:ext>
                  </a:extLst>
                </p:cNvPr>
                <p:cNvGrpSpPr/>
                <p:nvPr/>
              </p:nvGrpSpPr>
              <p:grpSpPr>
                <a:xfrm>
                  <a:off x="4882064" y="2509778"/>
                  <a:ext cx="2849224" cy="4087956"/>
                  <a:chOff x="7026434" y="2291633"/>
                  <a:chExt cx="2849224" cy="4087956"/>
                </a:xfrm>
              </p:grpSpPr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7207DE01-648C-45BC-A00B-2E422A8109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291691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C76C3315-BBF3-4DCE-93A0-CFF4FCFEB6F1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37896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6AA11061-8C99-459C-BEF8-75A5369ED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5658" y="2291633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9" name="タイトル 1">
                  <a:extLst>
                    <a:ext uri="{FF2B5EF4-FFF2-40B4-BE49-F238E27FC236}">
                      <a16:creationId xmlns:a16="http://schemas.microsoft.com/office/drawing/2014/main" id="{A7070721-D7F9-454B-828B-3C7997183C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47900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0" name="タイトル 1">
                  <a:extLst>
                    <a:ext uri="{FF2B5EF4-FFF2-40B4-BE49-F238E27FC236}">
                      <a16:creationId xmlns:a16="http://schemas.microsoft.com/office/drawing/2014/main" id="{C849BF2C-4CC8-4110-BDDF-AA8F1B9FCD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818619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1" name="タイトル 1">
                  <a:extLst>
                    <a:ext uri="{FF2B5EF4-FFF2-40B4-BE49-F238E27FC236}">
                      <a16:creationId xmlns:a16="http://schemas.microsoft.com/office/drawing/2014/main" id="{3BBAEFDA-E27D-43D7-9C2E-064A4FD73A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158236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2" name="タイトル 1">
                  <a:extLst>
                    <a:ext uri="{FF2B5EF4-FFF2-40B4-BE49-F238E27FC236}">
                      <a16:creationId xmlns:a16="http://schemas.microsoft.com/office/drawing/2014/main" id="{A4584C76-DCF5-4006-BE9F-BF0D658DB73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856321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3" name="タイトル 1">
                  <a:extLst>
                    <a:ext uri="{FF2B5EF4-FFF2-40B4-BE49-F238E27FC236}">
                      <a16:creationId xmlns:a16="http://schemas.microsoft.com/office/drawing/2014/main" id="{7E9FC793-03C5-4867-A40C-6D4EA4B4E9B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497853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4" name="タイトル 1">
                  <a:extLst>
                    <a:ext uri="{FF2B5EF4-FFF2-40B4-BE49-F238E27FC236}">
                      <a16:creationId xmlns:a16="http://schemas.microsoft.com/office/drawing/2014/main" id="{96841FDF-5540-4C7A-A30C-5E058BD7D48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87517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5" name="タイトル 1">
                  <a:extLst>
                    <a:ext uri="{FF2B5EF4-FFF2-40B4-BE49-F238E27FC236}">
                      <a16:creationId xmlns:a16="http://schemas.microsoft.com/office/drawing/2014/main" id="{6329B4D3-CB04-4FF6-A3FC-2CC44BA8E69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17708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6" name="タイトル 1">
                  <a:extLst>
                    <a:ext uri="{FF2B5EF4-FFF2-40B4-BE49-F238E27FC236}">
                      <a16:creationId xmlns:a16="http://schemas.microsoft.com/office/drawing/2014/main" id="{745852CC-2417-44D8-8807-0541C75989C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195938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7" name="タイトル 1">
                  <a:extLst>
                    <a:ext uri="{FF2B5EF4-FFF2-40B4-BE49-F238E27FC236}">
                      <a16:creationId xmlns:a16="http://schemas.microsoft.com/office/drawing/2014/main" id="{43AC7618-7CCE-4537-925A-667E99B59FE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535555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8" name="タイトル 1">
                  <a:extLst>
                    <a:ext uri="{FF2B5EF4-FFF2-40B4-BE49-F238E27FC236}">
                      <a16:creationId xmlns:a16="http://schemas.microsoft.com/office/drawing/2014/main" id="{31EC83F3-F4B8-499F-A32D-3EC254B3333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83747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9" name="タイトル 1">
                  <a:extLst>
                    <a:ext uri="{FF2B5EF4-FFF2-40B4-BE49-F238E27FC236}">
                      <a16:creationId xmlns:a16="http://schemas.microsoft.com/office/drawing/2014/main" id="{51F07004-B555-45A1-BAE9-75AB43634E6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51670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60" name="タイトル 1">
                  <a:extLst>
                    <a:ext uri="{FF2B5EF4-FFF2-40B4-BE49-F238E27FC236}">
                      <a16:creationId xmlns:a16="http://schemas.microsoft.com/office/drawing/2014/main" id="{C72E8274-32A2-459F-AEDC-FE86E7047FB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434769" y="1892246"/>
                  <a:ext cx="553420" cy="417374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分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85852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4954436-EFAC-4D43-BCF7-E96DDA1A0F31}"/>
              </a:ext>
            </a:extLst>
          </p:cNvPr>
          <p:cNvSpPr/>
          <p:nvPr/>
        </p:nvSpPr>
        <p:spPr>
          <a:xfrm>
            <a:off x="1156321" y="2560493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C1469BF8-3166-431B-BE44-71DBE1C2C0DD}"/>
              </a:ext>
            </a:extLst>
          </p:cNvPr>
          <p:cNvSpPr/>
          <p:nvPr/>
        </p:nvSpPr>
        <p:spPr>
          <a:xfrm>
            <a:off x="1145593" y="5945770"/>
            <a:ext cx="2782800" cy="6419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875B4E64-14F2-466D-BC39-46BA814ADB6F}"/>
              </a:ext>
            </a:extLst>
          </p:cNvPr>
          <p:cNvGrpSpPr/>
          <p:nvPr/>
        </p:nvGrpSpPr>
        <p:grpSpPr>
          <a:xfrm>
            <a:off x="529006" y="836685"/>
            <a:ext cx="3640160" cy="5836111"/>
            <a:chOff x="8231429" y="871273"/>
            <a:chExt cx="3640160" cy="5836111"/>
          </a:xfrm>
        </p:grpSpPr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DB20D248-EAC4-4798-B028-E83E99AB2890}"/>
                </a:ext>
              </a:extLst>
            </p:cNvPr>
            <p:cNvGrpSpPr/>
            <p:nvPr/>
          </p:nvGrpSpPr>
          <p:grpSpPr>
            <a:xfrm>
              <a:off x="8231429" y="871273"/>
              <a:ext cx="3640160" cy="5782476"/>
              <a:chOff x="8231429" y="871273"/>
              <a:chExt cx="3640160" cy="5782476"/>
            </a:xfrm>
          </p:grpSpPr>
          <p:sp>
            <p:nvSpPr>
              <p:cNvPr id="190" name="タイトル 1">
                <a:extLst>
                  <a:ext uri="{FF2B5EF4-FFF2-40B4-BE49-F238E27FC236}">
                    <a16:creationId xmlns:a16="http://schemas.microsoft.com/office/drawing/2014/main" id="{7D581450-3960-48E0-940E-385909D4BA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4749" y="871273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F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91" name="図 19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804F180-9B76-49A8-B634-D9F905E1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231429" y="1667058"/>
                <a:ext cx="809256" cy="1582344"/>
              </a:xfrm>
              <a:prstGeom prst="rect">
                <a:avLst/>
              </a:prstGeom>
            </p:spPr>
          </p:pic>
          <p:sp>
            <p:nvSpPr>
              <p:cNvPr id="192" name="タイトル 1">
                <a:extLst>
                  <a:ext uri="{FF2B5EF4-FFF2-40B4-BE49-F238E27FC236}">
                    <a16:creationId xmlns:a16="http://schemas.microsoft.com/office/drawing/2014/main" id="{EB0C0C7D-A0D5-4D08-894A-AF8C51DCA9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0329" y="1060515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６分で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D82CA716-7B6B-441C-86BC-2BB08B7C2019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8DF61C0A-1D98-4CE8-8E44-7ED3F1EF9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F8BC1BF9-E825-483B-B942-C71E7A91E8B7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E6350108-96ED-4C7D-821A-5D504E69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タイトル 1">
              <a:extLst>
                <a:ext uri="{FF2B5EF4-FFF2-40B4-BE49-F238E27FC236}">
                  <a16:creationId xmlns:a16="http://schemas.microsoft.com/office/drawing/2014/main" id="{E9F5AFD2-B615-44BB-801F-CC2E3E3EB5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4" name="タイトル 1">
              <a:extLst>
                <a:ext uri="{FF2B5EF4-FFF2-40B4-BE49-F238E27FC236}">
                  <a16:creationId xmlns:a16="http://schemas.microsoft.com/office/drawing/2014/main" id="{874B0C35-CC6A-4877-B328-B181FF72AA8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5" name="タイトル 1">
              <a:extLst>
                <a:ext uri="{FF2B5EF4-FFF2-40B4-BE49-F238E27FC236}">
                  <a16:creationId xmlns:a16="http://schemas.microsoft.com/office/drawing/2014/main" id="{9B5D9FC7-8FE2-41D6-B85B-3ED8996116E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6" name="タイトル 1">
              <a:extLst>
                <a:ext uri="{FF2B5EF4-FFF2-40B4-BE49-F238E27FC236}">
                  <a16:creationId xmlns:a16="http://schemas.microsoft.com/office/drawing/2014/main" id="{8515D282-75F5-441F-A794-521F0DCEE3B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1913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7" name="タイトル 1">
              <a:extLst>
                <a:ext uri="{FF2B5EF4-FFF2-40B4-BE49-F238E27FC236}">
                  <a16:creationId xmlns:a16="http://schemas.microsoft.com/office/drawing/2014/main" id="{E4B9CD60-9BA8-4420-9BF0-E628FAF105BD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868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8" name="タイトル 1">
              <a:extLst>
                <a:ext uri="{FF2B5EF4-FFF2-40B4-BE49-F238E27FC236}">
                  <a16:creationId xmlns:a16="http://schemas.microsoft.com/office/drawing/2014/main" id="{613BF79E-C954-4C87-95E9-8E457A383B1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5301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9" name="タイトル 1">
              <a:extLst>
                <a:ext uri="{FF2B5EF4-FFF2-40B4-BE49-F238E27FC236}">
                  <a16:creationId xmlns:a16="http://schemas.microsoft.com/office/drawing/2014/main" id="{3DADA916-F7A2-4F76-A54D-DB312892B22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DD47878-3F1D-42C6-AA9E-E3DD651949AC}"/>
              </a:ext>
            </a:extLst>
          </p:cNvPr>
          <p:cNvCxnSpPr>
            <a:cxnSpLocks/>
          </p:cNvCxnSpPr>
          <p:nvPr/>
        </p:nvCxnSpPr>
        <p:spPr>
          <a:xfrm>
            <a:off x="1129498" y="591342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62434B9-F7E1-4DA8-82EE-4D565BF5D9E9}"/>
              </a:ext>
            </a:extLst>
          </p:cNvPr>
          <p:cNvGrpSpPr/>
          <p:nvPr/>
        </p:nvGrpSpPr>
        <p:grpSpPr>
          <a:xfrm>
            <a:off x="2248983" y="4683293"/>
            <a:ext cx="555388" cy="1262477"/>
            <a:chOff x="79181" y="88430"/>
            <a:chExt cx="163881" cy="361252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82C40621-713D-4140-B13F-12126F215953}"/>
                </a:ext>
              </a:extLst>
            </p:cNvPr>
            <p:cNvSpPr txBox="1"/>
            <p:nvPr/>
          </p:nvSpPr>
          <p:spPr>
            <a:xfrm>
              <a:off x="93824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C74F571D-19EF-4D3D-BA93-8A868E471C9A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C1B5525-2158-4911-9C7A-236A6859B84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94489588-B17C-4A27-8472-1DB8235BA40C}"/>
              </a:ext>
            </a:extLst>
          </p:cNvPr>
          <p:cNvGrpSpPr/>
          <p:nvPr/>
        </p:nvGrpSpPr>
        <p:grpSpPr>
          <a:xfrm>
            <a:off x="338771" y="2325998"/>
            <a:ext cx="872283" cy="4462431"/>
            <a:chOff x="8041194" y="2360586"/>
            <a:chExt cx="872283" cy="4462431"/>
          </a:xfrm>
        </p:grpSpPr>
        <p:sp>
          <p:nvSpPr>
            <p:cNvPr id="204" name="タイトル 1">
              <a:extLst>
                <a:ext uri="{FF2B5EF4-FFF2-40B4-BE49-F238E27FC236}">
                  <a16:creationId xmlns:a16="http://schemas.microsoft.com/office/drawing/2014/main" id="{CC9BA14A-910E-430D-86D6-4D76E602EDB4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4393237"/>
              <a:ext cx="872283" cy="4943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3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5" name="タイトル 1">
              <a:extLst>
                <a:ext uri="{FF2B5EF4-FFF2-40B4-BE49-F238E27FC236}">
                  <a16:creationId xmlns:a16="http://schemas.microsoft.com/office/drawing/2014/main" id="{4A3DADD2-FFB7-4837-B62E-AA4636248141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6391897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0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6" name="タイトル 1">
              <a:extLst>
                <a:ext uri="{FF2B5EF4-FFF2-40B4-BE49-F238E27FC236}">
                  <a16:creationId xmlns:a16="http://schemas.microsoft.com/office/drawing/2014/main" id="{B37DE1A6-CBFC-4422-9427-8709EC6150D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026349"/>
              <a:ext cx="872283" cy="5293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2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7" name="タイトル 1">
              <a:extLst>
                <a:ext uri="{FF2B5EF4-FFF2-40B4-BE49-F238E27FC236}">
                  <a16:creationId xmlns:a16="http://schemas.microsoft.com/office/drawing/2014/main" id="{53DF116D-52D5-4956-8398-D5DDEAFE38D9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694533"/>
              <a:ext cx="872283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8" name="タイトル 1">
              <a:extLst>
                <a:ext uri="{FF2B5EF4-FFF2-40B4-BE49-F238E27FC236}">
                  <a16:creationId xmlns:a16="http://schemas.microsoft.com/office/drawing/2014/main" id="{C7AEF7F3-9416-4359-B9BD-ED0A713668B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3654994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4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9" name="タイトル 1">
              <a:extLst>
                <a:ext uri="{FF2B5EF4-FFF2-40B4-BE49-F238E27FC236}">
                  <a16:creationId xmlns:a16="http://schemas.microsoft.com/office/drawing/2014/main" id="{FDE4A788-313A-44FB-AC57-3C926B29FB3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916751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5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10" name="タイトル 1">
              <a:extLst>
                <a:ext uri="{FF2B5EF4-FFF2-40B4-BE49-F238E27FC236}">
                  <a16:creationId xmlns:a16="http://schemas.microsoft.com/office/drawing/2014/main" id="{64A7B681-7782-4564-AADB-19BCD8CBC22B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360586"/>
              <a:ext cx="872283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6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64FC8281-DE1E-4F53-B97E-C85C9F40F0DC}"/>
              </a:ext>
            </a:extLst>
          </p:cNvPr>
          <p:cNvSpPr/>
          <p:nvPr/>
        </p:nvSpPr>
        <p:spPr>
          <a:xfrm>
            <a:off x="4856976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FEF81B7C-AA3B-46B5-947B-CFAC2F2C33A3}"/>
              </a:ext>
            </a:extLst>
          </p:cNvPr>
          <p:cNvSpPr/>
          <p:nvPr/>
        </p:nvSpPr>
        <p:spPr>
          <a:xfrm>
            <a:off x="4831153" y="5891550"/>
            <a:ext cx="2782800" cy="6005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E3421B78-0AF8-410F-9F6C-CF5CA66DAD97}"/>
              </a:ext>
            </a:extLst>
          </p:cNvPr>
          <p:cNvGrpSpPr/>
          <p:nvPr/>
        </p:nvGrpSpPr>
        <p:grpSpPr>
          <a:xfrm>
            <a:off x="4798066" y="1759540"/>
            <a:ext cx="2883038" cy="4826122"/>
            <a:chOff x="8779910" y="1832492"/>
            <a:chExt cx="2883038" cy="4826122"/>
          </a:xfrm>
        </p:grpSpPr>
        <p:pic>
          <p:nvPicPr>
            <p:cNvPr id="214" name="図 2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DCF77480-4F2F-4570-90EF-5121D7325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9910" y="1832492"/>
              <a:ext cx="605897" cy="1226000"/>
            </a:xfrm>
            <a:prstGeom prst="rect">
              <a:avLst/>
            </a:prstGeom>
          </p:spPr>
        </p:pic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E38F6098-5895-491E-994E-ADA45901EA97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8A9D5B0D-BF2A-4204-8586-43169AE6D7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0883CE2D-E124-4429-90AF-1EF74EB04D2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D37D4156-38D2-4F45-8E2F-D1358ECA6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9" name="タイトル 1">
            <a:extLst>
              <a:ext uri="{FF2B5EF4-FFF2-40B4-BE49-F238E27FC236}">
                <a16:creationId xmlns:a16="http://schemas.microsoft.com/office/drawing/2014/main" id="{51BBFC55-E86A-4FA5-BD70-6EBB396C3935}"/>
              </a:ext>
            </a:extLst>
          </p:cNvPr>
          <p:cNvSpPr txBox="1">
            <a:spLocks/>
          </p:cNvSpPr>
          <p:nvPr/>
        </p:nvSpPr>
        <p:spPr>
          <a:xfrm>
            <a:off x="4658527" y="54643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0" name="タイトル 1">
            <a:extLst>
              <a:ext uri="{FF2B5EF4-FFF2-40B4-BE49-F238E27FC236}">
                <a16:creationId xmlns:a16="http://schemas.microsoft.com/office/drawing/2014/main" id="{6265D952-9E2C-44E1-819D-F085B3F15AA8}"/>
              </a:ext>
            </a:extLst>
          </p:cNvPr>
          <p:cNvSpPr txBox="1">
            <a:spLocks/>
          </p:cNvSpPr>
          <p:nvPr/>
        </p:nvSpPr>
        <p:spPr>
          <a:xfrm>
            <a:off x="4666845" y="34562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3" name="タイトル 1">
            <a:extLst>
              <a:ext uri="{FF2B5EF4-FFF2-40B4-BE49-F238E27FC236}">
                <a16:creationId xmlns:a16="http://schemas.microsoft.com/office/drawing/2014/main" id="{FA46D0F9-59A5-47FD-AE7E-9C5EF1CAE216}"/>
              </a:ext>
            </a:extLst>
          </p:cNvPr>
          <p:cNvSpPr txBox="1">
            <a:spLocks/>
          </p:cNvSpPr>
          <p:nvPr/>
        </p:nvSpPr>
        <p:spPr>
          <a:xfrm>
            <a:off x="4640594" y="646841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4" name="タイトル 1">
            <a:extLst>
              <a:ext uri="{FF2B5EF4-FFF2-40B4-BE49-F238E27FC236}">
                <a16:creationId xmlns:a16="http://schemas.microsoft.com/office/drawing/2014/main" id="{57F487B4-F46F-4AC4-BC99-A5D3C10BF5DC}"/>
              </a:ext>
            </a:extLst>
          </p:cNvPr>
          <p:cNvSpPr txBox="1">
            <a:spLocks/>
          </p:cNvSpPr>
          <p:nvPr/>
        </p:nvSpPr>
        <p:spPr>
          <a:xfrm>
            <a:off x="4658426" y="24522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5" name="タイトル 1">
            <a:extLst>
              <a:ext uri="{FF2B5EF4-FFF2-40B4-BE49-F238E27FC236}">
                <a16:creationId xmlns:a16="http://schemas.microsoft.com/office/drawing/2014/main" id="{6F75C219-C36A-40BC-9C64-61FE60E617B3}"/>
              </a:ext>
            </a:extLst>
          </p:cNvPr>
          <p:cNvSpPr txBox="1">
            <a:spLocks/>
          </p:cNvSpPr>
          <p:nvPr/>
        </p:nvSpPr>
        <p:spPr>
          <a:xfrm>
            <a:off x="4667738" y="446032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0BCDA230-DF4F-4C2D-8894-960BCA0CE1AB}"/>
              </a:ext>
            </a:extLst>
          </p:cNvPr>
          <p:cNvCxnSpPr>
            <a:cxnSpLocks/>
          </p:cNvCxnSpPr>
          <p:nvPr/>
        </p:nvCxnSpPr>
        <p:spPr>
          <a:xfrm>
            <a:off x="4846064" y="5559566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F395D4CD-5AE8-4920-AA1D-9B70CC873DFB}"/>
              </a:ext>
            </a:extLst>
          </p:cNvPr>
          <p:cNvGrpSpPr/>
          <p:nvPr/>
        </p:nvGrpSpPr>
        <p:grpSpPr>
          <a:xfrm>
            <a:off x="6282312" y="3411019"/>
            <a:ext cx="748923" cy="1262477"/>
            <a:chOff x="55279" y="88430"/>
            <a:chExt cx="220988" cy="361252"/>
          </a:xfrm>
        </p:grpSpPr>
        <p:sp>
          <p:nvSpPr>
            <p:cNvPr id="228" name="テキスト ボックス 57">
              <a:extLst>
                <a:ext uri="{FF2B5EF4-FFF2-40B4-BE49-F238E27FC236}">
                  <a16:creationId xmlns:a16="http://schemas.microsoft.com/office/drawing/2014/main" id="{CAA68E0D-3651-4EB7-B69E-E345B162FCA1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29" name="テキスト ボックス 58">
              <a:extLst>
                <a:ext uri="{FF2B5EF4-FFF2-40B4-BE49-F238E27FC236}">
                  <a16:creationId xmlns:a16="http://schemas.microsoft.com/office/drawing/2014/main" id="{DD137B27-09EC-4908-B1D0-B722E4A21F6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30" name="直線コネクタ 229">
              <a:extLst>
                <a:ext uri="{FF2B5EF4-FFF2-40B4-BE49-F238E27FC236}">
                  <a16:creationId xmlns:a16="http://schemas.microsoft.com/office/drawing/2014/main" id="{789D4E97-C293-454E-BC04-33FBD0DECC4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" name="タイトル 1">
            <a:extLst>
              <a:ext uri="{FF2B5EF4-FFF2-40B4-BE49-F238E27FC236}">
                <a16:creationId xmlns:a16="http://schemas.microsoft.com/office/drawing/2014/main" id="{C2F3F8C6-E531-4B3B-9476-3B5DC645141C}"/>
              </a:ext>
            </a:extLst>
          </p:cNvPr>
          <p:cNvSpPr txBox="1">
            <a:spLocks/>
          </p:cNvSpPr>
          <p:nvPr/>
        </p:nvSpPr>
        <p:spPr>
          <a:xfrm>
            <a:off x="4435490" y="6321428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2" name="タイトル 1">
            <a:extLst>
              <a:ext uri="{FF2B5EF4-FFF2-40B4-BE49-F238E27FC236}">
                <a16:creationId xmlns:a16="http://schemas.microsoft.com/office/drawing/2014/main" id="{7FB16DD7-E042-4D9F-946E-14A2761C79C7}"/>
              </a:ext>
            </a:extLst>
          </p:cNvPr>
          <p:cNvSpPr txBox="1">
            <a:spLocks/>
          </p:cNvSpPr>
          <p:nvPr/>
        </p:nvSpPr>
        <p:spPr>
          <a:xfrm>
            <a:off x="4437774" y="5651680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3" name="タイトル 1">
            <a:extLst>
              <a:ext uri="{FF2B5EF4-FFF2-40B4-BE49-F238E27FC236}">
                <a16:creationId xmlns:a16="http://schemas.microsoft.com/office/drawing/2014/main" id="{6931BE2A-BF51-4777-A200-B945489FEB27}"/>
              </a:ext>
            </a:extLst>
          </p:cNvPr>
          <p:cNvSpPr txBox="1">
            <a:spLocks/>
          </p:cNvSpPr>
          <p:nvPr/>
        </p:nvSpPr>
        <p:spPr>
          <a:xfrm>
            <a:off x="5273742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F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pic>
        <p:nvPicPr>
          <p:cNvPr id="234" name="図 233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45065F-B43E-4CB1-8916-D9704AB00F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84" y="1870458"/>
            <a:ext cx="541707" cy="1094272"/>
          </a:xfrm>
          <a:prstGeom prst="rect">
            <a:avLst/>
          </a:prstGeom>
        </p:spPr>
      </p:pic>
      <p:sp>
        <p:nvSpPr>
          <p:cNvPr id="235" name="タイトル 1">
            <a:extLst>
              <a:ext uri="{FF2B5EF4-FFF2-40B4-BE49-F238E27FC236}">
                <a16:creationId xmlns:a16="http://schemas.microsoft.com/office/drawing/2014/main" id="{22C48501-F999-49E5-AA6B-2298DE439A05}"/>
              </a:ext>
            </a:extLst>
          </p:cNvPr>
          <p:cNvSpPr txBox="1">
            <a:spLocks/>
          </p:cNvSpPr>
          <p:nvPr/>
        </p:nvSpPr>
        <p:spPr>
          <a:xfrm>
            <a:off x="6466886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G</a:t>
            </a:r>
          </a:p>
        </p:txBody>
      </p: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98ACF6FC-2A2B-4BF3-B58E-A3DF6D1BF38B}"/>
              </a:ext>
            </a:extLst>
          </p:cNvPr>
          <p:cNvGrpSpPr/>
          <p:nvPr/>
        </p:nvGrpSpPr>
        <p:grpSpPr>
          <a:xfrm>
            <a:off x="5257918" y="3455353"/>
            <a:ext cx="555389" cy="1264542"/>
            <a:chOff x="79181" y="88430"/>
            <a:chExt cx="163881" cy="361843"/>
          </a:xfrm>
        </p:grpSpPr>
        <p:sp>
          <p:nvSpPr>
            <p:cNvPr id="237" name="テキスト ボックス 57">
              <a:extLst>
                <a:ext uri="{FF2B5EF4-FFF2-40B4-BE49-F238E27FC236}">
                  <a16:creationId xmlns:a16="http://schemas.microsoft.com/office/drawing/2014/main" id="{D854BEB9-53E9-4063-A94A-B4B4A46D2409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38" name="テキスト ボックス 58">
              <a:extLst>
                <a:ext uri="{FF2B5EF4-FFF2-40B4-BE49-F238E27FC236}">
                  <a16:creationId xmlns:a16="http://schemas.microsoft.com/office/drawing/2014/main" id="{4D117A42-E407-4846-A16C-6D36653B336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63405F24-75F0-4E7D-97EA-3D41B24C76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5CBF6BCE-B494-49A4-BE28-F60D1E088F17}"/>
              </a:ext>
            </a:extLst>
          </p:cNvPr>
          <p:cNvSpPr txBox="1">
            <a:spLocks/>
          </p:cNvSpPr>
          <p:nvPr/>
        </p:nvSpPr>
        <p:spPr>
          <a:xfrm>
            <a:off x="5766236" y="373176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42" name="タイトル 1">
            <a:extLst>
              <a:ext uri="{FF2B5EF4-FFF2-40B4-BE49-F238E27FC236}">
                <a16:creationId xmlns:a16="http://schemas.microsoft.com/office/drawing/2014/main" id="{DE7DD669-D040-4193-95FA-29D0ED497CC7}"/>
              </a:ext>
            </a:extLst>
          </p:cNvPr>
          <p:cNvSpPr txBox="1">
            <a:spLocks/>
          </p:cNvSpPr>
          <p:nvPr/>
        </p:nvSpPr>
        <p:spPr>
          <a:xfrm>
            <a:off x="5894763" y="1435031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164AC144-93A0-4460-AAAA-6F60DE886B03}"/>
              </a:ext>
            </a:extLst>
          </p:cNvPr>
          <p:cNvSpPr txBox="1">
            <a:spLocks/>
          </p:cNvSpPr>
          <p:nvPr/>
        </p:nvSpPr>
        <p:spPr>
          <a:xfrm>
            <a:off x="5032023" y="2802347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44" name="タイトル 1">
            <a:extLst>
              <a:ext uri="{FF2B5EF4-FFF2-40B4-BE49-F238E27FC236}">
                <a16:creationId xmlns:a16="http://schemas.microsoft.com/office/drawing/2014/main" id="{591F0D88-FA75-4B74-9BEC-9FFBC7F25A73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G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5" name="タイトル 1">
            <a:extLst>
              <a:ext uri="{FF2B5EF4-FFF2-40B4-BE49-F238E27FC236}">
                <a16:creationId xmlns:a16="http://schemas.microsoft.com/office/drawing/2014/main" id="{789AEDC3-8464-46DC-BB55-006F58A16B21}"/>
              </a:ext>
            </a:extLst>
          </p:cNvPr>
          <p:cNvSpPr txBox="1">
            <a:spLocks/>
          </p:cNvSpPr>
          <p:nvPr/>
        </p:nvSpPr>
        <p:spPr>
          <a:xfrm>
            <a:off x="2845592" y="485298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18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6" name="タイトル 1">
            <a:extLst>
              <a:ext uri="{FF2B5EF4-FFF2-40B4-BE49-F238E27FC236}">
                <a16:creationId xmlns:a16="http://schemas.microsoft.com/office/drawing/2014/main" id="{A43DB190-B57A-472E-9B13-AD39221D147C}"/>
              </a:ext>
            </a:extLst>
          </p:cNvPr>
          <p:cNvSpPr txBox="1">
            <a:spLocks/>
          </p:cNvSpPr>
          <p:nvPr/>
        </p:nvSpPr>
        <p:spPr>
          <a:xfrm>
            <a:off x="5183837" y="511937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5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7" name="タイトル 1">
            <a:extLst>
              <a:ext uri="{FF2B5EF4-FFF2-40B4-BE49-F238E27FC236}">
                <a16:creationId xmlns:a16="http://schemas.microsoft.com/office/drawing/2014/main" id="{96167309-1343-45A5-8234-27FC798012AD}"/>
              </a:ext>
            </a:extLst>
          </p:cNvPr>
          <p:cNvSpPr txBox="1">
            <a:spLocks/>
          </p:cNvSpPr>
          <p:nvPr/>
        </p:nvSpPr>
        <p:spPr>
          <a:xfrm>
            <a:off x="7369133" y="494210"/>
            <a:ext cx="237681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4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8" name="タイトル 1">
            <a:extLst>
              <a:ext uri="{FF2B5EF4-FFF2-40B4-BE49-F238E27FC236}">
                <a16:creationId xmlns:a16="http://schemas.microsoft.com/office/drawing/2014/main" id="{4714A339-94D8-45A1-B31C-4DA477AB8D23}"/>
              </a:ext>
            </a:extLst>
          </p:cNvPr>
          <p:cNvSpPr txBox="1">
            <a:spLocks/>
          </p:cNvSpPr>
          <p:nvPr/>
        </p:nvSpPr>
        <p:spPr>
          <a:xfrm>
            <a:off x="1119539" y="499967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9" name="タイトル 1">
            <a:extLst>
              <a:ext uri="{FF2B5EF4-FFF2-40B4-BE49-F238E27FC236}">
                <a16:creationId xmlns:a16="http://schemas.microsoft.com/office/drawing/2014/main" id="{74498134-9910-4450-BC7D-9049B02884D7}"/>
              </a:ext>
            </a:extLst>
          </p:cNvPr>
          <p:cNvSpPr txBox="1">
            <a:spLocks/>
          </p:cNvSpPr>
          <p:nvPr/>
        </p:nvSpPr>
        <p:spPr>
          <a:xfrm>
            <a:off x="9766169" y="504076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53148" y="6271749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A5034B05-FC61-4035-8BDD-1905F1F7A19A}"/>
              </a:ext>
            </a:extLst>
          </p:cNvPr>
          <p:cNvSpPr/>
          <p:nvPr/>
        </p:nvSpPr>
        <p:spPr>
          <a:xfrm>
            <a:off x="4859674" y="5591778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2" name="矢印: 下カーブ 251">
            <a:extLst>
              <a:ext uri="{FF2B5EF4-FFF2-40B4-BE49-F238E27FC236}">
                <a16:creationId xmlns:a16="http://schemas.microsoft.com/office/drawing/2014/main" id="{7BA55575-BC08-4BB9-AA96-79F1D81A6451}"/>
              </a:ext>
            </a:extLst>
          </p:cNvPr>
          <p:cNvSpPr/>
          <p:nvPr/>
        </p:nvSpPr>
        <p:spPr>
          <a:xfrm rot="21248049">
            <a:off x="3016595" y="5515685"/>
            <a:ext cx="2192167" cy="73152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3" name="矢印: 下カーブ 252">
            <a:extLst>
              <a:ext uri="{FF2B5EF4-FFF2-40B4-BE49-F238E27FC236}">
                <a16:creationId xmlns:a16="http://schemas.microsoft.com/office/drawing/2014/main" id="{EFA1C317-9766-4BBB-956D-390364E6405E}"/>
              </a:ext>
            </a:extLst>
          </p:cNvPr>
          <p:cNvSpPr/>
          <p:nvPr/>
        </p:nvSpPr>
        <p:spPr>
          <a:xfrm rot="773719" flipH="1">
            <a:off x="6841088" y="5400494"/>
            <a:ext cx="2850385" cy="73152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75DFA16A-D752-4112-949D-FEAC08280CC9}"/>
              </a:ext>
            </a:extLst>
          </p:cNvPr>
          <p:cNvGrpSpPr/>
          <p:nvPr/>
        </p:nvGrpSpPr>
        <p:grpSpPr>
          <a:xfrm>
            <a:off x="5456028" y="4348837"/>
            <a:ext cx="748923" cy="1262477"/>
            <a:chOff x="55279" y="88430"/>
            <a:chExt cx="220988" cy="361252"/>
          </a:xfrm>
        </p:grpSpPr>
        <p:sp>
          <p:nvSpPr>
            <p:cNvPr id="121" name="テキスト ボックス 57">
              <a:extLst>
                <a:ext uri="{FF2B5EF4-FFF2-40B4-BE49-F238E27FC236}">
                  <a16:creationId xmlns:a16="http://schemas.microsoft.com/office/drawing/2014/main" id="{722B7FD9-6EEE-43A9-83A6-65AFFB5CBF12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2" name="テキスト ボックス 58">
              <a:extLst>
                <a:ext uri="{FF2B5EF4-FFF2-40B4-BE49-F238E27FC236}">
                  <a16:creationId xmlns:a16="http://schemas.microsoft.com/office/drawing/2014/main" id="{A48DC257-F8D7-473C-8D0A-1409C74F46B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BB5BFEAB-6F53-4ACA-81DF-84FC625A9DD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0214B3D8-6213-4B6A-B2A5-F0A6BD5065E5}"/>
              </a:ext>
            </a:extLst>
          </p:cNvPr>
          <p:cNvSpPr txBox="1">
            <a:spLocks/>
          </p:cNvSpPr>
          <p:nvPr/>
        </p:nvSpPr>
        <p:spPr>
          <a:xfrm>
            <a:off x="4939952" y="46695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5D5C09EF-C083-4A30-9F0B-34D6EB849DE7}"/>
              </a:ext>
            </a:extLst>
          </p:cNvPr>
          <p:cNvSpPr txBox="1">
            <a:spLocks/>
          </p:cNvSpPr>
          <p:nvPr/>
        </p:nvSpPr>
        <p:spPr>
          <a:xfrm>
            <a:off x="6136958" y="461845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7B6813B8-588A-4F0D-B9DD-614D1BE4C7C1}"/>
              </a:ext>
            </a:extLst>
          </p:cNvPr>
          <p:cNvGrpSpPr/>
          <p:nvPr/>
        </p:nvGrpSpPr>
        <p:grpSpPr>
          <a:xfrm>
            <a:off x="6694368" y="4337264"/>
            <a:ext cx="555389" cy="1264542"/>
            <a:chOff x="79181" y="88430"/>
            <a:chExt cx="163881" cy="361843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EFFA627-406C-422E-8159-DA0EF6A8BE6E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E4B81E51-B981-41AE-BA43-D0D628252B55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782F403-F9AA-4F7E-A680-FFC77DF8CCD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テキスト ボックス 58">
            <a:extLst>
              <a:ext uri="{FF2B5EF4-FFF2-40B4-BE49-F238E27FC236}">
                <a16:creationId xmlns:a16="http://schemas.microsoft.com/office/drawing/2014/main" id="{C6F5BC2A-A3B4-4B4D-974A-CFFFDA4ECFAC}"/>
              </a:ext>
            </a:extLst>
          </p:cNvPr>
          <p:cNvSpPr txBox="1"/>
          <p:nvPr/>
        </p:nvSpPr>
        <p:spPr>
          <a:xfrm>
            <a:off x="3934168" y="2108428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32" name="テキスト ボックス 58">
            <a:extLst>
              <a:ext uri="{FF2B5EF4-FFF2-40B4-BE49-F238E27FC236}">
                <a16:creationId xmlns:a16="http://schemas.microsoft.com/office/drawing/2014/main" id="{1110C8BE-B270-4E17-B967-36D6A0D9F222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64" name="テキスト ボックス 58">
            <a:extLst>
              <a:ext uri="{FF2B5EF4-FFF2-40B4-BE49-F238E27FC236}">
                <a16:creationId xmlns:a16="http://schemas.microsoft.com/office/drawing/2014/main" id="{2FCC94F5-F449-4E5F-8769-6E1E7E38063C}"/>
              </a:ext>
            </a:extLst>
          </p:cNvPr>
          <p:cNvSpPr txBox="1"/>
          <p:nvPr/>
        </p:nvSpPr>
        <p:spPr>
          <a:xfrm>
            <a:off x="7714759" y="2008143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694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79" grpId="0" animBg="1"/>
      <p:bldP spid="180" grpId="0" animBg="1"/>
      <p:bldP spid="211" grpId="0" animBg="1"/>
      <p:bldP spid="212" grpId="0" animBg="1"/>
      <p:bldP spid="219" grpId="0"/>
      <p:bldP spid="220" grpId="0"/>
      <p:bldP spid="223" grpId="0"/>
      <p:bldP spid="224" grpId="0"/>
      <p:bldP spid="225" grpId="0"/>
      <p:bldP spid="231" grpId="0"/>
      <p:bldP spid="232" grpId="0"/>
      <p:bldP spid="233" grpId="0"/>
      <p:bldP spid="235" grpId="0"/>
      <p:bldP spid="240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1" grpId="0" animBg="1"/>
      <p:bldP spid="134" grpId="0" animBg="1"/>
      <p:bldP spid="252" grpId="0" animBg="1"/>
      <p:bldP spid="253" grpId="0" animBg="1"/>
      <p:bldP spid="125" grpId="0"/>
      <p:bldP spid="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>
            <a:extLst>
              <a:ext uri="{FF2B5EF4-FFF2-40B4-BE49-F238E27FC236}">
                <a16:creationId xmlns:a16="http://schemas.microsoft.com/office/drawing/2014/main" id="{64422E98-9647-4FA8-B980-1C6DC9EA0983}"/>
              </a:ext>
            </a:extLst>
          </p:cNvPr>
          <p:cNvSpPr txBox="1">
            <a:spLocks/>
          </p:cNvSpPr>
          <p:nvPr/>
        </p:nvSpPr>
        <p:spPr>
          <a:xfrm>
            <a:off x="2360393" y="153565"/>
            <a:ext cx="7776516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学校から家まで走って</a:t>
            </a:r>
            <a:r>
              <a:rPr lang="en-US" altLang="ja-JP" sz="3600" b="1" dirty="0">
                <a:latin typeface="+mj-ea"/>
                <a:cs typeface="Calibri Light"/>
              </a:rPr>
              <a:t>12</a:t>
            </a:r>
            <a:r>
              <a:rPr lang="ja-JP" altLang="en-US" sz="3600" b="1" dirty="0">
                <a:latin typeface="+mj-ea"/>
                <a:cs typeface="Calibri Light"/>
              </a:rPr>
              <a:t>分かかります。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653FD924-E904-4ABC-B965-E70003D578A9}"/>
              </a:ext>
            </a:extLst>
          </p:cNvPr>
          <p:cNvSpPr txBox="1">
            <a:spLocks/>
          </p:cNvSpPr>
          <p:nvPr/>
        </p:nvSpPr>
        <p:spPr>
          <a:xfrm>
            <a:off x="127863" y="128730"/>
            <a:ext cx="2795447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れんくん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E6AA2D4-772F-4B62-9243-24880EB94821}"/>
              </a:ext>
            </a:extLst>
          </p:cNvPr>
          <p:cNvSpPr txBox="1">
            <a:spLocks/>
          </p:cNvSpPr>
          <p:nvPr/>
        </p:nvSpPr>
        <p:spPr>
          <a:xfrm>
            <a:off x="702467" y="1909297"/>
            <a:ext cx="3638625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学校出発して</a:t>
            </a:r>
            <a:r>
              <a:rPr lang="en-US" altLang="ja-JP" sz="3600" b="1" dirty="0">
                <a:latin typeface="+mj-ea"/>
                <a:cs typeface="Calibri Light"/>
              </a:rPr>
              <a:t>3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6FC1691A-1DA7-433F-BEFE-9A3043B21A07}"/>
              </a:ext>
            </a:extLst>
          </p:cNvPr>
          <p:cNvSpPr txBox="1">
            <a:spLocks/>
          </p:cNvSpPr>
          <p:nvPr/>
        </p:nvSpPr>
        <p:spPr>
          <a:xfrm>
            <a:off x="3898248" y="2780885"/>
            <a:ext cx="3943425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学校出発して</a:t>
            </a:r>
            <a:r>
              <a:rPr lang="en-US" altLang="ja-JP" sz="3600" b="1" dirty="0">
                <a:latin typeface="+mj-ea"/>
                <a:cs typeface="Calibri Light"/>
              </a:rPr>
              <a:t>9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02DAA28E-D097-4650-886E-93FEB63482DF}"/>
              </a:ext>
            </a:extLst>
          </p:cNvPr>
          <p:cNvSpPr txBox="1">
            <a:spLocks/>
          </p:cNvSpPr>
          <p:nvPr/>
        </p:nvSpPr>
        <p:spPr>
          <a:xfrm>
            <a:off x="2360393" y="1011800"/>
            <a:ext cx="671433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れんくんはどのあたりにいるかな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pic>
        <p:nvPicPr>
          <p:cNvPr id="13" name="図 1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DCBD25F-943B-4A00-B79A-D5F02F2D82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1146" y="3416932"/>
            <a:ext cx="422000" cy="118899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2E4A4D0-0566-4129-A0E7-A22EC4862AA9}"/>
              </a:ext>
            </a:extLst>
          </p:cNvPr>
          <p:cNvGrpSpPr/>
          <p:nvPr/>
        </p:nvGrpSpPr>
        <p:grpSpPr>
          <a:xfrm>
            <a:off x="670449" y="3429000"/>
            <a:ext cx="9750084" cy="2585283"/>
            <a:chOff x="670449" y="3429000"/>
            <a:chExt cx="9750084" cy="2585283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22D7D07-6998-4E31-BD62-5EF18A3C4665}"/>
                </a:ext>
              </a:extLst>
            </p:cNvPr>
            <p:cNvSpPr/>
            <p:nvPr/>
          </p:nvSpPr>
          <p:spPr>
            <a:xfrm>
              <a:off x="1274326" y="4593853"/>
              <a:ext cx="8640000" cy="275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1" name="図 10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4F2F3476-3D97-4450-BD80-D93E8767E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449" y="5078390"/>
              <a:ext cx="948947" cy="569368"/>
            </a:xfrm>
            <a:prstGeom prst="rect">
              <a:avLst/>
            </a:prstGeom>
          </p:spPr>
        </p:pic>
        <p:pic>
          <p:nvPicPr>
            <p:cNvPr id="12" name="図 11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FF06670F-F26E-4A7A-9CAB-9889A5C61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29744" y="5223494"/>
              <a:ext cx="790789" cy="790789"/>
            </a:xfrm>
            <a:prstGeom prst="rect">
              <a:avLst/>
            </a:prstGeom>
          </p:spPr>
        </p:pic>
        <p:pic>
          <p:nvPicPr>
            <p:cNvPr id="15" name="図 14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95B586C7-8177-4362-98B1-0EC7662FA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14909" y="3429000"/>
              <a:ext cx="422000" cy="1188990"/>
            </a:xfrm>
            <a:prstGeom prst="rect">
              <a:avLst/>
            </a:prstGeom>
          </p:spPr>
        </p:pic>
      </p:grpSp>
      <p:sp>
        <p:nvSpPr>
          <p:cNvPr id="20" name="矢印: 右 19">
            <a:extLst>
              <a:ext uri="{FF2B5EF4-FFF2-40B4-BE49-F238E27FC236}">
                <a16:creationId xmlns:a16="http://schemas.microsoft.com/office/drawing/2014/main" id="{49718B7A-5DCC-40AE-9BBB-C95B598EDBDF}"/>
              </a:ext>
            </a:extLst>
          </p:cNvPr>
          <p:cNvSpPr/>
          <p:nvPr/>
        </p:nvSpPr>
        <p:spPr>
          <a:xfrm>
            <a:off x="1280393" y="4633684"/>
            <a:ext cx="2160000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5B7F3253-480E-44CA-8070-200B183BAA50}"/>
              </a:ext>
            </a:extLst>
          </p:cNvPr>
          <p:cNvSpPr/>
          <p:nvPr/>
        </p:nvSpPr>
        <p:spPr>
          <a:xfrm>
            <a:off x="1274326" y="4751365"/>
            <a:ext cx="6480000" cy="484632"/>
          </a:xfrm>
          <a:prstGeom prst="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82F5196-8D13-4F0E-90B7-82211849A2BE}"/>
              </a:ext>
            </a:extLst>
          </p:cNvPr>
          <p:cNvGrpSpPr/>
          <p:nvPr/>
        </p:nvGrpSpPr>
        <p:grpSpPr>
          <a:xfrm>
            <a:off x="6878733" y="5146417"/>
            <a:ext cx="807244" cy="1151916"/>
            <a:chOff x="82738" y="101201"/>
            <a:chExt cx="104167" cy="329616"/>
          </a:xfrm>
        </p:grpSpPr>
        <p:sp>
          <p:nvSpPr>
            <p:cNvPr id="28" name="テキスト ボックス 57">
              <a:extLst>
                <a:ext uri="{FF2B5EF4-FFF2-40B4-BE49-F238E27FC236}">
                  <a16:creationId xmlns:a16="http://schemas.microsoft.com/office/drawing/2014/main" id="{247F497D-673C-4119-96BF-238FF5987A99}"/>
                </a:ext>
              </a:extLst>
            </p:cNvPr>
            <p:cNvSpPr txBox="1"/>
            <p:nvPr/>
          </p:nvSpPr>
          <p:spPr>
            <a:xfrm>
              <a:off x="82738" y="228258"/>
              <a:ext cx="104167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12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58">
              <a:extLst>
                <a:ext uri="{FF2B5EF4-FFF2-40B4-BE49-F238E27FC236}">
                  <a16:creationId xmlns:a16="http://schemas.microsoft.com/office/drawing/2014/main" id="{AFF6E1F4-1749-490B-A9AE-4C8D8A1AECCA}"/>
                </a:ext>
              </a:extLst>
            </p:cNvPr>
            <p:cNvSpPr txBox="1"/>
            <p:nvPr/>
          </p:nvSpPr>
          <p:spPr>
            <a:xfrm>
              <a:off x="96812" y="101201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9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C2ED9F83-0822-440E-BDA4-3D4283BBCE3D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タイトル 1">
            <a:extLst>
              <a:ext uri="{FF2B5EF4-FFF2-40B4-BE49-F238E27FC236}">
                <a16:creationId xmlns:a16="http://schemas.microsoft.com/office/drawing/2014/main" id="{508EB115-2E98-4A6E-BED6-495131AFE216}"/>
              </a:ext>
            </a:extLst>
          </p:cNvPr>
          <p:cNvSpPr txBox="1">
            <a:spLocks/>
          </p:cNvSpPr>
          <p:nvPr/>
        </p:nvSpPr>
        <p:spPr>
          <a:xfrm>
            <a:off x="7403661" y="537588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38CEEA1-1C40-47B6-BC70-B744F219466A}"/>
              </a:ext>
            </a:extLst>
          </p:cNvPr>
          <p:cNvGrpSpPr/>
          <p:nvPr/>
        </p:nvGrpSpPr>
        <p:grpSpPr>
          <a:xfrm>
            <a:off x="7819142" y="5146417"/>
            <a:ext cx="651084" cy="1151916"/>
            <a:chOff x="85595" y="101201"/>
            <a:chExt cx="84016" cy="329616"/>
          </a:xfrm>
        </p:grpSpPr>
        <p:sp>
          <p:nvSpPr>
            <p:cNvPr id="37" name="テキスト ボックス 57">
              <a:extLst>
                <a:ext uri="{FF2B5EF4-FFF2-40B4-BE49-F238E27FC236}">
                  <a16:creationId xmlns:a16="http://schemas.microsoft.com/office/drawing/2014/main" id="{2C82A633-10A2-4A4A-8B0D-8AA3B9E84F44}"/>
                </a:ext>
              </a:extLst>
            </p:cNvPr>
            <p:cNvSpPr txBox="1"/>
            <p:nvPr/>
          </p:nvSpPr>
          <p:spPr>
            <a:xfrm>
              <a:off x="98196" y="228258"/>
              <a:ext cx="54940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4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38" name="テキスト ボックス 58">
              <a:extLst>
                <a:ext uri="{FF2B5EF4-FFF2-40B4-BE49-F238E27FC236}">
                  <a16:creationId xmlns:a16="http://schemas.microsoft.com/office/drawing/2014/main" id="{A0784169-ED1C-4A3B-B15F-8CADA0CEFE3B}"/>
                </a:ext>
              </a:extLst>
            </p:cNvPr>
            <p:cNvSpPr txBox="1"/>
            <p:nvPr/>
          </p:nvSpPr>
          <p:spPr>
            <a:xfrm>
              <a:off x="96812" y="101201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F00FC503-E708-43FE-9159-7EB50F2F4102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618C8C8-7105-49BD-86A9-1D56EF02910B}"/>
              </a:ext>
            </a:extLst>
          </p:cNvPr>
          <p:cNvGrpSpPr/>
          <p:nvPr/>
        </p:nvGrpSpPr>
        <p:grpSpPr>
          <a:xfrm>
            <a:off x="2562256" y="4966923"/>
            <a:ext cx="807244" cy="1211550"/>
            <a:chOff x="82738" y="84137"/>
            <a:chExt cx="104167" cy="346680"/>
          </a:xfrm>
        </p:grpSpPr>
        <p:sp>
          <p:nvSpPr>
            <p:cNvPr id="23" name="テキスト ボックス 57">
              <a:extLst>
                <a:ext uri="{FF2B5EF4-FFF2-40B4-BE49-F238E27FC236}">
                  <a16:creationId xmlns:a16="http://schemas.microsoft.com/office/drawing/2014/main" id="{1AF0A5BB-4007-4D93-B189-CCDBBB6EFA68}"/>
                </a:ext>
              </a:extLst>
            </p:cNvPr>
            <p:cNvSpPr txBox="1"/>
            <p:nvPr/>
          </p:nvSpPr>
          <p:spPr>
            <a:xfrm>
              <a:off x="82738" y="228258"/>
              <a:ext cx="104167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12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24" name="テキスト ボックス 58">
              <a:extLst>
                <a:ext uri="{FF2B5EF4-FFF2-40B4-BE49-F238E27FC236}">
                  <a16:creationId xmlns:a16="http://schemas.microsoft.com/office/drawing/2014/main" id="{42159303-1AE2-4E94-BBB9-246C6457FC4E}"/>
                </a:ext>
              </a:extLst>
            </p:cNvPr>
            <p:cNvSpPr txBox="1"/>
            <p:nvPr/>
          </p:nvSpPr>
          <p:spPr>
            <a:xfrm>
              <a:off x="96812" y="84137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C4D40F99-5FD2-49AA-9AE9-278B5840FFF9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タイトル 1">
            <a:extLst>
              <a:ext uri="{FF2B5EF4-FFF2-40B4-BE49-F238E27FC236}">
                <a16:creationId xmlns:a16="http://schemas.microsoft.com/office/drawing/2014/main" id="{40C35E14-39AE-4257-9B5F-3A1C2E092430}"/>
              </a:ext>
            </a:extLst>
          </p:cNvPr>
          <p:cNvSpPr txBox="1">
            <a:spLocks/>
          </p:cNvSpPr>
          <p:nvPr/>
        </p:nvSpPr>
        <p:spPr>
          <a:xfrm>
            <a:off x="3152638" y="5256024"/>
            <a:ext cx="728165" cy="615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F88FE955-95EC-4A3D-8FBA-8D1D48D90D94}"/>
              </a:ext>
            </a:extLst>
          </p:cNvPr>
          <p:cNvGrpSpPr/>
          <p:nvPr/>
        </p:nvGrpSpPr>
        <p:grpSpPr>
          <a:xfrm>
            <a:off x="3595976" y="5026557"/>
            <a:ext cx="651084" cy="1151916"/>
            <a:chOff x="85595" y="101201"/>
            <a:chExt cx="84016" cy="329616"/>
          </a:xfrm>
        </p:grpSpPr>
        <p:sp>
          <p:nvSpPr>
            <p:cNvPr id="42" name="テキスト ボックス 57">
              <a:extLst>
                <a:ext uri="{FF2B5EF4-FFF2-40B4-BE49-F238E27FC236}">
                  <a16:creationId xmlns:a16="http://schemas.microsoft.com/office/drawing/2014/main" id="{5A36761C-A731-4117-8856-A2EA22723840}"/>
                </a:ext>
              </a:extLst>
            </p:cNvPr>
            <p:cNvSpPr txBox="1"/>
            <p:nvPr/>
          </p:nvSpPr>
          <p:spPr>
            <a:xfrm>
              <a:off x="98196" y="228258"/>
              <a:ext cx="54940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4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43" name="テキスト ボックス 58">
              <a:extLst>
                <a:ext uri="{FF2B5EF4-FFF2-40B4-BE49-F238E27FC236}">
                  <a16:creationId xmlns:a16="http://schemas.microsoft.com/office/drawing/2014/main" id="{DCACE525-E5F5-4D51-9F29-F766F3302CB7}"/>
                </a:ext>
              </a:extLst>
            </p:cNvPr>
            <p:cNvSpPr txBox="1"/>
            <p:nvPr/>
          </p:nvSpPr>
          <p:spPr>
            <a:xfrm>
              <a:off x="96812" y="101201"/>
              <a:ext cx="52141" cy="2025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7B0F4FD6-E0EE-4F8F-A3CC-9FC0208FF0A0}"/>
                </a:ext>
              </a:extLst>
            </p:cNvPr>
            <p:cNvCxnSpPr>
              <a:cxnSpLocks/>
            </p:cNvCxnSpPr>
            <p:nvPr/>
          </p:nvCxnSpPr>
          <p:spPr>
            <a:xfrm>
              <a:off x="85595" y="274320"/>
              <a:ext cx="8401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DE282BE-DFC3-4436-8A1E-8CC78B8FF08D}"/>
              </a:ext>
            </a:extLst>
          </p:cNvPr>
          <p:cNvCxnSpPr>
            <a:cxnSpLocks/>
          </p:cNvCxnSpPr>
          <p:nvPr/>
        </p:nvCxnSpPr>
        <p:spPr>
          <a:xfrm>
            <a:off x="1274326" y="4155017"/>
            <a:ext cx="0" cy="936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AF53CFC-C83A-4436-A45C-41C73C7B8774}"/>
              </a:ext>
            </a:extLst>
          </p:cNvPr>
          <p:cNvGrpSpPr/>
          <p:nvPr/>
        </p:nvGrpSpPr>
        <p:grpSpPr>
          <a:xfrm>
            <a:off x="1993549" y="4155017"/>
            <a:ext cx="7938347" cy="936000"/>
            <a:chOff x="1993549" y="4155017"/>
            <a:chExt cx="7938347" cy="936000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AF0373C-94D4-4C41-9D59-92E48070E78F}"/>
                </a:ext>
              </a:extLst>
            </p:cNvPr>
            <p:cNvCxnSpPr>
              <a:cxnSpLocks/>
            </p:cNvCxnSpPr>
            <p:nvPr/>
          </p:nvCxnSpPr>
          <p:spPr>
            <a:xfrm>
              <a:off x="3438718" y="4155017"/>
              <a:ext cx="0" cy="93600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B3CF3B0-2082-46CC-A806-70CA6D2C1167}"/>
                </a:ext>
              </a:extLst>
            </p:cNvPr>
            <p:cNvCxnSpPr>
              <a:cxnSpLocks/>
            </p:cNvCxnSpPr>
            <p:nvPr/>
          </p:nvCxnSpPr>
          <p:spPr>
            <a:xfrm>
              <a:off x="5603111" y="4155017"/>
              <a:ext cx="0" cy="93600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21DABDED-D13F-47C8-A726-091F5C5F74ED}"/>
                </a:ext>
              </a:extLst>
            </p:cNvPr>
            <p:cNvCxnSpPr>
              <a:cxnSpLocks/>
            </p:cNvCxnSpPr>
            <p:nvPr/>
          </p:nvCxnSpPr>
          <p:spPr>
            <a:xfrm>
              <a:off x="7767504" y="4155017"/>
              <a:ext cx="0" cy="93600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62F43E54-4355-4FFE-B0F8-6E6294FBF6A0}"/>
                </a:ext>
              </a:extLst>
            </p:cNvPr>
            <p:cNvCxnSpPr>
              <a:cxnSpLocks/>
            </p:cNvCxnSpPr>
            <p:nvPr/>
          </p:nvCxnSpPr>
          <p:spPr>
            <a:xfrm>
              <a:off x="9931896" y="4155017"/>
              <a:ext cx="0" cy="93600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81A2C5DF-390E-45B1-A387-F4C1B7481EAA}"/>
                </a:ext>
              </a:extLst>
            </p:cNvPr>
            <p:cNvGrpSpPr/>
            <p:nvPr/>
          </p:nvGrpSpPr>
          <p:grpSpPr>
            <a:xfrm>
              <a:off x="1993549" y="4326555"/>
              <a:ext cx="7938347" cy="764462"/>
              <a:chOff x="1993549" y="4155017"/>
              <a:chExt cx="7938347" cy="936000"/>
            </a:xfrm>
          </p:grpSpPr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E8FA3271-F450-4CC4-8243-AB6815EDC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03110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4CFE51B7-07ED-490D-A465-654F2D391E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3549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9F01167A-32DA-4C5A-BEB6-0FD74921A7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1896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>
                <a:extLst>
                  <a:ext uri="{FF2B5EF4-FFF2-40B4-BE49-F238E27FC236}">
                    <a16:creationId xmlns:a16="http://schemas.microsoft.com/office/drawing/2014/main" id="{BF3D50FD-8C63-4963-922B-1BC2BC9AD3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4574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>
                <a:extLst>
                  <a:ext uri="{FF2B5EF4-FFF2-40B4-BE49-F238E27FC236}">
                    <a16:creationId xmlns:a16="http://schemas.microsoft.com/office/drawing/2014/main" id="{BA698D00-7C88-48EE-B6C8-BB609BA21B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15013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BA5F3337-2113-49CB-AE77-DF96D932E6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6038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>
                <a:extLst>
                  <a:ext uri="{FF2B5EF4-FFF2-40B4-BE49-F238E27FC236}">
                    <a16:creationId xmlns:a16="http://schemas.microsoft.com/office/drawing/2014/main" id="{F0975E19-A16A-4122-B882-C4D423491F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477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>
                <a:extLst>
                  <a:ext uri="{FF2B5EF4-FFF2-40B4-BE49-F238E27FC236}">
                    <a16:creationId xmlns:a16="http://schemas.microsoft.com/office/drawing/2014/main" id="{CCBDFB60-75FC-4F42-A0ED-922EDAF8B1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7502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8E56B6E3-DADD-43C7-A3FA-179CC8C8EF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57941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DB9C8E88-118F-449A-A21A-2159D118F4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88966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16B78521-35EE-43AE-9636-776049E2A1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79405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B2960464-5BC1-4EA6-97F9-41E778E15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10430" y="4155017"/>
                <a:ext cx="0" cy="93600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20EE0D28-8F1D-41EC-AB70-375D6F702B47}"/>
              </a:ext>
            </a:extLst>
          </p:cNvPr>
          <p:cNvSpPr txBox="1">
            <a:spLocks/>
          </p:cNvSpPr>
          <p:nvPr/>
        </p:nvSpPr>
        <p:spPr>
          <a:xfrm>
            <a:off x="2152387" y="6178938"/>
            <a:ext cx="3217250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全体のきょりの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32F7CFEA-1179-4822-B595-35C19A8CF8F8}"/>
              </a:ext>
            </a:extLst>
          </p:cNvPr>
          <p:cNvSpPr txBox="1">
            <a:spLocks/>
          </p:cNvSpPr>
          <p:nvPr/>
        </p:nvSpPr>
        <p:spPr>
          <a:xfrm>
            <a:off x="5943331" y="6174538"/>
            <a:ext cx="3217250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+mj-ea"/>
                <a:cs typeface="Calibri Light"/>
              </a:rPr>
              <a:t>全体のきょりの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F64CBE22-831A-4007-ACA1-FF3A56E256DC}"/>
              </a:ext>
            </a:extLst>
          </p:cNvPr>
          <p:cNvSpPr txBox="1">
            <a:spLocks/>
          </p:cNvSpPr>
          <p:nvPr/>
        </p:nvSpPr>
        <p:spPr>
          <a:xfrm>
            <a:off x="9352837" y="2845345"/>
            <a:ext cx="1146143" cy="4851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+mj-ea"/>
                <a:cs typeface="Calibri Light"/>
              </a:rPr>
              <a:t>12</a:t>
            </a:r>
            <a:r>
              <a:rPr lang="ja-JP" altLang="en-US" sz="3600" b="1" dirty="0">
                <a:latin typeface="+mj-ea"/>
                <a:cs typeface="Calibri Light"/>
              </a:rPr>
              <a:t>分</a:t>
            </a:r>
            <a:endParaRPr lang="en-US" altLang="ja-JP" sz="3600" b="1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616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33" grpId="0"/>
      <p:bldP spid="34" grpId="0"/>
      <p:bldP spid="35" grpId="0"/>
      <p:bldP spid="20" grpId="0" animBg="1"/>
      <p:bldP spid="21" grpId="0" animBg="1"/>
      <p:bldP spid="32" grpId="0"/>
      <p:bldP spid="40" grpId="0"/>
      <p:bldP spid="62" grpId="0"/>
      <p:bldP spid="63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838648" y="259508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848016" y="6389098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903986" y="2641441"/>
            <a:ext cx="2808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913354" y="6294842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45483" y="-5201"/>
            <a:ext cx="11307746" cy="7002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入ったところに赤線を引きましょう。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915234" y="6255670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831921" y="636525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1948409" y="510185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877658" y="5158505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CA00A98-0FFE-48C2-8145-10750A584990}"/>
              </a:ext>
            </a:extLst>
          </p:cNvPr>
          <p:cNvGrpSpPr/>
          <p:nvPr/>
        </p:nvGrpSpPr>
        <p:grpSpPr>
          <a:xfrm>
            <a:off x="191671" y="888117"/>
            <a:ext cx="3730175" cy="5949025"/>
            <a:chOff x="191671" y="908213"/>
            <a:chExt cx="3730175" cy="5949025"/>
          </a:xfrm>
        </p:grpSpPr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75191EA5-90E7-42FF-A168-7D9436C432E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2" name="タイトル 1">
              <a:extLst>
                <a:ext uri="{FF2B5EF4-FFF2-40B4-BE49-F238E27FC236}">
                  <a16:creationId xmlns:a16="http://schemas.microsoft.com/office/drawing/2014/main" id="{229A00DA-4C83-4488-B99E-2B2624420807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9859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3" name="タイトル 1">
              <a:extLst>
                <a:ext uri="{FF2B5EF4-FFF2-40B4-BE49-F238E27FC236}">
                  <a16:creationId xmlns:a16="http://schemas.microsoft.com/office/drawing/2014/main" id="{DDFBF301-E1A5-4BA9-8C1C-DA3032A12372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3876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4" name="タイトル 1">
              <a:extLst>
                <a:ext uri="{FF2B5EF4-FFF2-40B4-BE49-F238E27FC236}">
                  <a16:creationId xmlns:a16="http://schemas.microsoft.com/office/drawing/2014/main" id="{E8023E23-C570-483C-9846-BAB526A4389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5925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5" name="タイトル 1">
              <a:extLst>
                <a:ext uri="{FF2B5EF4-FFF2-40B4-BE49-F238E27FC236}">
                  <a16:creationId xmlns:a16="http://schemas.microsoft.com/office/drawing/2014/main" id="{84932379-12F6-4FC4-A2FB-CCB5C64409DE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7892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482D6E01-3959-4AC0-B74C-9235F626D06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7974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B3029E6C-B3C1-4C04-BBE9-8C19D306C86C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1908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3" name="タイトル 1">
              <a:extLst>
                <a:ext uri="{FF2B5EF4-FFF2-40B4-BE49-F238E27FC236}">
                  <a16:creationId xmlns:a16="http://schemas.microsoft.com/office/drawing/2014/main" id="{DF08CCC8-E7C6-48D0-B276-18D137E3F0C0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1990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4" name="タイトル 1">
              <a:extLst>
                <a:ext uri="{FF2B5EF4-FFF2-40B4-BE49-F238E27FC236}">
                  <a16:creationId xmlns:a16="http://schemas.microsoft.com/office/drawing/2014/main" id="{E35F1CC8-44E1-46AE-AC3E-F44BD17AAF9B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9941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5" name="タイトル 1">
              <a:extLst>
                <a:ext uri="{FF2B5EF4-FFF2-40B4-BE49-F238E27FC236}">
                  <a16:creationId xmlns:a16="http://schemas.microsoft.com/office/drawing/2014/main" id="{BC5BCFFB-5945-43EF-884D-7544D2716A84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3958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49F64D3C-54B3-4353-8A30-05EAF133226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70D46500-B18B-4A0E-B499-2405E8CBF92D}"/>
                </a:ext>
              </a:extLst>
            </p:cNvPr>
            <p:cNvGrpSpPr/>
            <p:nvPr/>
          </p:nvGrpSpPr>
          <p:grpSpPr>
            <a:xfrm>
              <a:off x="191671" y="908213"/>
              <a:ext cx="3730175" cy="5949025"/>
              <a:chOff x="191671" y="908213"/>
              <a:chExt cx="3730175" cy="5949025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19504" y="908213"/>
                <a:ext cx="3502342" cy="5799171"/>
                <a:chOff x="428893" y="927517"/>
                <a:chExt cx="3502342" cy="5799171"/>
              </a:xfrm>
            </p:grpSpPr>
            <p:sp>
              <p:nvSpPr>
                <p:cNvPr id="51" name="タイトル 1">
                  <a:extLst>
                    <a:ext uri="{FF2B5EF4-FFF2-40B4-BE49-F238E27FC236}">
                      <a16:creationId xmlns:a16="http://schemas.microsoft.com/office/drawing/2014/main" id="{45998866-DDB6-403D-B786-11666C254F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28893" y="927517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J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7083" y="1935860"/>
                  <a:ext cx="685935" cy="1341213"/>
                </a:xfrm>
                <a:prstGeom prst="rect">
                  <a:avLst/>
                </a:prstGeom>
              </p:spPr>
            </p:pic>
            <p:sp>
              <p:nvSpPr>
                <p:cNvPr id="24" name="タイトル 1">
                  <a:extLst>
                    <a:ext uri="{FF2B5EF4-FFF2-40B4-BE49-F238E27FC236}">
                      <a16:creationId xmlns:a16="http://schemas.microsoft.com/office/drawing/2014/main" id="{B008FDFC-916F-462D-90F7-D2D7AB11254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19975" y="950581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10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65DBBE39-948A-4C2D-8742-C5C365CFD66A}"/>
                  </a:ext>
                </a:extLst>
              </p:cNvPr>
              <p:cNvGrpSpPr/>
              <p:nvPr/>
            </p:nvGrpSpPr>
            <p:grpSpPr>
              <a:xfrm>
                <a:off x="191671" y="2029506"/>
                <a:ext cx="728397" cy="4827732"/>
                <a:chOff x="291344" y="2018382"/>
                <a:chExt cx="728397" cy="4827732"/>
              </a:xfrm>
            </p:grpSpPr>
            <p:grpSp>
              <p:nvGrpSpPr>
                <p:cNvPr id="2" name="グループ化 1">
                  <a:extLst>
                    <a:ext uri="{FF2B5EF4-FFF2-40B4-BE49-F238E27FC236}">
                      <a16:creationId xmlns:a16="http://schemas.microsoft.com/office/drawing/2014/main" id="{283153B3-3392-4D09-A8C1-F2D7DCA20C10}"/>
                    </a:ext>
                  </a:extLst>
                </p:cNvPr>
                <p:cNvGrpSpPr/>
                <p:nvPr/>
              </p:nvGrpSpPr>
              <p:grpSpPr>
                <a:xfrm>
                  <a:off x="291344" y="2018382"/>
                  <a:ext cx="728397" cy="4827732"/>
                  <a:chOff x="291344" y="2018382"/>
                  <a:chExt cx="728397" cy="4827732"/>
                </a:xfrm>
              </p:grpSpPr>
              <p:sp>
                <p:nvSpPr>
                  <p:cNvPr id="91" name="タイトル 1">
                    <a:extLst>
                      <a:ext uri="{FF2B5EF4-FFF2-40B4-BE49-F238E27FC236}">
                        <a16:creationId xmlns:a16="http://schemas.microsoft.com/office/drawing/2014/main" id="{612A8267-F0CF-4DBA-96C2-992F8405EE65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57304" y="6414994"/>
                    <a:ext cx="382053" cy="43112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2" name="タイトル 1">
                    <a:extLst>
                      <a:ext uri="{FF2B5EF4-FFF2-40B4-BE49-F238E27FC236}">
                        <a16:creationId xmlns:a16="http://schemas.microsoft.com/office/drawing/2014/main" id="{9ED589F8-B538-42D5-B212-D955AF57AF3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600295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3" name="タイトル 1">
                    <a:extLst>
                      <a:ext uri="{FF2B5EF4-FFF2-40B4-BE49-F238E27FC236}">
                        <a16:creationId xmlns:a16="http://schemas.microsoft.com/office/drawing/2014/main" id="{848B9CF5-4335-4F33-814F-2902CC1166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341970" y="2355372"/>
                    <a:ext cx="677771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2" name="タイトル 1">
                    <a:extLst>
                      <a:ext uri="{FF2B5EF4-FFF2-40B4-BE49-F238E27FC236}">
                        <a16:creationId xmlns:a16="http://schemas.microsoft.com/office/drawing/2014/main" id="{01B1073D-D3E2-4F89-BC5D-81FCC9306C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91344" y="2018382"/>
                    <a:ext cx="553420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ja-JP" altLang="en-US" sz="3200" dirty="0">
                        <a:latin typeface="+mj-ea"/>
                        <a:cs typeface="Calibri Light"/>
                      </a:rPr>
                      <a:t>分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3" name="タイトル 1">
                    <a:extLst>
                      <a:ext uri="{FF2B5EF4-FFF2-40B4-BE49-F238E27FC236}">
                        <a16:creationId xmlns:a16="http://schemas.microsoft.com/office/drawing/2014/main" id="{E0AF7C90-B239-4A80-A869-FBF969309B1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590906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2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4" name="タイトル 1">
                    <a:extLst>
                      <a:ext uri="{FF2B5EF4-FFF2-40B4-BE49-F238E27FC236}">
                        <a16:creationId xmlns:a16="http://schemas.microsoft.com/office/drawing/2014/main" id="{93533DB1-E167-49E5-B99E-2443339EB41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178862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3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5" name="タイトル 1">
                    <a:extLst>
                      <a:ext uri="{FF2B5EF4-FFF2-40B4-BE49-F238E27FC236}">
                        <a16:creationId xmlns:a16="http://schemas.microsoft.com/office/drawing/2014/main" id="{B3DDBF28-2B4D-4398-9DDE-D59FB2D82CC4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817058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4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6" name="タイトル 1">
                    <a:extLst>
                      <a:ext uri="{FF2B5EF4-FFF2-40B4-BE49-F238E27FC236}">
                        <a16:creationId xmlns:a16="http://schemas.microsoft.com/office/drawing/2014/main" id="{94EC9E36-6751-48E9-ACFC-21EB34D93A6D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40501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5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7" name="タイトル 1">
                    <a:extLst>
                      <a:ext uri="{FF2B5EF4-FFF2-40B4-BE49-F238E27FC236}">
                        <a16:creationId xmlns:a16="http://schemas.microsoft.com/office/drawing/2014/main" id="{817DDE25-5782-4B6C-B90B-2E7F014003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99297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6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8" name="タイトル 1">
                    <a:extLst>
                      <a:ext uri="{FF2B5EF4-FFF2-40B4-BE49-F238E27FC236}">
                        <a16:creationId xmlns:a16="http://schemas.microsoft.com/office/drawing/2014/main" id="{2162ED4B-37D9-408B-815A-B3E08B5121D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5909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7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9" name="タイトル 1">
                    <a:extLst>
                      <a:ext uri="{FF2B5EF4-FFF2-40B4-BE49-F238E27FC236}">
                        <a16:creationId xmlns:a16="http://schemas.microsoft.com/office/drawing/2014/main" id="{58702C05-93A4-4D4B-811D-5A4AB44654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2090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8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</p:grpSp>
            <p:sp>
              <p:nvSpPr>
                <p:cNvPr id="120" name="タイトル 1">
                  <a:extLst>
                    <a:ext uri="{FF2B5EF4-FFF2-40B4-BE49-F238E27FC236}">
                      <a16:creationId xmlns:a16="http://schemas.microsoft.com/office/drawing/2014/main" id="{9113C068-3E23-4581-A53A-2335CA7266D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31067" y="2807078"/>
                  <a:ext cx="408290" cy="558576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9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11ACC4F9-9815-4D3A-A866-5F08BF2F281A}"/>
              </a:ext>
            </a:extLst>
          </p:cNvPr>
          <p:cNvSpPr txBox="1">
            <a:spLocks/>
          </p:cNvSpPr>
          <p:nvPr/>
        </p:nvSpPr>
        <p:spPr>
          <a:xfrm>
            <a:off x="1420033" y="4247949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C07BD5AC-BF10-4E25-AD3B-2AB7B5C42DF6}"/>
              </a:ext>
            </a:extLst>
          </p:cNvPr>
          <p:cNvSpPr txBox="1">
            <a:spLocks/>
          </p:cNvSpPr>
          <p:nvPr/>
        </p:nvSpPr>
        <p:spPr>
          <a:xfrm>
            <a:off x="9299090" y="4497568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909C8EA3-2D55-42A3-BB0D-9CBF5FB957EB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5999F44-9A41-45D6-967A-D55F3EB6E3C6}"/>
              </a:ext>
            </a:extLst>
          </p:cNvPr>
          <p:cNvGrpSpPr/>
          <p:nvPr/>
        </p:nvGrpSpPr>
        <p:grpSpPr>
          <a:xfrm>
            <a:off x="8238147" y="871273"/>
            <a:ext cx="3615082" cy="5836111"/>
            <a:chOff x="8238147" y="871273"/>
            <a:chExt cx="3615082" cy="583611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39ECB3C-FA62-4030-8BDD-63159DB48C80}"/>
                </a:ext>
              </a:extLst>
            </p:cNvPr>
            <p:cNvGrpSpPr/>
            <p:nvPr/>
          </p:nvGrpSpPr>
          <p:grpSpPr>
            <a:xfrm>
              <a:off x="8354749" y="871273"/>
              <a:ext cx="3498480" cy="5836111"/>
              <a:chOff x="8354749" y="871273"/>
              <a:chExt cx="3498480" cy="5836111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354749" y="871273"/>
                <a:ext cx="3498480" cy="5782476"/>
                <a:chOff x="8354749" y="871273"/>
                <a:chExt cx="3498480" cy="5782476"/>
              </a:xfrm>
            </p:grpSpPr>
            <p:sp>
              <p:nvSpPr>
                <p:cNvPr id="44" name="タイトル 1">
                  <a:extLst>
                    <a:ext uri="{FF2B5EF4-FFF2-40B4-BE49-F238E27FC236}">
                      <a16:creationId xmlns:a16="http://schemas.microsoft.com/office/drawing/2014/main" id="{7E986C3E-3056-42F2-B099-0050DDB42B2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54749" y="871273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K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11340" y="2037187"/>
                  <a:ext cx="559642" cy="1094272"/>
                </a:xfrm>
                <a:prstGeom prst="rect">
                  <a:avLst/>
                </a:prstGeom>
              </p:spPr>
            </p:pic>
            <p:sp>
              <p:nvSpPr>
                <p:cNvPr id="46" name="タイトル 1">
                  <a:extLst>
                    <a:ext uri="{FF2B5EF4-FFF2-40B4-BE49-F238E27FC236}">
                      <a16:creationId xmlns:a16="http://schemas.microsoft.com/office/drawing/2014/main" id="{F2368AA5-37AE-4C55-BC87-4A50171B2F8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841969" y="877642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15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69" name="タイトル 1">
                <a:extLst>
                  <a:ext uri="{FF2B5EF4-FFF2-40B4-BE49-F238E27FC236}">
                    <a16:creationId xmlns:a16="http://schemas.microsoft.com/office/drawing/2014/main" id="{92BE2190-6645-46ED-9AF1-6758378312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7897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2" name="タイトル 1">
                <a:extLst>
                  <a:ext uri="{FF2B5EF4-FFF2-40B4-BE49-F238E27FC236}">
                    <a16:creationId xmlns:a16="http://schemas.microsoft.com/office/drawing/2014/main" id="{75671A00-49E8-4E2B-A499-BB2A8F77FE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0574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3" name="タイトル 1">
                <a:extLst>
                  <a:ext uri="{FF2B5EF4-FFF2-40B4-BE49-F238E27FC236}">
                    <a16:creationId xmlns:a16="http://schemas.microsoft.com/office/drawing/2014/main" id="{4476042A-9FBE-4B58-8D6F-51821268D0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4" name="タイトル 1">
                <a:extLst>
                  <a:ext uri="{FF2B5EF4-FFF2-40B4-BE49-F238E27FC236}">
                    <a16:creationId xmlns:a16="http://schemas.microsoft.com/office/drawing/2014/main" id="{FE765B80-2AB5-4317-A98C-FD413FF7CD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0028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6" name="タイトル 1">
                <a:extLst>
                  <a:ext uri="{FF2B5EF4-FFF2-40B4-BE49-F238E27FC236}">
                    <a16:creationId xmlns:a16="http://schemas.microsoft.com/office/drawing/2014/main" id="{270D8212-07CB-48C8-9391-E03400B210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5929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2705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8" name="タイトル 1">
                <a:extLst>
                  <a:ext uri="{FF2B5EF4-FFF2-40B4-BE49-F238E27FC236}">
                    <a16:creationId xmlns:a16="http://schemas.microsoft.com/office/drawing/2014/main" id="{76C292E2-6281-46A9-9906-A1F3699B63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6640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4673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3" name="タイトル 1">
                <a:extLst>
                  <a:ext uri="{FF2B5EF4-FFF2-40B4-BE49-F238E27FC236}">
                    <a16:creationId xmlns:a16="http://schemas.microsoft.com/office/drawing/2014/main" id="{84712598-17B8-4AE9-AE41-5C3526345F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3962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4" name="タイトル 1">
                <a:extLst>
                  <a:ext uri="{FF2B5EF4-FFF2-40B4-BE49-F238E27FC236}">
                    <a16:creationId xmlns:a16="http://schemas.microsoft.com/office/drawing/2014/main" id="{505EEB95-4BCC-4074-B1BF-ACB25692C1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8607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5" name="タイトル 1">
                <a:extLst>
                  <a:ext uri="{FF2B5EF4-FFF2-40B4-BE49-F238E27FC236}">
                    <a16:creationId xmlns:a16="http://schemas.microsoft.com/office/drawing/2014/main" id="{B558221F-BD07-40AD-870E-0A92F28587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7" name="タイトル 1">
                <a:extLst>
                  <a:ext uri="{FF2B5EF4-FFF2-40B4-BE49-F238E27FC236}">
                    <a16:creationId xmlns:a16="http://schemas.microsoft.com/office/drawing/2014/main" id="{971B18FC-8418-4F1D-A6A3-CCA4BB4C9D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1995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sp>
          <p:nvSpPr>
            <p:cNvPr id="148" name="タイトル 1">
              <a:extLst>
                <a:ext uri="{FF2B5EF4-FFF2-40B4-BE49-F238E27FC236}">
                  <a16:creationId xmlns:a16="http://schemas.microsoft.com/office/drawing/2014/main" id="{6D6E22E4-330D-4FE0-83E7-2495EB03CAE4}"/>
                </a:ext>
              </a:extLst>
            </p:cNvPr>
            <p:cNvSpPr txBox="1">
              <a:spLocks/>
            </p:cNvSpPr>
            <p:nvPr/>
          </p:nvSpPr>
          <p:spPr>
            <a:xfrm>
              <a:off x="8238147" y="188266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28438DD-7DA2-49AD-AD47-7F81F2625B10}"/>
              </a:ext>
            </a:extLst>
          </p:cNvPr>
          <p:cNvGrpSpPr/>
          <p:nvPr/>
        </p:nvGrpSpPr>
        <p:grpSpPr>
          <a:xfrm>
            <a:off x="8273191" y="2435138"/>
            <a:ext cx="595300" cy="4396906"/>
            <a:chOff x="8273191" y="2435138"/>
            <a:chExt cx="595300" cy="4396906"/>
          </a:xfrm>
        </p:grpSpPr>
        <p:sp>
          <p:nvSpPr>
            <p:cNvPr id="149" name="タイトル 1">
              <a:extLst>
                <a:ext uri="{FF2B5EF4-FFF2-40B4-BE49-F238E27FC236}">
                  <a16:creationId xmlns:a16="http://schemas.microsoft.com/office/drawing/2014/main" id="{E3BDE5A8-1443-4023-8FD3-6B435AF7AE1F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3187677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0" name="タイトル 1">
              <a:extLst>
                <a:ext uri="{FF2B5EF4-FFF2-40B4-BE49-F238E27FC236}">
                  <a16:creationId xmlns:a16="http://schemas.microsoft.com/office/drawing/2014/main" id="{4B00C648-BE42-4F27-996D-B57B1F5EA65F}"/>
                </a:ext>
              </a:extLst>
            </p:cNvPr>
            <p:cNvSpPr txBox="1">
              <a:spLocks/>
            </p:cNvSpPr>
            <p:nvPr/>
          </p:nvSpPr>
          <p:spPr>
            <a:xfrm>
              <a:off x="8415989" y="6400924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1" name="タイトル 1">
              <a:extLst>
                <a:ext uri="{FF2B5EF4-FFF2-40B4-BE49-F238E27FC236}">
                  <a16:creationId xmlns:a16="http://schemas.microsoft.com/office/drawing/2014/main" id="{036DCB9B-94D4-4594-B98B-127B6B7F22F7}"/>
                </a:ext>
              </a:extLst>
            </p:cNvPr>
            <p:cNvSpPr txBox="1">
              <a:spLocks/>
            </p:cNvSpPr>
            <p:nvPr/>
          </p:nvSpPr>
          <p:spPr>
            <a:xfrm>
              <a:off x="8273191" y="3756791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2" name="タイトル 1">
              <a:extLst>
                <a:ext uri="{FF2B5EF4-FFF2-40B4-BE49-F238E27FC236}">
                  <a16:creationId xmlns:a16="http://schemas.microsoft.com/office/drawing/2014/main" id="{1140BC0F-2702-4D6E-9C7A-74EBB0E16353}"/>
                </a:ext>
              </a:extLst>
            </p:cNvPr>
            <p:cNvSpPr txBox="1">
              <a:spLocks/>
            </p:cNvSpPr>
            <p:nvPr/>
          </p:nvSpPr>
          <p:spPr>
            <a:xfrm>
              <a:off x="8408524" y="5881318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3" name="タイトル 1">
              <a:extLst>
                <a:ext uri="{FF2B5EF4-FFF2-40B4-BE49-F238E27FC236}">
                  <a16:creationId xmlns:a16="http://schemas.microsoft.com/office/drawing/2014/main" id="{89C02F1B-64EE-4FE0-8290-2B89A9630225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5412489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4" name="タイトル 1">
              <a:extLst>
                <a:ext uri="{FF2B5EF4-FFF2-40B4-BE49-F238E27FC236}">
                  <a16:creationId xmlns:a16="http://schemas.microsoft.com/office/drawing/2014/main" id="{43E692F9-90A1-4478-954A-5297F408F28E}"/>
                </a:ext>
              </a:extLst>
            </p:cNvPr>
            <p:cNvSpPr txBox="1">
              <a:spLocks/>
            </p:cNvSpPr>
            <p:nvPr/>
          </p:nvSpPr>
          <p:spPr>
            <a:xfrm>
              <a:off x="8406980" y="5140049"/>
              <a:ext cx="408290" cy="33428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5" name="タイトル 1">
              <a:extLst>
                <a:ext uri="{FF2B5EF4-FFF2-40B4-BE49-F238E27FC236}">
                  <a16:creationId xmlns:a16="http://schemas.microsoft.com/office/drawing/2014/main" id="{21A5AACF-FADE-4251-A744-5380AFDEC30F}"/>
                </a:ext>
              </a:extLst>
            </p:cNvPr>
            <p:cNvSpPr txBox="1">
              <a:spLocks/>
            </p:cNvSpPr>
            <p:nvPr/>
          </p:nvSpPr>
          <p:spPr>
            <a:xfrm>
              <a:off x="8419557" y="4868464"/>
              <a:ext cx="408290" cy="30510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6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6" name="タイトル 1">
              <a:extLst>
                <a:ext uri="{FF2B5EF4-FFF2-40B4-BE49-F238E27FC236}">
                  <a16:creationId xmlns:a16="http://schemas.microsoft.com/office/drawing/2014/main" id="{7503BEC7-7586-47D2-BB43-D9C7225914EC}"/>
                </a:ext>
              </a:extLst>
            </p:cNvPr>
            <p:cNvSpPr txBox="1">
              <a:spLocks/>
            </p:cNvSpPr>
            <p:nvPr/>
          </p:nvSpPr>
          <p:spPr>
            <a:xfrm>
              <a:off x="8409433" y="4602942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7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7" name="タイトル 1">
              <a:extLst>
                <a:ext uri="{FF2B5EF4-FFF2-40B4-BE49-F238E27FC236}">
                  <a16:creationId xmlns:a16="http://schemas.microsoft.com/office/drawing/2014/main" id="{73DBBE2A-8EFF-4FD5-8282-368267A4F771}"/>
                </a:ext>
              </a:extLst>
            </p:cNvPr>
            <p:cNvSpPr txBox="1">
              <a:spLocks/>
            </p:cNvSpPr>
            <p:nvPr/>
          </p:nvSpPr>
          <p:spPr>
            <a:xfrm>
              <a:off x="8387869" y="3988685"/>
              <a:ext cx="408290" cy="30886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9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8" name="タイトル 1">
              <a:extLst>
                <a:ext uri="{FF2B5EF4-FFF2-40B4-BE49-F238E27FC236}">
                  <a16:creationId xmlns:a16="http://schemas.microsoft.com/office/drawing/2014/main" id="{5458E51E-4573-434C-8AF5-2487A6A50734}"/>
                </a:ext>
              </a:extLst>
            </p:cNvPr>
            <p:cNvSpPr txBox="1">
              <a:spLocks/>
            </p:cNvSpPr>
            <p:nvPr/>
          </p:nvSpPr>
          <p:spPr>
            <a:xfrm>
              <a:off x="8302143" y="3421296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9" name="タイトル 1">
              <a:extLst>
                <a:ext uri="{FF2B5EF4-FFF2-40B4-BE49-F238E27FC236}">
                  <a16:creationId xmlns:a16="http://schemas.microsoft.com/office/drawing/2014/main" id="{F8E04967-76DE-4BB1-BD9D-BC25C5974CC1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6166436"/>
              <a:ext cx="408290" cy="26845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D6440C8-0E10-44DD-A147-7678300980DE}"/>
                </a:ext>
              </a:extLst>
            </p:cNvPr>
            <p:cNvSpPr txBox="1">
              <a:spLocks/>
            </p:cNvSpPr>
            <p:nvPr/>
          </p:nvSpPr>
          <p:spPr>
            <a:xfrm>
              <a:off x="8398907" y="5646615"/>
              <a:ext cx="408290" cy="29791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1" name="タイトル 1">
              <a:extLst>
                <a:ext uri="{FF2B5EF4-FFF2-40B4-BE49-F238E27FC236}">
                  <a16:creationId xmlns:a16="http://schemas.microsoft.com/office/drawing/2014/main" id="{F2072B59-397D-45C0-8F7C-862EC8648C52}"/>
                </a:ext>
              </a:extLst>
            </p:cNvPr>
            <p:cNvSpPr txBox="1">
              <a:spLocks/>
            </p:cNvSpPr>
            <p:nvPr/>
          </p:nvSpPr>
          <p:spPr>
            <a:xfrm>
              <a:off x="8381172" y="4304134"/>
              <a:ext cx="408290" cy="3493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8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2" name="タイトル 1">
              <a:extLst>
                <a:ext uri="{FF2B5EF4-FFF2-40B4-BE49-F238E27FC236}">
                  <a16:creationId xmlns:a16="http://schemas.microsoft.com/office/drawing/2014/main" id="{CE2F5FEA-63A9-4C8B-8344-68AA26339437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963582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3" name="タイトル 1">
              <a:extLst>
                <a:ext uri="{FF2B5EF4-FFF2-40B4-BE49-F238E27FC236}">
                  <a16:creationId xmlns:a16="http://schemas.microsoft.com/office/drawing/2014/main" id="{A9533102-377C-4CFB-869F-1328A76ABE14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678610"/>
              <a:ext cx="553420" cy="30809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4" name="タイトル 1">
              <a:extLst>
                <a:ext uri="{FF2B5EF4-FFF2-40B4-BE49-F238E27FC236}">
                  <a16:creationId xmlns:a16="http://schemas.microsoft.com/office/drawing/2014/main" id="{FF6DFBBD-EC86-4BC8-BB51-255B13117AF5}"/>
                </a:ext>
              </a:extLst>
            </p:cNvPr>
            <p:cNvSpPr txBox="1">
              <a:spLocks/>
            </p:cNvSpPr>
            <p:nvPr/>
          </p:nvSpPr>
          <p:spPr>
            <a:xfrm>
              <a:off x="8295873" y="243513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93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70" grpId="0"/>
      <p:bldP spid="171" grpId="0"/>
      <p:bldP spid="1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4615745"/>
            <a:ext cx="2782800" cy="2006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9508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53268" y="2633813"/>
            <a:ext cx="2782800" cy="39535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6605" y="535441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１分間で</a:t>
            </a:r>
            <a:r>
              <a:rPr lang="ja-JP" altLang="en-US" sz="3200" dirty="0">
                <a:ea typeface="ＭＳ Ｐゴシック"/>
                <a:cs typeface="Calibri Light"/>
              </a:rPr>
              <a:t>水そういっぱいに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2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85692" y="2034756"/>
            <a:ext cx="3777256" cy="4672628"/>
            <a:chOff x="7885692" y="2034756"/>
            <a:chExt cx="3777256" cy="467262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649582" y="2034756"/>
              <a:ext cx="3013366" cy="4672628"/>
              <a:chOff x="8649582" y="2034756"/>
              <a:chExt cx="3013366" cy="4672628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813724" y="2034756"/>
                <a:ext cx="2849224" cy="4618993"/>
                <a:chOff x="8813724" y="2034756"/>
                <a:chExt cx="2849224" cy="4618993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245064" y="2034756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530147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85692" y="4394792"/>
              <a:ext cx="3747031" cy="608786"/>
              <a:chOff x="7885692" y="4394792"/>
              <a:chExt cx="3747031" cy="608786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948" y="4609800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5692" y="4394792"/>
                <a:ext cx="872283" cy="60878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1053898" y="1912794"/>
            <a:ext cx="3247223" cy="4759060"/>
            <a:chOff x="493731" y="2010699"/>
            <a:chExt cx="3247223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09114" y="2692934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67435" y="3968200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720853" y="2087627"/>
            <a:ext cx="83843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7896832" y="2113379"/>
            <a:ext cx="956596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4E8A44B8-2B75-44FE-AF36-15938E281461}"/>
              </a:ext>
            </a:extLst>
          </p:cNvPr>
          <p:cNvSpPr/>
          <p:nvPr/>
        </p:nvSpPr>
        <p:spPr>
          <a:xfrm>
            <a:off x="42173" y="2129490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738A7A0B-FECB-4A95-8AB8-F2161319F80F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3478969A-3151-4B82-BEEC-F07FFFBDA826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7ED52F-2363-4C55-B98A-3BFDC26EB5CD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F0F49A99-DA82-4486-867F-C573FB4E76CD}"/>
              </a:ext>
            </a:extLst>
          </p:cNvPr>
          <p:cNvSpPr txBox="1">
            <a:spLocks/>
          </p:cNvSpPr>
          <p:nvPr/>
        </p:nvSpPr>
        <p:spPr>
          <a:xfrm>
            <a:off x="48213" y="2097465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F9F62F9E-8EAC-46B9-A2A9-6D8BD2739426}"/>
              </a:ext>
            </a:extLst>
          </p:cNvPr>
          <p:cNvSpPr txBox="1">
            <a:spLocks/>
          </p:cNvSpPr>
          <p:nvPr/>
        </p:nvSpPr>
        <p:spPr>
          <a:xfrm>
            <a:off x="7312867" y="2034756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D19CC51-B448-411F-8493-C0D279D58D20}"/>
              </a:ext>
            </a:extLst>
          </p:cNvPr>
          <p:cNvSpPr/>
          <p:nvPr/>
        </p:nvSpPr>
        <p:spPr>
          <a:xfrm>
            <a:off x="7216922" y="2075023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45FCF9B-3ED6-463C-9DE6-C81B80E1135A}"/>
              </a:ext>
            </a:extLst>
          </p:cNvPr>
          <p:cNvGrpSpPr/>
          <p:nvPr/>
        </p:nvGrpSpPr>
        <p:grpSpPr>
          <a:xfrm>
            <a:off x="9997344" y="2937755"/>
            <a:ext cx="555388" cy="1262477"/>
            <a:chOff x="79181" y="88430"/>
            <a:chExt cx="163881" cy="36125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4A2DFB91-6368-44D4-BD96-72221211715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04940F17-EC8B-41D5-8AE7-CFFDA9ACFEA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7E27117-239C-421C-A5C4-7DAC334C3C1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83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70" grpId="0"/>
      <p:bldP spid="62" grpId="0"/>
      <p:bldP spid="63" grpId="0"/>
      <p:bldP spid="66" grpId="0" animBg="1"/>
      <p:bldP spid="76" grpId="0"/>
      <p:bldP spid="81" grpId="0" animBg="1"/>
      <p:bldP spid="78" grpId="0"/>
      <p:bldP spid="75" grpId="0"/>
      <p:bldP spid="77" grpId="0"/>
      <p:bldP spid="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4615745"/>
            <a:ext cx="2782800" cy="2006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9508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53268" y="2633813"/>
            <a:ext cx="2782800" cy="39535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6605" y="535441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１分間で</a:t>
            </a:r>
            <a:r>
              <a:rPr lang="ja-JP" altLang="en-US" sz="3200" dirty="0">
                <a:ea typeface="ＭＳ Ｐゴシック"/>
                <a:cs typeface="Calibri Light"/>
              </a:rPr>
              <a:t>水そういっぱいに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2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85692" y="2034756"/>
            <a:ext cx="3777256" cy="4672628"/>
            <a:chOff x="7885692" y="2034756"/>
            <a:chExt cx="3777256" cy="467262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649582" y="2034756"/>
              <a:ext cx="3013366" cy="4672628"/>
              <a:chOff x="8649582" y="2034756"/>
              <a:chExt cx="3013366" cy="4672628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813724" y="2034756"/>
                <a:ext cx="2849224" cy="4618993"/>
                <a:chOff x="8813724" y="2034756"/>
                <a:chExt cx="2849224" cy="4618993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245064" y="2034756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530147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85692" y="4394792"/>
              <a:ext cx="3747031" cy="608786"/>
              <a:chOff x="7885692" y="4394792"/>
              <a:chExt cx="3747031" cy="608786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948" y="4609800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5692" y="4394792"/>
                <a:ext cx="872283" cy="60878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1053898" y="1912794"/>
            <a:ext cx="3247223" cy="4759060"/>
            <a:chOff x="493731" y="2010699"/>
            <a:chExt cx="3247223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09114" y="2692934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67435" y="3968200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720853" y="2087627"/>
            <a:ext cx="83843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7896832" y="2113379"/>
            <a:ext cx="956596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4E8A44B8-2B75-44FE-AF36-15938E281461}"/>
              </a:ext>
            </a:extLst>
          </p:cNvPr>
          <p:cNvSpPr/>
          <p:nvPr/>
        </p:nvSpPr>
        <p:spPr>
          <a:xfrm>
            <a:off x="42173" y="2129490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738A7A0B-FECB-4A95-8AB8-F2161319F80F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3478969A-3151-4B82-BEEC-F07FFFBDA826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7ED52F-2363-4C55-B98A-3BFDC26EB5CD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F0F49A99-DA82-4486-867F-C573FB4E76CD}"/>
              </a:ext>
            </a:extLst>
          </p:cNvPr>
          <p:cNvSpPr txBox="1">
            <a:spLocks/>
          </p:cNvSpPr>
          <p:nvPr/>
        </p:nvSpPr>
        <p:spPr>
          <a:xfrm>
            <a:off x="48213" y="2097465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F9F62F9E-8EAC-46B9-A2A9-6D8BD2739426}"/>
              </a:ext>
            </a:extLst>
          </p:cNvPr>
          <p:cNvSpPr txBox="1">
            <a:spLocks/>
          </p:cNvSpPr>
          <p:nvPr/>
        </p:nvSpPr>
        <p:spPr>
          <a:xfrm>
            <a:off x="7312867" y="2034756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D19CC51-B448-411F-8493-C0D279D58D20}"/>
              </a:ext>
            </a:extLst>
          </p:cNvPr>
          <p:cNvSpPr/>
          <p:nvPr/>
        </p:nvSpPr>
        <p:spPr>
          <a:xfrm>
            <a:off x="7216922" y="2075023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45FCF9B-3ED6-463C-9DE6-C81B80E1135A}"/>
              </a:ext>
            </a:extLst>
          </p:cNvPr>
          <p:cNvGrpSpPr/>
          <p:nvPr/>
        </p:nvGrpSpPr>
        <p:grpSpPr>
          <a:xfrm>
            <a:off x="9997344" y="2937755"/>
            <a:ext cx="555388" cy="1262477"/>
            <a:chOff x="79181" y="88430"/>
            <a:chExt cx="163881" cy="36125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4A2DFB91-6368-44D4-BD96-72221211715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04940F17-EC8B-41D5-8AE7-CFFDA9ACFEA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7E27117-239C-421C-A5C4-7DAC334C3C1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62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70" grpId="0"/>
      <p:bldP spid="62" grpId="0"/>
      <p:bldP spid="63" grpId="0"/>
      <p:bldP spid="66" grpId="0" animBg="1"/>
      <p:bldP spid="76" grpId="0"/>
      <p:bldP spid="81" grpId="0" animBg="1"/>
      <p:bldP spid="78" grpId="0"/>
      <p:bldP spid="75" grpId="0"/>
      <p:bldP spid="77" grpId="0"/>
      <p:bldP spid="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5829096"/>
            <a:ext cx="2782800" cy="793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5813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76952" y="5241822"/>
            <a:ext cx="2782800" cy="13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0E9BC3-7638-4EBF-81B2-46EA1AB77003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83C4CB74-B4B6-476A-9840-F482D24CFBC5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A5038D6E-E65C-40A9-97C8-B9BD8F6404BB}"/>
                </a:ext>
              </a:extLst>
            </p:cNvPr>
            <p:cNvGrpSpPr/>
            <p:nvPr/>
          </p:nvGrpSpPr>
          <p:grpSpPr>
            <a:xfrm>
              <a:off x="4041536" y="-154967"/>
              <a:ext cx="555388" cy="1262477"/>
              <a:chOff x="79181" y="88430"/>
              <a:chExt cx="163881" cy="361252"/>
            </a:xfrm>
          </p:grpSpPr>
          <p:sp>
            <p:nvSpPr>
              <p:cNvPr id="89" name="テキスト ボックス 57">
                <a:extLst>
                  <a:ext uri="{FF2B5EF4-FFF2-40B4-BE49-F238E27FC236}">
                    <a16:creationId xmlns:a16="http://schemas.microsoft.com/office/drawing/2014/main" id="{4FEDEBFF-CF9C-4B0D-8089-1F95244AAE96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0" name="テキスト ボックス 58">
                <a:extLst>
                  <a:ext uri="{FF2B5EF4-FFF2-40B4-BE49-F238E27FC236}">
                    <a16:creationId xmlns:a16="http://schemas.microsoft.com/office/drawing/2014/main" id="{1BEC424E-786E-4332-9854-4D7961964B74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585E9FD0-7E9E-46DD-BCA1-148A8AAC1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25521" y="113325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90880" y="2036882"/>
            <a:ext cx="3772068" cy="4670502"/>
            <a:chOff x="7890880" y="2036882"/>
            <a:chExt cx="3772068" cy="467050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535326" y="2036882"/>
              <a:ext cx="3127622" cy="4670502"/>
              <a:chOff x="8535326" y="2036882"/>
              <a:chExt cx="3127622" cy="4670502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535326" y="2036882"/>
                <a:ext cx="3127622" cy="4616867"/>
                <a:chOff x="8535326" y="2036882"/>
                <a:chExt cx="3127622" cy="4616867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35326" y="2036882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90880" y="5487214"/>
              <a:ext cx="3741763" cy="925148"/>
              <a:chOff x="7890880" y="5487214"/>
              <a:chExt cx="3741763" cy="925148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868" y="5798844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90880" y="5487214"/>
                <a:ext cx="872283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570377" y="1894322"/>
            <a:ext cx="3721508" cy="4759060"/>
            <a:chOff x="19446" y="2010699"/>
            <a:chExt cx="3721508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482D6E01-3959-4AC0-B74C-9235F626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3923122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3" name="タイトル 1">
                <a:extLst>
                  <a:ext uri="{FF2B5EF4-FFF2-40B4-BE49-F238E27FC236}">
                    <a16:creationId xmlns:a16="http://schemas.microsoft.com/office/drawing/2014/main" id="{DF08CCC8-E7C6-48D0-B276-18D137E3F0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52619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4" y="533639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タイトル 1">
              <a:extLst>
                <a:ext uri="{FF2B5EF4-FFF2-40B4-BE49-F238E27FC236}">
                  <a16:creationId xmlns:a16="http://schemas.microsoft.com/office/drawing/2014/main" id="{173E8278-F8F3-47D3-A5F6-B6354CAB8AC4}"/>
                </a:ext>
              </a:extLst>
            </p:cNvPr>
            <p:cNvSpPr txBox="1">
              <a:spLocks/>
            </p:cNvSpPr>
            <p:nvPr/>
          </p:nvSpPr>
          <p:spPr>
            <a:xfrm>
              <a:off x="19446" y="5055431"/>
              <a:ext cx="872283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A990F42-56AC-44CA-98BC-9757AB91F63E}"/>
              </a:ext>
            </a:extLst>
          </p:cNvPr>
          <p:cNvGrpSpPr/>
          <p:nvPr/>
        </p:nvGrpSpPr>
        <p:grpSpPr>
          <a:xfrm>
            <a:off x="2475026" y="4063443"/>
            <a:ext cx="555388" cy="1262477"/>
            <a:chOff x="79181" y="88430"/>
            <a:chExt cx="163881" cy="361252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6211D293-0077-4AFD-9FFF-8B1E8D6E2738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391C51C8-DCE3-4A08-8A17-D9220875231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791D597-C6CD-4BEB-9298-C6FC654594C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81311" y="4584834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207349" y="1947335"/>
            <a:ext cx="148532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　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8115729" y="1890162"/>
            <a:ext cx="83919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EC030F9-3026-43F6-8EFD-B9B3B4818FE3}"/>
              </a:ext>
            </a:extLst>
          </p:cNvPr>
          <p:cNvSpPr/>
          <p:nvPr/>
        </p:nvSpPr>
        <p:spPr>
          <a:xfrm>
            <a:off x="7411948" y="2011781"/>
            <a:ext cx="775855" cy="82279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05069A9-5FE1-4D03-B44A-6ABA09673555}"/>
              </a:ext>
            </a:extLst>
          </p:cNvPr>
          <p:cNvSpPr/>
          <p:nvPr/>
        </p:nvSpPr>
        <p:spPr>
          <a:xfrm>
            <a:off x="26614" y="1974676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D164A83B-2AAF-4049-9CF3-B0FD5ED5524B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BE40E967-9A0A-4525-AACE-1D08D892F08B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2E7E2DE-BB2E-45D7-BA6C-BA38FAC9AAAF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924F52C7-0E6D-4B2B-B2E0-1E61AEF2B1FF}"/>
              </a:ext>
            </a:extLst>
          </p:cNvPr>
          <p:cNvGrpSpPr/>
          <p:nvPr/>
        </p:nvGrpSpPr>
        <p:grpSpPr>
          <a:xfrm>
            <a:off x="10004695" y="2983816"/>
            <a:ext cx="555388" cy="1262477"/>
            <a:chOff x="79181" y="88430"/>
            <a:chExt cx="163881" cy="361252"/>
          </a:xfrm>
        </p:grpSpPr>
        <p:sp>
          <p:nvSpPr>
            <p:cNvPr id="74" name="テキスト ボックス 57">
              <a:extLst>
                <a:ext uri="{FF2B5EF4-FFF2-40B4-BE49-F238E27FC236}">
                  <a16:creationId xmlns:a16="http://schemas.microsoft.com/office/drawing/2014/main" id="{5ADCF1FF-FBF5-4BF7-B925-8CAAEF20444A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6E2C1987-53A1-4EF9-91BF-A2CD09292C9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FB431E0-1D7E-49D1-8C2F-1A51433C8EB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ABB3D51B-3F5E-406E-AB7B-12D45E349819}"/>
              </a:ext>
            </a:extLst>
          </p:cNvPr>
          <p:cNvSpPr txBox="1">
            <a:spLocks/>
          </p:cNvSpPr>
          <p:nvPr/>
        </p:nvSpPr>
        <p:spPr>
          <a:xfrm>
            <a:off x="380351" y="3194177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20483F36-407C-455E-B8DB-A66308DFB4E6}"/>
              </a:ext>
            </a:extLst>
          </p:cNvPr>
          <p:cNvSpPr txBox="1">
            <a:spLocks/>
          </p:cNvSpPr>
          <p:nvPr/>
        </p:nvSpPr>
        <p:spPr>
          <a:xfrm>
            <a:off x="1323470" y="3214183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50E00F6-3BC1-4704-9434-3F21597D760E}"/>
              </a:ext>
            </a:extLst>
          </p:cNvPr>
          <p:cNvSpPr/>
          <p:nvPr/>
        </p:nvSpPr>
        <p:spPr>
          <a:xfrm>
            <a:off x="2637264" y="2999440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7031D69-4AD4-4F82-9EDD-45550D5E548E}"/>
              </a:ext>
            </a:extLst>
          </p:cNvPr>
          <p:cNvGrpSpPr/>
          <p:nvPr/>
        </p:nvGrpSpPr>
        <p:grpSpPr>
          <a:xfrm>
            <a:off x="2655636" y="2988753"/>
            <a:ext cx="555388" cy="1262477"/>
            <a:chOff x="79181" y="88430"/>
            <a:chExt cx="163881" cy="361252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A6781001-7C0D-4D02-9AAA-0831E99ACAA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AA78B998-C44E-4E75-8D2C-8A3679E0258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EE3C180-BDA5-49B5-9E49-F9466E2A4C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438DEB4D-C84A-4C54-B0CA-31614DB0C19D}"/>
              </a:ext>
            </a:extLst>
          </p:cNvPr>
          <p:cNvSpPr txBox="1">
            <a:spLocks/>
          </p:cNvSpPr>
          <p:nvPr/>
        </p:nvSpPr>
        <p:spPr>
          <a:xfrm>
            <a:off x="93562" y="1947335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0ACB22D-CEC8-4476-9877-602CF4AE52D1}"/>
              </a:ext>
            </a:extLst>
          </p:cNvPr>
          <p:cNvSpPr txBox="1">
            <a:spLocks/>
          </p:cNvSpPr>
          <p:nvPr/>
        </p:nvSpPr>
        <p:spPr>
          <a:xfrm>
            <a:off x="7423374" y="1999560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11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2" grpId="0"/>
      <p:bldP spid="63" grpId="0"/>
      <p:bldP spid="66" grpId="0" animBg="1"/>
      <p:bldP spid="67" grpId="0" animBg="1"/>
      <p:bldP spid="69" grpId="0"/>
      <p:bldP spid="71" grpId="0"/>
      <p:bldP spid="72" grpId="0" animBg="1"/>
      <p:bldP spid="81" grpId="0"/>
      <p:bldP spid="82" grpId="0"/>
      <p:bldP spid="83" grpId="0" animBg="1"/>
      <p:bldP spid="102" grpId="0"/>
      <p:bldP spid="1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5829096"/>
            <a:ext cx="2782800" cy="793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5813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76952" y="5241822"/>
            <a:ext cx="2782800" cy="13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0E9BC3-7638-4EBF-81B2-46EA1AB77003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83C4CB74-B4B6-476A-9840-F482D24CFBC5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A5038D6E-E65C-40A9-97C8-B9BD8F6404BB}"/>
                </a:ext>
              </a:extLst>
            </p:cNvPr>
            <p:cNvGrpSpPr/>
            <p:nvPr/>
          </p:nvGrpSpPr>
          <p:grpSpPr>
            <a:xfrm>
              <a:off x="4041536" y="-154967"/>
              <a:ext cx="555388" cy="1262477"/>
              <a:chOff x="79181" y="88430"/>
              <a:chExt cx="163881" cy="361252"/>
            </a:xfrm>
          </p:grpSpPr>
          <p:sp>
            <p:nvSpPr>
              <p:cNvPr id="89" name="テキスト ボックス 57">
                <a:extLst>
                  <a:ext uri="{FF2B5EF4-FFF2-40B4-BE49-F238E27FC236}">
                    <a16:creationId xmlns:a16="http://schemas.microsoft.com/office/drawing/2014/main" id="{4FEDEBFF-CF9C-4B0D-8089-1F95244AAE96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0" name="テキスト ボックス 58">
                <a:extLst>
                  <a:ext uri="{FF2B5EF4-FFF2-40B4-BE49-F238E27FC236}">
                    <a16:creationId xmlns:a16="http://schemas.microsoft.com/office/drawing/2014/main" id="{1BEC424E-786E-4332-9854-4D7961964B74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585E9FD0-7E9E-46DD-BCA1-148A8AAC1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25521" y="113325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90880" y="2036882"/>
            <a:ext cx="3772068" cy="4670502"/>
            <a:chOff x="7890880" y="2036882"/>
            <a:chExt cx="3772068" cy="467050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535326" y="2036882"/>
              <a:ext cx="3127622" cy="4670502"/>
              <a:chOff x="8535326" y="2036882"/>
              <a:chExt cx="3127622" cy="4670502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535326" y="2036882"/>
                <a:ext cx="3127622" cy="4616867"/>
                <a:chOff x="8535326" y="2036882"/>
                <a:chExt cx="3127622" cy="4616867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35326" y="2036882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90880" y="5487214"/>
              <a:ext cx="3741763" cy="925148"/>
              <a:chOff x="7890880" y="5487214"/>
              <a:chExt cx="3741763" cy="925148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868" y="5798844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90880" y="5487214"/>
                <a:ext cx="872283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570377" y="1894322"/>
            <a:ext cx="3721508" cy="4759060"/>
            <a:chOff x="19446" y="2010699"/>
            <a:chExt cx="3721508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482D6E01-3959-4AC0-B74C-9235F626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3923122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3" name="タイトル 1">
                <a:extLst>
                  <a:ext uri="{FF2B5EF4-FFF2-40B4-BE49-F238E27FC236}">
                    <a16:creationId xmlns:a16="http://schemas.microsoft.com/office/drawing/2014/main" id="{DF08CCC8-E7C6-48D0-B276-18D137E3F0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52619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4" y="533639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タイトル 1">
              <a:extLst>
                <a:ext uri="{FF2B5EF4-FFF2-40B4-BE49-F238E27FC236}">
                  <a16:creationId xmlns:a16="http://schemas.microsoft.com/office/drawing/2014/main" id="{173E8278-F8F3-47D3-A5F6-B6354CAB8AC4}"/>
                </a:ext>
              </a:extLst>
            </p:cNvPr>
            <p:cNvSpPr txBox="1">
              <a:spLocks/>
            </p:cNvSpPr>
            <p:nvPr/>
          </p:nvSpPr>
          <p:spPr>
            <a:xfrm>
              <a:off x="19446" y="5055431"/>
              <a:ext cx="872283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A990F42-56AC-44CA-98BC-9757AB91F63E}"/>
              </a:ext>
            </a:extLst>
          </p:cNvPr>
          <p:cNvGrpSpPr/>
          <p:nvPr/>
        </p:nvGrpSpPr>
        <p:grpSpPr>
          <a:xfrm>
            <a:off x="2475026" y="4063443"/>
            <a:ext cx="555388" cy="1262477"/>
            <a:chOff x="79181" y="88430"/>
            <a:chExt cx="163881" cy="361252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6211D293-0077-4AFD-9FFF-8B1E8D6E2738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391C51C8-DCE3-4A08-8A17-D9220875231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791D597-C6CD-4BEB-9298-C6FC654594C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81311" y="4584834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207349" y="1947335"/>
            <a:ext cx="148532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　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8115729" y="1890162"/>
            <a:ext cx="83919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EC030F9-3026-43F6-8EFD-B9B3B4818FE3}"/>
              </a:ext>
            </a:extLst>
          </p:cNvPr>
          <p:cNvSpPr/>
          <p:nvPr/>
        </p:nvSpPr>
        <p:spPr>
          <a:xfrm>
            <a:off x="7411948" y="2011781"/>
            <a:ext cx="775855" cy="82279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05069A9-5FE1-4D03-B44A-6ABA09673555}"/>
              </a:ext>
            </a:extLst>
          </p:cNvPr>
          <p:cNvSpPr/>
          <p:nvPr/>
        </p:nvSpPr>
        <p:spPr>
          <a:xfrm>
            <a:off x="26614" y="1974676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D164A83B-2AAF-4049-9CF3-B0FD5ED5524B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BE40E967-9A0A-4525-AACE-1D08D892F08B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2E7E2DE-BB2E-45D7-BA6C-BA38FAC9AAAF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924F52C7-0E6D-4B2B-B2E0-1E61AEF2B1FF}"/>
              </a:ext>
            </a:extLst>
          </p:cNvPr>
          <p:cNvGrpSpPr/>
          <p:nvPr/>
        </p:nvGrpSpPr>
        <p:grpSpPr>
          <a:xfrm>
            <a:off x="10004695" y="2983816"/>
            <a:ext cx="555388" cy="1262477"/>
            <a:chOff x="79181" y="88430"/>
            <a:chExt cx="163881" cy="361252"/>
          </a:xfrm>
        </p:grpSpPr>
        <p:sp>
          <p:nvSpPr>
            <p:cNvPr id="74" name="テキスト ボックス 57">
              <a:extLst>
                <a:ext uri="{FF2B5EF4-FFF2-40B4-BE49-F238E27FC236}">
                  <a16:creationId xmlns:a16="http://schemas.microsoft.com/office/drawing/2014/main" id="{5ADCF1FF-FBF5-4BF7-B925-8CAAEF20444A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6E2C1987-53A1-4EF9-91BF-A2CD09292C9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FB431E0-1D7E-49D1-8C2F-1A51433C8EB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ABB3D51B-3F5E-406E-AB7B-12D45E349819}"/>
              </a:ext>
            </a:extLst>
          </p:cNvPr>
          <p:cNvSpPr txBox="1">
            <a:spLocks/>
          </p:cNvSpPr>
          <p:nvPr/>
        </p:nvSpPr>
        <p:spPr>
          <a:xfrm>
            <a:off x="380351" y="3194177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20483F36-407C-455E-B8DB-A66308DFB4E6}"/>
              </a:ext>
            </a:extLst>
          </p:cNvPr>
          <p:cNvSpPr txBox="1">
            <a:spLocks/>
          </p:cNvSpPr>
          <p:nvPr/>
        </p:nvSpPr>
        <p:spPr>
          <a:xfrm>
            <a:off x="1323470" y="3214183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50E00F6-3BC1-4704-9434-3F21597D760E}"/>
              </a:ext>
            </a:extLst>
          </p:cNvPr>
          <p:cNvSpPr/>
          <p:nvPr/>
        </p:nvSpPr>
        <p:spPr>
          <a:xfrm>
            <a:off x="2637264" y="2999440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7031D69-4AD4-4F82-9EDD-45550D5E548E}"/>
              </a:ext>
            </a:extLst>
          </p:cNvPr>
          <p:cNvGrpSpPr/>
          <p:nvPr/>
        </p:nvGrpSpPr>
        <p:grpSpPr>
          <a:xfrm>
            <a:off x="2655636" y="2988753"/>
            <a:ext cx="555388" cy="1262477"/>
            <a:chOff x="79181" y="88430"/>
            <a:chExt cx="163881" cy="361252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A6781001-7C0D-4D02-9AAA-0831E99ACAA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AA78B998-C44E-4E75-8D2C-8A3679E0258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EE3C180-BDA5-49B5-9E49-F9466E2A4C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438DEB4D-C84A-4C54-B0CA-31614DB0C19D}"/>
              </a:ext>
            </a:extLst>
          </p:cNvPr>
          <p:cNvSpPr txBox="1">
            <a:spLocks/>
          </p:cNvSpPr>
          <p:nvPr/>
        </p:nvSpPr>
        <p:spPr>
          <a:xfrm>
            <a:off x="93562" y="1947335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0ACB22D-CEC8-4476-9877-602CF4AE52D1}"/>
              </a:ext>
            </a:extLst>
          </p:cNvPr>
          <p:cNvSpPr txBox="1">
            <a:spLocks/>
          </p:cNvSpPr>
          <p:nvPr/>
        </p:nvSpPr>
        <p:spPr>
          <a:xfrm>
            <a:off x="7423374" y="1999560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71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2" grpId="0"/>
      <p:bldP spid="63" grpId="0"/>
      <p:bldP spid="66" grpId="0" animBg="1"/>
      <p:bldP spid="67" grpId="0" animBg="1"/>
      <p:bldP spid="69" grpId="0"/>
      <p:bldP spid="71" grpId="0"/>
      <p:bldP spid="72" grpId="0" animBg="1"/>
      <p:bldP spid="81" grpId="0"/>
      <p:bldP spid="82" grpId="0"/>
      <p:bldP spid="83" grpId="0" animBg="1"/>
      <p:bldP spid="102" grpId="0"/>
      <p:bldP spid="1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7735036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7744404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702543" y="252745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711911" y="6200956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530215" y="24703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530215" y="28719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530215" y="32736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530215" y="44785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530215" y="36752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530215" y="56834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530215" y="40769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530215" y="60851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530215" y="48801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530215" y="52818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530215" y="648673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407728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713791" y="616178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7728309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746966" y="4987874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8774046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1229951" y="1802574"/>
            <a:ext cx="3300171" cy="4940682"/>
            <a:chOff x="431394" y="1916556"/>
            <a:chExt cx="3300171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431394" y="5602030"/>
              <a:ext cx="438434" cy="1255208"/>
              <a:chOff x="531067" y="5590906"/>
              <a:chExt cx="438434" cy="1255208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211" y="59728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312377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306905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303368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306905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170815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3B8A832-5004-466E-9D1D-189CC2F29B0F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87C17E8B-D9A5-4059-A8CD-EB16EAC8270A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6252B3E1-72E8-4A58-A699-24E3CEFC82A5}"/>
                </a:ext>
              </a:extLst>
            </p:cNvPr>
            <p:cNvGrpSpPr/>
            <p:nvPr/>
          </p:nvGrpSpPr>
          <p:grpSpPr>
            <a:xfrm>
              <a:off x="3988237" y="-154967"/>
              <a:ext cx="748925" cy="1262477"/>
              <a:chOff x="63454" y="88430"/>
              <a:chExt cx="220988" cy="361252"/>
            </a:xfrm>
          </p:grpSpPr>
          <p:sp>
            <p:nvSpPr>
              <p:cNvPr id="174" name="テキスト ボックス 57">
                <a:extLst>
                  <a:ext uri="{FF2B5EF4-FFF2-40B4-BE49-F238E27FC236}">
                    <a16:creationId xmlns:a16="http://schemas.microsoft.com/office/drawing/2014/main" id="{CFD74861-68D3-4565-B57C-852A6EF98167}"/>
                  </a:ext>
                </a:extLst>
              </p:cNvPr>
              <p:cNvSpPr txBox="1"/>
              <p:nvPr/>
            </p:nvSpPr>
            <p:spPr>
              <a:xfrm>
                <a:off x="63454" y="229510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5" name="テキスト ボックス 58">
                <a:extLst>
                  <a:ext uri="{FF2B5EF4-FFF2-40B4-BE49-F238E27FC236}">
                    <a16:creationId xmlns:a16="http://schemas.microsoft.com/office/drawing/2014/main" id="{6D1DEB8C-FCBA-4E93-B336-070D15DD93C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B888A71-B2C6-4680-8BEF-86BBEF924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176DF6D4-1797-42D1-9EDE-9AEB5C2F21E9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5ABD55D8-6D97-46A4-A8E4-3C1A15228FF4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86EDAC0F-1E64-445A-91F3-0A5E6C7AF1EC}"/>
                </a:ext>
              </a:extLst>
            </p:cNvPr>
            <p:cNvGrpSpPr/>
            <p:nvPr/>
          </p:nvGrpSpPr>
          <p:grpSpPr>
            <a:xfrm>
              <a:off x="10489314" y="-101113"/>
              <a:ext cx="748923" cy="1243357"/>
              <a:chOff x="80389" y="88430"/>
              <a:chExt cx="220988" cy="355781"/>
            </a:xfrm>
          </p:grpSpPr>
          <p:sp>
            <p:nvSpPr>
              <p:cNvPr id="180" name="テキスト ボックス 57">
                <a:extLst>
                  <a:ext uri="{FF2B5EF4-FFF2-40B4-BE49-F238E27FC236}">
                    <a16:creationId xmlns:a16="http://schemas.microsoft.com/office/drawing/2014/main" id="{A9046332-44A1-4E4C-9EBE-A2144A06457A}"/>
                  </a:ext>
                </a:extLst>
              </p:cNvPr>
              <p:cNvSpPr txBox="1"/>
              <p:nvPr/>
            </p:nvSpPr>
            <p:spPr>
              <a:xfrm>
                <a:off x="80389" y="224039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1" name="テキスト ボックス 58">
                <a:extLst>
                  <a:ext uri="{FF2B5EF4-FFF2-40B4-BE49-F238E27FC236}">
                    <a16:creationId xmlns:a16="http://schemas.microsoft.com/office/drawing/2014/main" id="{65EBD477-B27B-449B-B558-C79CC6E0A327}"/>
                  </a:ext>
                </a:extLst>
              </p:cNvPr>
              <p:cNvSpPr txBox="1"/>
              <p:nvPr/>
            </p:nvSpPr>
            <p:spPr>
              <a:xfrm>
                <a:off x="118934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6DF9E850-AD93-418F-BDAD-269942EBE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3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E6D4983-8A4B-41ED-84C4-A29B2C39F7E5}"/>
              </a:ext>
            </a:extLst>
          </p:cNvPr>
          <p:cNvSpPr txBox="1">
            <a:spLocks/>
          </p:cNvSpPr>
          <p:nvPr/>
        </p:nvSpPr>
        <p:spPr>
          <a:xfrm>
            <a:off x="26200" y="2056097"/>
            <a:ext cx="1712203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10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66B2D92D-9F83-4973-888D-863100AA99CC}"/>
              </a:ext>
            </a:extLst>
          </p:cNvPr>
          <p:cNvSpPr txBox="1">
            <a:spLocks/>
          </p:cNvSpPr>
          <p:nvPr/>
        </p:nvSpPr>
        <p:spPr>
          <a:xfrm>
            <a:off x="6058027" y="2039946"/>
            <a:ext cx="1866177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ea typeface="ＭＳ Ｐゴシック"/>
                <a:cs typeface="Calibri Light"/>
              </a:rPr>
              <a:t>15</a:t>
            </a:r>
            <a:r>
              <a:rPr lang="ja-JP" altLang="en-US" sz="6000" dirty="0">
                <a:latin typeface="+mj-ea"/>
                <a:ea typeface="ＭＳ Ｐゴシック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BD52757B-3FB5-403E-A6F2-1FC8912386C6}"/>
              </a:ext>
            </a:extLst>
          </p:cNvPr>
          <p:cNvSpPr txBox="1">
            <a:spLocks/>
          </p:cNvSpPr>
          <p:nvPr/>
        </p:nvSpPr>
        <p:spPr>
          <a:xfrm>
            <a:off x="7545970" y="3311678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4800" b="1" dirty="0">
                <a:latin typeface="+mj-ea"/>
                <a:cs typeface="Calibri Light"/>
              </a:rPr>
              <a:t>15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42F9A714-EE7A-46B4-BE67-9C44564CF0A2}"/>
              </a:ext>
            </a:extLst>
          </p:cNvPr>
          <p:cNvSpPr/>
          <p:nvPr/>
        </p:nvSpPr>
        <p:spPr>
          <a:xfrm>
            <a:off x="8859764" y="3096935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D472070-30F3-46EF-9818-11F772505785}"/>
              </a:ext>
            </a:extLst>
          </p:cNvPr>
          <p:cNvGrpSpPr/>
          <p:nvPr/>
        </p:nvGrpSpPr>
        <p:grpSpPr>
          <a:xfrm>
            <a:off x="8798458" y="3086248"/>
            <a:ext cx="748923" cy="1262477"/>
            <a:chOff x="55670" y="88430"/>
            <a:chExt cx="220988" cy="361252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3E5D35A3-9E61-4770-836A-35E4901935D7}"/>
                </a:ext>
              </a:extLst>
            </p:cNvPr>
            <p:cNvSpPr txBox="1"/>
            <p:nvPr/>
          </p:nvSpPr>
          <p:spPr>
            <a:xfrm>
              <a:off x="55670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65853D42-917B-4079-B905-52F04E7EF51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8E7EE20-14C2-44B1-A8C2-D98A4D98CC7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A87936DB-6808-4CDC-9344-3E4B56211ECF}"/>
              </a:ext>
            </a:extLst>
          </p:cNvPr>
          <p:cNvSpPr txBox="1">
            <a:spLocks/>
          </p:cNvSpPr>
          <p:nvPr/>
        </p:nvSpPr>
        <p:spPr>
          <a:xfrm>
            <a:off x="1473475" y="3290924"/>
            <a:ext cx="352339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5400" b="1" dirty="0">
                <a:latin typeface="+mj-ea"/>
                <a:cs typeface="Calibri Light"/>
              </a:rPr>
              <a:t>10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D632C07A-AB18-47AC-A6BA-44C61F5FB8F8}"/>
              </a:ext>
            </a:extLst>
          </p:cNvPr>
          <p:cNvSpPr/>
          <p:nvPr/>
        </p:nvSpPr>
        <p:spPr>
          <a:xfrm>
            <a:off x="2842695" y="3102784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F10C6BDC-2420-4905-9FBA-553E8D29592C}"/>
              </a:ext>
            </a:extLst>
          </p:cNvPr>
          <p:cNvGrpSpPr/>
          <p:nvPr/>
        </p:nvGrpSpPr>
        <p:grpSpPr>
          <a:xfrm>
            <a:off x="2762913" y="3092097"/>
            <a:ext cx="748923" cy="1262477"/>
            <a:chOff x="50218" y="88430"/>
            <a:chExt cx="220988" cy="36125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03DD5F49-66A7-402C-B2C3-5B85DB3E7FEE}"/>
                </a:ext>
              </a:extLst>
            </p:cNvPr>
            <p:cNvSpPr txBox="1"/>
            <p:nvPr/>
          </p:nvSpPr>
          <p:spPr>
            <a:xfrm>
              <a:off x="50218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87C40B5A-B7FC-4309-BB8F-65498F8DFB3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B2FD05A-FC06-44D1-A30B-C4831D3B14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26FCA63F-492A-4460-8D42-A2DF58534048}"/>
              </a:ext>
            </a:extLst>
          </p:cNvPr>
          <p:cNvSpPr txBox="1">
            <a:spLocks/>
          </p:cNvSpPr>
          <p:nvPr/>
        </p:nvSpPr>
        <p:spPr>
          <a:xfrm>
            <a:off x="6486543" y="3217879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F959021F-2845-438F-B612-53314D578A49}"/>
              </a:ext>
            </a:extLst>
          </p:cNvPr>
          <p:cNvSpPr txBox="1">
            <a:spLocks/>
          </p:cNvSpPr>
          <p:nvPr/>
        </p:nvSpPr>
        <p:spPr>
          <a:xfrm>
            <a:off x="425702" y="3304966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32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50" grpId="0"/>
      <p:bldP spid="153" grpId="0"/>
      <p:bldP spid="154" grpId="0"/>
      <p:bldP spid="159" grpId="0"/>
      <p:bldP spid="162" grpId="0"/>
      <p:bldP spid="81" grpId="0"/>
      <p:bldP spid="82" grpId="0"/>
      <p:bldP spid="116" grpId="0"/>
      <p:bldP spid="117" grpId="0" animBg="1"/>
      <p:bldP spid="122" grpId="0"/>
      <p:bldP spid="123" grpId="0" animBg="1"/>
      <p:bldP spid="128" grpId="0"/>
      <p:bldP spid="1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7735036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7744404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702543" y="252745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711911" y="6200956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530215" y="24703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530215" y="28719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530215" y="32736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530215" y="44785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530215" y="36752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530215" y="56834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530215" y="40769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530215" y="60851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530215" y="48801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530215" y="52818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530215" y="648673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407728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713791" y="616178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7728309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746966" y="4987874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8774046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1229951" y="1802574"/>
            <a:ext cx="3300171" cy="4940682"/>
            <a:chOff x="431394" y="1916556"/>
            <a:chExt cx="3300171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431394" y="5602030"/>
              <a:ext cx="438434" cy="1255208"/>
              <a:chOff x="531067" y="5590906"/>
              <a:chExt cx="438434" cy="1255208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211" y="59728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312377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306905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303368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306905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170815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3B8A832-5004-466E-9D1D-189CC2F29B0F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87C17E8B-D9A5-4059-A8CD-EB16EAC8270A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6252B3E1-72E8-4A58-A699-24E3CEFC82A5}"/>
                </a:ext>
              </a:extLst>
            </p:cNvPr>
            <p:cNvGrpSpPr/>
            <p:nvPr/>
          </p:nvGrpSpPr>
          <p:grpSpPr>
            <a:xfrm>
              <a:off x="3988237" y="-154967"/>
              <a:ext cx="748925" cy="1262477"/>
              <a:chOff x="63454" y="88430"/>
              <a:chExt cx="220988" cy="361252"/>
            </a:xfrm>
          </p:grpSpPr>
          <p:sp>
            <p:nvSpPr>
              <p:cNvPr id="174" name="テキスト ボックス 57">
                <a:extLst>
                  <a:ext uri="{FF2B5EF4-FFF2-40B4-BE49-F238E27FC236}">
                    <a16:creationId xmlns:a16="http://schemas.microsoft.com/office/drawing/2014/main" id="{CFD74861-68D3-4565-B57C-852A6EF98167}"/>
                  </a:ext>
                </a:extLst>
              </p:cNvPr>
              <p:cNvSpPr txBox="1"/>
              <p:nvPr/>
            </p:nvSpPr>
            <p:spPr>
              <a:xfrm>
                <a:off x="63454" y="229510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5" name="テキスト ボックス 58">
                <a:extLst>
                  <a:ext uri="{FF2B5EF4-FFF2-40B4-BE49-F238E27FC236}">
                    <a16:creationId xmlns:a16="http://schemas.microsoft.com/office/drawing/2014/main" id="{6D1DEB8C-FCBA-4E93-B336-070D15DD93C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B888A71-B2C6-4680-8BEF-86BBEF924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176DF6D4-1797-42D1-9EDE-9AEB5C2F21E9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5ABD55D8-6D97-46A4-A8E4-3C1A15228FF4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86EDAC0F-1E64-445A-91F3-0A5E6C7AF1EC}"/>
                </a:ext>
              </a:extLst>
            </p:cNvPr>
            <p:cNvGrpSpPr/>
            <p:nvPr/>
          </p:nvGrpSpPr>
          <p:grpSpPr>
            <a:xfrm>
              <a:off x="10489314" y="-101113"/>
              <a:ext cx="748923" cy="1243357"/>
              <a:chOff x="80389" y="88430"/>
              <a:chExt cx="220988" cy="355781"/>
            </a:xfrm>
          </p:grpSpPr>
          <p:sp>
            <p:nvSpPr>
              <p:cNvPr id="180" name="テキスト ボックス 57">
                <a:extLst>
                  <a:ext uri="{FF2B5EF4-FFF2-40B4-BE49-F238E27FC236}">
                    <a16:creationId xmlns:a16="http://schemas.microsoft.com/office/drawing/2014/main" id="{A9046332-44A1-4E4C-9EBE-A2144A06457A}"/>
                  </a:ext>
                </a:extLst>
              </p:cNvPr>
              <p:cNvSpPr txBox="1"/>
              <p:nvPr/>
            </p:nvSpPr>
            <p:spPr>
              <a:xfrm>
                <a:off x="80389" y="224039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1" name="テキスト ボックス 58">
                <a:extLst>
                  <a:ext uri="{FF2B5EF4-FFF2-40B4-BE49-F238E27FC236}">
                    <a16:creationId xmlns:a16="http://schemas.microsoft.com/office/drawing/2014/main" id="{65EBD477-B27B-449B-B558-C79CC6E0A327}"/>
                  </a:ext>
                </a:extLst>
              </p:cNvPr>
              <p:cNvSpPr txBox="1"/>
              <p:nvPr/>
            </p:nvSpPr>
            <p:spPr>
              <a:xfrm>
                <a:off x="118934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6DF9E850-AD93-418F-BDAD-269942EBE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3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E6D4983-8A4B-41ED-84C4-A29B2C39F7E5}"/>
              </a:ext>
            </a:extLst>
          </p:cNvPr>
          <p:cNvSpPr txBox="1">
            <a:spLocks/>
          </p:cNvSpPr>
          <p:nvPr/>
        </p:nvSpPr>
        <p:spPr>
          <a:xfrm>
            <a:off x="26200" y="2056097"/>
            <a:ext cx="1712203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10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66B2D92D-9F83-4973-888D-863100AA99CC}"/>
              </a:ext>
            </a:extLst>
          </p:cNvPr>
          <p:cNvSpPr txBox="1">
            <a:spLocks/>
          </p:cNvSpPr>
          <p:nvPr/>
        </p:nvSpPr>
        <p:spPr>
          <a:xfrm>
            <a:off x="6058027" y="2039946"/>
            <a:ext cx="1866177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ea typeface="ＭＳ Ｐゴシック"/>
                <a:cs typeface="Calibri Light"/>
              </a:rPr>
              <a:t>15</a:t>
            </a:r>
            <a:r>
              <a:rPr lang="ja-JP" altLang="en-US" sz="6000" dirty="0">
                <a:latin typeface="+mj-ea"/>
                <a:ea typeface="ＭＳ Ｐゴシック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BD52757B-3FB5-403E-A6F2-1FC8912386C6}"/>
              </a:ext>
            </a:extLst>
          </p:cNvPr>
          <p:cNvSpPr txBox="1">
            <a:spLocks/>
          </p:cNvSpPr>
          <p:nvPr/>
        </p:nvSpPr>
        <p:spPr>
          <a:xfrm>
            <a:off x="7545970" y="3311678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4800" b="1" dirty="0">
                <a:latin typeface="+mj-ea"/>
                <a:cs typeface="Calibri Light"/>
              </a:rPr>
              <a:t>15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42F9A714-EE7A-46B4-BE67-9C44564CF0A2}"/>
              </a:ext>
            </a:extLst>
          </p:cNvPr>
          <p:cNvSpPr/>
          <p:nvPr/>
        </p:nvSpPr>
        <p:spPr>
          <a:xfrm>
            <a:off x="8859764" y="3096935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D472070-30F3-46EF-9818-11F772505785}"/>
              </a:ext>
            </a:extLst>
          </p:cNvPr>
          <p:cNvGrpSpPr/>
          <p:nvPr/>
        </p:nvGrpSpPr>
        <p:grpSpPr>
          <a:xfrm>
            <a:off x="8798458" y="3086248"/>
            <a:ext cx="748923" cy="1262477"/>
            <a:chOff x="55670" y="88430"/>
            <a:chExt cx="220988" cy="361252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3E5D35A3-9E61-4770-836A-35E4901935D7}"/>
                </a:ext>
              </a:extLst>
            </p:cNvPr>
            <p:cNvSpPr txBox="1"/>
            <p:nvPr/>
          </p:nvSpPr>
          <p:spPr>
            <a:xfrm>
              <a:off x="55670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65853D42-917B-4079-B905-52F04E7EF51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8E7EE20-14C2-44B1-A8C2-D98A4D98CC7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A87936DB-6808-4CDC-9344-3E4B56211ECF}"/>
              </a:ext>
            </a:extLst>
          </p:cNvPr>
          <p:cNvSpPr txBox="1">
            <a:spLocks/>
          </p:cNvSpPr>
          <p:nvPr/>
        </p:nvSpPr>
        <p:spPr>
          <a:xfrm>
            <a:off x="1473475" y="3290924"/>
            <a:ext cx="352339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5400" b="1" dirty="0">
                <a:latin typeface="+mj-ea"/>
                <a:cs typeface="Calibri Light"/>
              </a:rPr>
              <a:t>10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D632C07A-AB18-47AC-A6BA-44C61F5FB8F8}"/>
              </a:ext>
            </a:extLst>
          </p:cNvPr>
          <p:cNvSpPr/>
          <p:nvPr/>
        </p:nvSpPr>
        <p:spPr>
          <a:xfrm>
            <a:off x="2842695" y="3102784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F10C6BDC-2420-4905-9FBA-553E8D29592C}"/>
              </a:ext>
            </a:extLst>
          </p:cNvPr>
          <p:cNvGrpSpPr/>
          <p:nvPr/>
        </p:nvGrpSpPr>
        <p:grpSpPr>
          <a:xfrm>
            <a:off x="2762913" y="3092097"/>
            <a:ext cx="748923" cy="1262477"/>
            <a:chOff x="50218" y="88430"/>
            <a:chExt cx="220988" cy="36125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03DD5F49-66A7-402C-B2C3-5B85DB3E7FEE}"/>
                </a:ext>
              </a:extLst>
            </p:cNvPr>
            <p:cNvSpPr txBox="1"/>
            <p:nvPr/>
          </p:nvSpPr>
          <p:spPr>
            <a:xfrm>
              <a:off x="50218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87C40B5A-B7FC-4309-BB8F-65498F8DFB3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B2FD05A-FC06-44D1-A30B-C4831D3B14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26FCA63F-492A-4460-8D42-A2DF58534048}"/>
              </a:ext>
            </a:extLst>
          </p:cNvPr>
          <p:cNvSpPr txBox="1">
            <a:spLocks/>
          </p:cNvSpPr>
          <p:nvPr/>
        </p:nvSpPr>
        <p:spPr>
          <a:xfrm>
            <a:off x="6486543" y="3217879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F959021F-2845-438F-B612-53314D578A49}"/>
              </a:ext>
            </a:extLst>
          </p:cNvPr>
          <p:cNvSpPr txBox="1">
            <a:spLocks/>
          </p:cNvSpPr>
          <p:nvPr/>
        </p:nvSpPr>
        <p:spPr>
          <a:xfrm>
            <a:off x="425702" y="3304966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611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50" grpId="0"/>
      <p:bldP spid="153" grpId="0"/>
      <p:bldP spid="154" grpId="0"/>
      <p:bldP spid="159" grpId="0"/>
      <p:bldP spid="162" grpId="0"/>
      <p:bldP spid="81" grpId="0"/>
      <p:bldP spid="82" grpId="0"/>
      <p:bldP spid="116" grpId="0"/>
      <p:bldP spid="117" grpId="0" animBg="1"/>
      <p:bldP spid="122" grpId="0"/>
      <p:bldP spid="123" grpId="0" animBg="1"/>
      <p:bldP spid="128" grpId="0"/>
      <p:bldP spid="1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277644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287012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208333" y="251841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217701" y="6191908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036005" y="24612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036005" y="28629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036005" y="32645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036005" y="44694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036005" y="36662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036005" y="56744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036005" y="40678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036005" y="60760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036005" y="48711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036005" y="52727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036005" y="647769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950336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219581" y="6152736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270917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252756" y="497882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316654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615895" y="1793526"/>
            <a:ext cx="3420017" cy="4940682"/>
            <a:chOff x="311548" y="1916556"/>
            <a:chExt cx="3420017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311548" y="2408426"/>
              <a:ext cx="558280" cy="4448812"/>
              <a:chOff x="411221" y="2397302"/>
              <a:chExt cx="558280" cy="4448812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5759" y="5972806"/>
                <a:ext cx="413742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2" name="タイトル 1">
                <a:extLst>
                  <a:ext uri="{FF2B5EF4-FFF2-40B4-BE49-F238E27FC236}">
                    <a16:creationId xmlns:a16="http://schemas.microsoft.com/office/drawing/2014/main" id="{01B1073D-D3E2-4F89-BC5D-81FCC9306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1221" y="2397302"/>
                <a:ext cx="553420" cy="41737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分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6D6E22E4-330D-4FE0-83E7-2495EB03CAE4}"/>
              </a:ext>
            </a:extLst>
          </p:cNvPr>
          <p:cNvSpPr txBox="1">
            <a:spLocks/>
          </p:cNvSpPr>
          <p:nvPr/>
        </p:nvSpPr>
        <p:spPr>
          <a:xfrm>
            <a:off x="7687063" y="238441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854985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849513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845976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849513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713423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87C17E8B-D9A5-4059-A8CD-EB16EAC8270A}"/>
              </a:ext>
            </a:extLst>
          </p:cNvPr>
          <p:cNvSpPr txBox="1">
            <a:spLocks/>
          </p:cNvSpPr>
          <p:nvPr/>
        </p:nvSpPr>
        <p:spPr>
          <a:xfrm>
            <a:off x="1432614" y="4238856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9A76E6B4-BC0B-47D0-A4A5-50C6AA170E16}"/>
              </a:ext>
            </a:extLst>
          </p:cNvPr>
          <p:cNvSpPr txBox="1">
            <a:spLocks/>
          </p:cNvSpPr>
          <p:nvPr/>
        </p:nvSpPr>
        <p:spPr>
          <a:xfrm>
            <a:off x="750339" y="117059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89" name="タイトル 1">
            <a:extLst>
              <a:ext uri="{FF2B5EF4-FFF2-40B4-BE49-F238E27FC236}">
                <a16:creationId xmlns:a16="http://schemas.microsoft.com/office/drawing/2014/main" id="{2019D258-B5C2-4098-AFF5-9DF638F632C9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4BDE48F-39DA-4758-920C-AEBB5E2B229D}"/>
              </a:ext>
            </a:extLst>
          </p:cNvPr>
          <p:cNvSpPr/>
          <p:nvPr/>
        </p:nvSpPr>
        <p:spPr>
          <a:xfrm>
            <a:off x="4672252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E38EED3-18DA-4E4E-B1C6-2B937223D360}"/>
              </a:ext>
            </a:extLst>
          </p:cNvPr>
          <p:cNvSpPr/>
          <p:nvPr/>
        </p:nvSpPr>
        <p:spPr>
          <a:xfrm>
            <a:off x="4681440" y="592682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D6B725A2-4313-409A-BAB3-C66C6C911581}"/>
              </a:ext>
            </a:extLst>
          </p:cNvPr>
          <p:cNvGrpSpPr/>
          <p:nvPr/>
        </p:nvGrpSpPr>
        <p:grpSpPr>
          <a:xfrm>
            <a:off x="4612420" y="1648733"/>
            <a:ext cx="2883960" cy="4936929"/>
            <a:chOff x="8778988" y="1721685"/>
            <a:chExt cx="2883960" cy="4936929"/>
          </a:xfrm>
        </p:grpSpPr>
        <p:pic>
          <p:nvPicPr>
            <p:cNvPr id="123" name="図 12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83B417F-D30E-42AD-9271-3845132E6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8988" y="1721685"/>
              <a:ext cx="605897" cy="1226000"/>
            </a:xfrm>
            <a:prstGeom prst="rect">
              <a:avLst/>
            </a:prstGeom>
          </p:spPr>
        </p:pic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6209190C-63D5-4B3B-A1F7-FCCD9DB36F13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F7EB919C-1C08-47CA-8F3B-6ADD6F02A8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B036CEE-F3C4-473D-BE3F-B1189767959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0DA24A4C-A689-4BE0-A6C0-42E39A8B53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タイトル 1">
            <a:extLst>
              <a:ext uri="{FF2B5EF4-FFF2-40B4-BE49-F238E27FC236}">
                <a16:creationId xmlns:a16="http://schemas.microsoft.com/office/drawing/2014/main" id="{95D8DE11-1612-4918-9705-4ABA264B4EE1}"/>
              </a:ext>
            </a:extLst>
          </p:cNvPr>
          <p:cNvSpPr txBox="1">
            <a:spLocks/>
          </p:cNvSpPr>
          <p:nvPr/>
        </p:nvSpPr>
        <p:spPr>
          <a:xfrm>
            <a:off x="4473803" y="445881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07" name="タイトル 1">
            <a:extLst>
              <a:ext uri="{FF2B5EF4-FFF2-40B4-BE49-F238E27FC236}">
                <a16:creationId xmlns:a16="http://schemas.microsoft.com/office/drawing/2014/main" id="{99945A39-AB8D-4635-838C-CB4193941E98}"/>
              </a:ext>
            </a:extLst>
          </p:cNvPr>
          <p:cNvSpPr txBox="1">
            <a:spLocks/>
          </p:cNvSpPr>
          <p:nvPr/>
        </p:nvSpPr>
        <p:spPr>
          <a:xfrm>
            <a:off x="4482121" y="312109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98C2FC31-15A9-4DFC-AB5B-3F2050919509}"/>
              </a:ext>
            </a:extLst>
          </p:cNvPr>
          <p:cNvSpPr txBox="1">
            <a:spLocks/>
          </p:cNvSpPr>
          <p:nvPr/>
        </p:nvSpPr>
        <p:spPr>
          <a:xfrm>
            <a:off x="4473702" y="57965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DBD36841-CC73-456E-B6FB-9A20187A1027}"/>
              </a:ext>
            </a:extLst>
          </p:cNvPr>
          <p:cNvSpPr txBox="1">
            <a:spLocks/>
          </p:cNvSpPr>
          <p:nvPr/>
        </p:nvSpPr>
        <p:spPr>
          <a:xfrm>
            <a:off x="4492155" y="512767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F57009D0-C97B-4428-8100-B8BFA2954E6F}"/>
              </a:ext>
            </a:extLst>
          </p:cNvPr>
          <p:cNvSpPr txBox="1">
            <a:spLocks/>
          </p:cNvSpPr>
          <p:nvPr/>
        </p:nvSpPr>
        <p:spPr>
          <a:xfrm>
            <a:off x="4483014" y="6465394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9657C627-76B5-40E6-9D80-025CCB86EA5D}"/>
              </a:ext>
            </a:extLst>
          </p:cNvPr>
          <p:cNvSpPr txBox="1">
            <a:spLocks/>
          </p:cNvSpPr>
          <p:nvPr/>
        </p:nvSpPr>
        <p:spPr>
          <a:xfrm>
            <a:off x="4473702" y="24522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CED32212-801A-4CA0-994A-10081B44EB44}"/>
              </a:ext>
            </a:extLst>
          </p:cNvPr>
          <p:cNvSpPr txBox="1">
            <a:spLocks/>
          </p:cNvSpPr>
          <p:nvPr/>
        </p:nvSpPr>
        <p:spPr>
          <a:xfrm>
            <a:off x="4483014" y="378995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500E9A3E-AC66-47FC-B2A4-A6C1D245D401}"/>
              </a:ext>
            </a:extLst>
          </p:cNvPr>
          <p:cNvCxnSpPr>
            <a:cxnSpLocks/>
          </p:cNvCxnSpPr>
          <p:nvPr/>
        </p:nvCxnSpPr>
        <p:spPr>
          <a:xfrm>
            <a:off x="4681440" y="5894267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3DD2A1B6-F798-4E43-A122-3433AA369468}"/>
              </a:ext>
            </a:extLst>
          </p:cNvPr>
          <p:cNvGrpSpPr/>
          <p:nvPr/>
        </p:nvGrpSpPr>
        <p:grpSpPr>
          <a:xfrm>
            <a:off x="6181002" y="4299334"/>
            <a:ext cx="748923" cy="1262477"/>
            <a:chOff x="55279" y="88430"/>
            <a:chExt cx="220988" cy="361252"/>
          </a:xfrm>
        </p:grpSpPr>
        <p:sp>
          <p:nvSpPr>
            <p:cNvPr id="130" name="テキスト ボックス 57">
              <a:extLst>
                <a:ext uri="{FF2B5EF4-FFF2-40B4-BE49-F238E27FC236}">
                  <a16:creationId xmlns:a16="http://schemas.microsoft.com/office/drawing/2014/main" id="{CD143CC5-1EEA-4D78-9DE2-4C209E1B5CA8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1" name="テキスト ボックス 58">
              <a:extLst>
                <a:ext uri="{FF2B5EF4-FFF2-40B4-BE49-F238E27FC236}">
                  <a16:creationId xmlns:a16="http://schemas.microsoft.com/office/drawing/2014/main" id="{AB56600F-ABD5-45A8-9A6D-333D20AEC22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8CFC3ABC-9197-4213-9D86-B8506718A27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4" name="タイトル 1">
            <a:extLst>
              <a:ext uri="{FF2B5EF4-FFF2-40B4-BE49-F238E27FC236}">
                <a16:creationId xmlns:a16="http://schemas.microsoft.com/office/drawing/2014/main" id="{D846FECB-DE7A-4C9B-841C-E83DD5F29EAA}"/>
              </a:ext>
            </a:extLst>
          </p:cNvPr>
          <p:cNvSpPr txBox="1">
            <a:spLocks/>
          </p:cNvSpPr>
          <p:nvPr/>
        </p:nvSpPr>
        <p:spPr>
          <a:xfrm>
            <a:off x="4250766" y="6321428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7" name="タイトル 1">
            <a:extLst>
              <a:ext uri="{FF2B5EF4-FFF2-40B4-BE49-F238E27FC236}">
                <a16:creationId xmlns:a16="http://schemas.microsoft.com/office/drawing/2014/main" id="{9C5D11F4-8EF5-41D2-952C-78E2310E37DB}"/>
              </a:ext>
            </a:extLst>
          </p:cNvPr>
          <p:cNvSpPr txBox="1">
            <a:spLocks/>
          </p:cNvSpPr>
          <p:nvPr/>
        </p:nvSpPr>
        <p:spPr>
          <a:xfrm>
            <a:off x="4253050" y="5651680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8" name="タイトル 1">
            <a:extLst>
              <a:ext uri="{FF2B5EF4-FFF2-40B4-BE49-F238E27FC236}">
                <a16:creationId xmlns:a16="http://schemas.microsoft.com/office/drawing/2014/main" id="{0B447811-1E2D-4837-AA67-BE08B0B2DBAC}"/>
              </a:ext>
            </a:extLst>
          </p:cNvPr>
          <p:cNvSpPr txBox="1">
            <a:spLocks/>
          </p:cNvSpPr>
          <p:nvPr/>
        </p:nvSpPr>
        <p:spPr>
          <a:xfrm>
            <a:off x="4108031" y="290067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B5110455-40B0-4457-933C-0762E36B6B04}"/>
              </a:ext>
            </a:extLst>
          </p:cNvPr>
          <p:cNvSpPr txBox="1">
            <a:spLocks/>
          </p:cNvSpPr>
          <p:nvPr/>
        </p:nvSpPr>
        <p:spPr>
          <a:xfrm>
            <a:off x="3608960" y="176429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5400" dirty="0">
              <a:latin typeface="+mj-ea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B30B4E04-FD12-48CA-83C6-DA0D9A531DA0}"/>
              </a:ext>
            </a:extLst>
          </p:cNvPr>
          <p:cNvSpPr txBox="1">
            <a:spLocks/>
          </p:cNvSpPr>
          <p:nvPr/>
        </p:nvSpPr>
        <p:spPr>
          <a:xfrm>
            <a:off x="5089018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3" name="タイトル 1">
            <a:extLst>
              <a:ext uri="{FF2B5EF4-FFF2-40B4-BE49-F238E27FC236}">
                <a16:creationId xmlns:a16="http://schemas.microsoft.com/office/drawing/2014/main" id="{51428521-F992-452D-8DC7-D01414CF9F7C}"/>
              </a:ext>
            </a:extLst>
          </p:cNvPr>
          <p:cNvSpPr txBox="1">
            <a:spLocks/>
          </p:cNvSpPr>
          <p:nvPr/>
        </p:nvSpPr>
        <p:spPr>
          <a:xfrm>
            <a:off x="2845592" y="485298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25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BEE3A37F-4786-4CDD-9205-68CA13CB29E2}"/>
              </a:ext>
            </a:extLst>
          </p:cNvPr>
          <p:cNvSpPr txBox="1">
            <a:spLocks/>
          </p:cNvSpPr>
          <p:nvPr/>
        </p:nvSpPr>
        <p:spPr>
          <a:xfrm>
            <a:off x="5099945" y="511345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10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21F8C685-BEE4-4EE5-9E5D-1B62892E77E2}"/>
              </a:ext>
            </a:extLst>
          </p:cNvPr>
          <p:cNvSpPr txBox="1">
            <a:spLocks/>
          </p:cNvSpPr>
          <p:nvPr/>
        </p:nvSpPr>
        <p:spPr>
          <a:xfrm>
            <a:off x="7435997" y="504615"/>
            <a:ext cx="237681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6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51" name="タイトル 1">
            <a:extLst>
              <a:ext uri="{FF2B5EF4-FFF2-40B4-BE49-F238E27FC236}">
                <a16:creationId xmlns:a16="http://schemas.microsoft.com/office/drawing/2014/main" id="{16753047-9863-432A-BEF2-4B6073A2BBCA}"/>
              </a:ext>
            </a:extLst>
          </p:cNvPr>
          <p:cNvSpPr txBox="1">
            <a:spLocks/>
          </p:cNvSpPr>
          <p:nvPr/>
        </p:nvSpPr>
        <p:spPr>
          <a:xfrm>
            <a:off x="1940767" y="109778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10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2" name="タイトル 1">
            <a:extLst>
              <a:ext uri="{FF2B5EF4-FFF2-40B4-BE49-F238E27FC236}">
                <a16:creationId xmlns:a16="http://schemas.microsoft.com/office/drawing/2014/main" id="{CFF87B08-E53C-4E6C-901E-7E6329C30143}"/>
              </a:ext>
            </a:extLst>
          </p:cNvPr>
          <p:cNvSpPr txBox="1">
            <a:spLocks/>
          </p:cNvSpPr>
          <p:nvPr/>
        </p:nvSpPr>
        <p:spPr>
          <a:xfrm>
            <a:off x="7973621" y="130010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pic>
        <p:nvPicPr>
          <p:cNvPr id="155" name="図 15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A2551D34-6F19-46E9-ACDB-01EAD265A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071" y="1711878"/>
            <a:ext cx="541707" cy="1094272"/>
          </a:xfrm>
          <a:prstGeom prst="rect">
            <a:avLst/>
          </a:prstGeom>
        </p:spPr>
      </p:pic>
      <p:sp>
        <p:nvSpPr>
          <p:cNvPr id="82" name="タイトル 1">
            <a:extLst>
              <a:ext uri="{FF2B5EF4-FFF2-40B4-BE49-F238E27FC236}">
                <a16:creationId xmlns:a16="http://schemas.microsoft.com/office/drawing/2014/main" id="{25CCE16F-EB8E-44DC-974C-168ED3AB6A21}"/>
              </a:ext>
            </a:extLst>
          </p:cNvPr>
          <p:cNvSpPr txBox="1">
            <a:spLocks/>
          </p:cNvSpPr>
          <p:nvPr/>
        </p:nvSpPr>
        <p:spPr>
          <a:xfrm>
            <a:off x="6282162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sp>
        <p:nvSpPr>
          <p:cNvPr id="156" name="タイトル 1">
            <a:extLst>
              <a:ext uri="{FF2B5EF4-FFF2-40B4-BE49-F238E27FC236}">
                <a16:creationId xmlns:a16="http://schemas.microsoft.com/office/drawing/2014/main" id="{B42CAE41-A03E-4D91-B844-16DB501D2F56}"/>
              </a:ext>
            </a:extLst>
          </p:cNvPr>
          <p:cNvSpPr txBox="1">
            <a:spLocks/>
          </p:cNvSpPr>
          <p:nvPr/>
        </p:nvSpPr>
        <p:spPr>
          <a:xfrm>
            <a:off x="8456820" y="440956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7" name="タイトル 1">
            <a:extLst>
              <a:ext uri="{FF2B5EF4-FFF2-40B4-BE49-F238E27FC236}">
                <a16:creationId xmlns:a16="http://schemas.microsoft.com/office/drawing/2014/main" id="{6B674EC1-B7EE-4D5D-8198-0C6B8E089CAB}"/>
              </a:ext>
            </a:extLst>
          </p:cNvPr>
          <p:cNvSpPr txBox="1">
            <a:spLocks/>
          </p:cNvSpPr>
          <p:nvPr/>
        </p:nvSpPr>
        <p:spPr>
          <a:xfrm>
            <a:off x="8738133" y="116767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134C766-BEB1-4FA1-ACBB-37617BB6B8B2}"/>
              </a:ext>
            </a:extLst>
          </p:cNvPr>
          <p:cNvGrpSpPr/>
          <p:nvPr/>
        </p:nvGrpSpPr>
        <p:grpSpPr>
          <a:xfrm>
            <a:off x="5075605" y="4343668"/>
            <a:ext cx="748923" cy="1262477"/>
            <a:chOff x="55279" y="88430"/>
            <a:chExt cx="220988" cy="361252"/>
          </a:xfrm>
        </p:grpSpPr>
        <p:sp>
          <p:nvSpPr>
            <p:cNvPr id="160" name="テキスト ボックス 57">
              <a:extLst>
                <a:ext uri="{FF2B5EF4-FFF2-40B4-BE49-F238E27FC236}">
                  <a16:creationId xmlns:a16="http://schemas.microsoft.com/office/drawing/2014/main" id="{58EB4AD4-ED5B-4DE6-81CE-AE279E50CAE7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61" name="テキスト ボックス 58">
              <a:extLst>
                <a:ext uri="{FF2B5EF4-FFF2-40B4-BE49-F238E27FC236}">
                  <a16:creationId xmlns:a16="http://schemas.microsoft.com/office/drawing/2014/main" id="{D2E216EC-F92E-4809-A9DF-1CBFE9393F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F8EC38DB-8633-46B5-814B-D84C1E30987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" name="タイトル 1">
            <a:extLst>
              <a:ext uri="{FF2B5EF4-FFF2-40B4-BE49-F238E27FC236}">
                <a16:creationId xmlns:a16="http://schemas.microsoft.com/office/drawing/2014/main" id="{EC24AC82-B396-4591-8B8D-7C2B771384B2}"/>
              </a:ext>
            </a:extLst>
          </p:cNvPr>
          <p:cNvSpPr txBox="1">
            <a:spLocks/>
          </p:cNvSpPr>
          <p:nvPr/>
        </p:nvSpPr>
        <p:spPr>
          <a:xfrm>
            <a:off x="5664926" y="462007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E70B8E23-9ABC-48A3-98E4-7E9A7069C69C}"/>
              </a:ext>
            </a:extLst>
          </p:cNvPr>
          <p:cNvSpPr/>
          <p:nvPr/>
        </p:nvSpPr>
        <p:spPr>
          <a:xfrm>
            <a:off x="4677002" y="6168440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タイトル 1">
            <a:extLst>
              <a:ext uri="{FF2B5EF4-FFF2-40B4-BE49-F238E27FC236}">
                <a16:creationId xmlns:a16="http://schemas.microsoft.com/office/drawing/2014/main" id="{8003F443-95C9-4AAD-8D8B-B0138B20EA20}"/>
              </a:ext>
            </a:extLst>
          </p:cNvPr>
          <p:cNvSpPr txBox="1">
            <a:spLocks/>
          </p:cNvSpPr>
          <p:nvPr/>
        </p:nvSpPr>
        <p:spPr>
          <a:xfrm>
            <a:off x="5702280" y="143587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3" name="タイトル 1">
            <a:extLst>
              <a:ext uri="{FF2B5EF4-FFF2-40B4-BE49-F238E27FC236}">
                <a16:creationId xmlns:a16="http://schemas.microsoft.com/office/drawing/2014/main" id="{41AC3D16-A4E5-4BB6-8CF5-57704D5EB978}"/>
              </a:ext>
            </a:extLst>
          </p:cNvPr>
          <p:cNvSpPr txBox="1">
            <a:spLocks/>
          </p:cNvSpPr>
          <p:nvPr/>
        </p:nvSpPr>
        <p:spPr>
          <a:xfrm>
            <a:off x="4792080" y="360738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3" name="矢印: 下カーブ 2">
            <a:extLst>
              <a:ext uri="{FF2B5EF4-FFF2-40B4-BE49-F238E27FC236}">
                <a16:creationId xmlns:a16="http://schemas.microsoft.com/office/drawing/2014/main" id="{14A28AC7-74E6-46F8-8461-DFDEF15CFD26}"/>
              </a:ext>
            </a:extLst>
          </p:cNvPr>
          <p:cNvSpPr/>
          <p:nvPr/>
        </p:nvSpPr>
        <p:spPr>
          <a:xfrm>
            <a:off x="3223258" y="5543103"/>
            <a:ext cx="219216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4" name="矢印: 下カーブ 183">
            <a:extLst>
              <a:ext uri="{FF2B5EF4-FFF2-40B4-BE49-F238E27FC236}">
                <a16:creationId xmlns:a16="http://schemas.microsoft.com/office/drawing/2014/main" id="{C8BA3DCF-5E23-4D79-9A77-597DF191626F}"/>
              </a:ext>
            </a:extLst>
          </p:cNvPr>
          <p:cNvSpPr/>
          <p:nvPr/>
        </p:nvSpPr>
        <p:spPr>
          <a:xfrm rot="666394" flipH="1">
            <a:off x="6945895" y="5527902"/>
            <a:ext cx="227857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284F0D75-E75F-4572-902D-1B715421C21C}"/>
              </a:ext>
            </a:extLst>
          </p:cNvPr>
          <p:cNvSpPr txBox="1">
            <a:spLocks/>
          </p:cNvSpPr>
          <p:nvPr/>
        </p:nvSpPr>
        <p:spPr>
          <a:xfrm>
            <a:off x="4117287" y="225972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86" name="タイトル 1">
            <a:extLst>
              <a:ext uri="{FF2B5EF4-FFF2-40B4-BE49-F238E27FC236}">
                <a16:creationId xmlns:a16="http://schemas.microsoft.com/office/drawing/2014/main" id="{A35181BE-7DFA-45C7-A34A-754C7FB97E43}"/>
              </a:ext>
            </a:extLst>
          </p:cNvPr>
          <p:cNvSpPr txBox="1">
            <a:spLocks/>
          </p:cNvSpPr>
          <p:nvPr/>
        </p:nvSpPr>
        <p:spPr>
          <a:xfrm>
            <a:off x="1119539" y="499967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87" name="タイトル 1">
            <a:extLst>
              <a:ext uri="{FF2B5EF4-FFF2-40B4-BE49-F238E27FC236}">
                <a16:creationId xmlns:a16="http://schemas.microsoft.com/office/drawing/2014/main" id="{79D8D5A5-0F35-4EED-864E-3E703D805BF4}"/>
              </a:ext>
            </a:extLst>
          </p:cNvPr>
          <p:cNvSpPr txBox="1">
            <a:spLocks/>
          </p:cNvSpPr>
          <p:nvPr/>
        </p:nvSpPr>
        <p:spPr>
          <a:xfrm>
            <a:off x="9766169" y="504076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11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48" grpId="0"/>
      <p:bldP spid="150" grpId="0"/>
      <p:bldP spid="153" grpId="0"/>
      <p:bldP spid="154" grpId="0"/>
      <p:bldP spid="159" grpId="0"/>
      <p:bldP spid="162" grpId="0"/>
      <p:bldP spid="172" grpId="0"/>
      <p:bldP spid="81" grpId="0"/>
      <p:bldP spid="89" grpId="0"/>
      <p:bldP spid="93" grpId="0" animBg="1"/>
      <p:bldP spid="94" grpId="0" animBg="1"/>
      <p:bldP spid="97" grpId="0"/>
      <p:bldP spid="107" grpId="0"/>
      <p:bldP spid="114" grpId="0"/>
      <p:bldP spid="115" grpId="0"/>
      <p:bldP spid="117" grpId="0"/>
      <p:bldP spid="118" grpId="0"/>
      <p:bldP spid="119" grpId="0"/>
      <p:bldP spid="134" grpId="0"/>
      <p:bldP spid="137" grpId="0"/>
      <p:bldP spid="138" grpId="0"/>
      <p:bldP spid="145" grpId="0"/>
      <p:bldP spid="146" grpId="0"/>
      <p:bldP spid="133" grpId="0"/>
      <p:bldP spid="147" grpId="0"/>
      <p:bldP spid="149" grpId="0"/>
      <p:bldP spid="151" grpId="0"/>
      <p:bldP spid="152" grpId="0"/>
      <p:bldP spid="82" grpId="0"/>
      <p:bldP spid="156" grpId="0"/>
      <p:bldP spid="157" grpId="0"/>
      <p:bldP spid="164" grpId="0"/>
      <p:bldP spid="167" grpId="0" animBg="1"/>
      <p:bldP spid="168" grpId="0"/>
      <p:bldP spid="183" grpId="0"/>
      <p:bldP spid="3" grpId="0" animBg="1"/>
      <p:bldP spid="184" grpId="0" animBg="1"/>
      <p:bldP spid="185" grpId="0"/>
      <p:bldP spid="186" grpId="0"/>
      <p:bldP spid="1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4852727" y="2618066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401" y="1734641"/>
            <a:ext cx="932577" cy="1823474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79" y="1881549"/>
            <a:ext cx="715183" cy="1514481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4890708" y="620924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4882103" y="5951627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4687153" y="2565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4687153" y="32345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4687153" y="45733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4687153" y="5912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4687153" y="3903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4687153" y="65815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4687153" y="52427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4024297" y="6396301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3979589" y="50415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ED622B6D-CCBA-4080-AA93-1CBD0E0F23BD}"/>
              </a:ext>
            </a:extLst>
          </p:cNvPr>
          <p:cNvSpPr txBox="1">
            <a:spLocks/>
          </p:cNvSpPr>
          <p:nvPr/>
        </p:nvSpPr>
        <p:spPr>
          <a:xfrm>
            <a:off x="4182689" y="49972"/>
            <a:ext cx="5096735" cy="5531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A</a:t>
            </a:r>
            <a:r>
              <a:rPr lang="ja-JP" altLang="en-US" sz="3600" dirty="0">
                <a:latin typeface="+mj-ea"/>
                <a:cs typeface="Calibri Light"/>
              </a:rPr>
              <a:t>と</a:t>
            </a:r>
            <a:r>
              <a:rPr lang="en-US" altLang="ja-JP" sz="3600" dirty="0">
                <a:latin typeface="+mj-ea"/>
                <a:cs typeface="Calibri Light"/>
              </a:rPr>
              <a:t>B</a:t>
            </a:r>
            <a:r>
              <a:rPr lang="ja-JP" altLang="en-US" sz="3600" dirty="0">
                <a:latin typeface="+mj-ea"/>
                <a:cs typeface="Calibri Light"/>
              </a:rPr>
              <a:t>合わせると何分で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いっぱいになるのかな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754DD48B-04E2-497F-984A-424DE7EB4770}"/>
              </a:ext>
            </a:extLst>
          </p:cNvPr>
          <p:cNvSpPr txBox="1">
            <a:spLocks/>
          </p:cNvSpPr>
          <p:nvPr/>
        </p:nvSpPr>
        <p:spPr>
          <a:xfrm>
            <a:off x="3979589" y="5711981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8908F622-0A39-415B-90E4-2AF867251FDF}"/>
              </a:ext>
            </a:extLst>
          </p:cNvPr>
          <p:cNvSpPr txBox="1">
            <a:spLocks/>
          </p:cNvSpPr>
          <p:nvPr/>
        </p:nvSpPr>
        <p:spPr>
          <a:xfrm>
            <a:off x="3979589" y="4381947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36BA211D-4E93-4B20-8BF3-D6B7F382561E}"/>
              </a:ext>
            </a:extLst>
          </p:cNvPr>
          <p:cNvSpPr txBox="1">
            <a:spLocks/>
          </p:cNvSpPr>
          <p:nvPr/>
        </p:nvSpPr>
        <p:spPr>
          <a:xfrm>
            <a:off x="3979589" y="2985963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F51A0513-5AC3-4BF4-B47C-B443EA6BD77F}"/>
              </a:ext>
            </a:extLst>
          </p:cNvPr>
          <p:cNvSpPr txBox="1">
            <a:spLocks/>
          </p:cNvSpPr>
          <p:nvPr/>
        </p:nvSpPr>
        <p:spPr>
          <a:xfrm>
            <a:off x="3979589" y="3656439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1" name="タイトル 1">
            <a:extLst>
              <a:ext uri="{FF2B5EF4-FFF2-40B4-BE49-F238E27FC236}">
                <a16:creationId xmlns:a16="http://schemas.microsoft.com/office/drawing/2014/main" id="{25F25A1B-78AC-45BD-99C8-5783D7681C7F}"/>
              </a:ext>
            </a:extLst>
          </p:cNvPr>
          <p:cNvSpPr txBox="1">
            <a:spLocks/>
          </p:cNvSpPr>
          <p:nvPr/>
        </p:nvSpPr>
        <p:spPr>
          <a:xfrm>
            <a:off x="3979589" y="23264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9762CDA-BF80-4845-AE14-30DF66646D3F}"/>
              </a:ext>
            </a:extLst>
          </p:cNvPr>
          <p:cNvCxnSpPr>
            <a:cxnSpLocks/>
          </p:cNvCxnSpPr>
          <p:nvPr/>
        </p:nvCxnSpPr>
        <p:spPr>
          <a:xfrm>
            <a:off x="4873459" y="53272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ABD7ACC7-2734-4204-8BF5-2E37C0727633}"/>
              </a:ext>
            </a:extLst>
          </p:cNvPr>
          <p:cNvCxnSpPr>
            <a:cxnSpLocks/>
          </p:cNvCxnSpPr>
          <p:nvPr/>
        </p:nvCxnSpPr>
        <p:spPr>
          <a:xfrm>
            <a:off x="4873459" y="46547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B43F5AF3-6B2B-413D-BEAD-9BDAB174E24B}"/>
              </a:ext>
            </a:extLst>
          </p:cNvPr>
          <p:cNvCxnSpPr>
            <a:cxnSpLocks/>
          </p:cNvCxnSpPr>
          <p:nvPr/>
        </p:nvCxnSpPr>
        <p:spPr>
          <a:xfrm>
            <a:off x="4851295" y="59966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5100827" y="5419811"/>
            <a:ext cx="555388" cy="925271"/>
            <a:chOff x="79181" y="134433"/>
            <a:chExt cx="163881" cy="264761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275F19D0-0DD9-424A-9E88-3671F355E619}"/>
              </a:ext>
            </a:extLst>
          </p:cNvPr>
          <p:cNvGrpSpPr/>
          <p:nvPr/>
        </p:nvGrpSpPr>
        <p:grpSpPr>
          <a:xfrm>
            <a:off x="5201395" y="4798632"/>
            <a:ext cx="555388" cy="925246"/>
            <a:chOff x="79181" y="134438"/>
            <a:chExt cx="163881" cy="264756"/>
          </a:xfrm>
        </p:grpSpPr>
        <p:sp>
          <p:nvSpPr>
            <p:cNvPr id="143" name="テキスト ボックス 57">
              <a:extLst>
                <a:ext uri="{FF2B5EF4-FFF2-40B4-BE49-F238E27FC236}">
                  <a16:creationId xmlns:a16="http://schemas.microsoft.com/office/drawing/2014/main" id="{57B96D02-E743-441C-9FD3-B690707B04AB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4" name="テキスト ボックス 58">
              <a:extLst>
                <a:ext uri="{FF2B5EF4-FFF2-40B4-BE49-F238E27FC236}">
                  <a16:creationId xmlns:a16="http://schemas.microsoft.com/office/drawing/2014/main" id="{9BBED755-12A6-4F52-AEF7-05E1AB569A0A}"/>
                </a:ext>
              </a:extLst>
            </p:cNvPr>
            <p:cNvSpPr txBox="1"/>
            <p:nvPr/>
          </p:nvSpPr>
          <p:spPr>
            <a:xfrm>
              <a:off x="98179" y="13443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1014A272-8AB1-4019-AEA0-8520A1448B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B3000B43-8DA4-48D6-ACB7-5FCCFB10B0D1}"/>
              </a:ext>
            </a:extLst>
          </p:cNvPr>
          <p:cNvGrpSpPr/>
          <p:nvPr/>
        </p:nvGrpSpPr>
        <p:grpSpPr>
          <a:xfrm>
            <a:off x="5302599" y="4129334"/>
            <a:ext cx="555388" cy="925279"/>
            <a:chOff x="79181" y="134431"/>
            <a:chExt cx="163881" cy="26476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ADE05046-B120-406A-9DB6-AA1AB7E2DFB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092D1AA6-B0AC-433C-B9E2-1142C9AF08FF}"/>
                </a:ext>
              </a:extLst>
            </p:cNvPr>
            <p:cNvSpPr txBox="1"/>
            <p:nvPr/>
          </p:nvSpPr>
          <p:spPr>
            <a:xfrm>
              <a:off x="98179" y="134431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19C505D3-1EA8-4DFD-8A40-B635CFA26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CD52CD5B-6CB5-4F76-BA69-4492106018B5}"/>
              </a:ext>
            </a:extLst>
          </p:cNvPr>
          <p:cNvCxnSpPr>
            <a:cxnSpLocks/>
          </p:cNvCxnSpPr>
          <p:nvPr/>
        </p:nvCxnSpPr>
        <p:spPr>
          <a:xfrm>
            <a:off x="4881775" y="33190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33F8D6D3-0E2E-4432-AA7D-3AA87819EC21}"/>
              </a:ext>
            </a:extLst>
          </p:cNvPr>
          <p:cNvCxnSpPr>
            <a:cxnSpLocks/>
          </p:cNvCxnSpPr>
          <p:nvPr/>
        </p:nvCxnSpPr>
        <p:spPr>
          <a:xfrm>
            <a:off x="4881775" y="26465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A6EE6036-B25C-45E4-974F-4755E561D6EB}"/>
              </a:ext>
            </a:extLst>
          </p:cNvPr>
          <p:cNvCxnSpPr>
            <a:cxnSpLocks/>
          </p:cNvCxnSpPr>
          <p:nvPr/>
        </p:nvCxnSpPr>
        <p:spPr>
          <a:xfrm>
            <a:off x="4859611" y="39884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D3BC9732-9005-4EDE-AF97-FD4D02216592}"/>
              </a:ext>
            </a:extLst>
          </p:cNvPr>
          <p:cNvSpPr txBox="1">
            <a:spLocks/>
          </p:cNvSpPr>
          <p:nvPr/>
        </p:nvSpPr>
        <p:spPr>
          <a:xfrm>
            <a:off x="133711" y="26858"/>
            <a:ext cx="1715232" cy="17708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10</a:t>
            </a:r>
            <a:r>
              <a:rPr lang="ja-JP" altLang="en-US" sz="3200" dirty="0">
                <a:latin typeface="+mj-ea"/>
                <a:cs typeface="Calibri Light"/>
              </a:rPr>
              <a:t>分で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A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66BF8DFA-7551-4CE7-B943-CB0619BEFB63}"/>
              </a:ext>
            </a:extLst>
          </p:cNvPr>
          <p:cNvSpPr txBox="1">
            <a:spLocks/>
          </p:cNvSpPr>
          <p:nvPr/>
        </p:nvSpPr>
        <p:spPr>
          <a:xfrm>
            <a:off x="2175612" y="30286"/>
            <a:ext cx="1985865" cy="18182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じゃ口</a:t>
            </a:r>
            <a:r>
              <a:rPr lang="en-US" altLang="ja-JP" sz="3200" dirty="0">
                <a:latin typeface="+mj-ea"/>
                <a:cs typeface="Calibri Light"/>
              </a:rPr>
              <a:t>B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54D87A3B-E8BD-4AE4-BB9B-DBE87A12768A}"/>
              </a:ext>
            </a:extLst>
          </p:cNvPr>
          <p:cNvGrpSpPr/>
          <p:nvPr/>
        </p:nvGrpSpPr>
        <p:grpSpPr>
          <a:xfrm>
            <a:off x="985258" y="1996493"/>
            <a:ext cx="748922" cy="1262477"/>
            <a:chOff x="42561" y="88430"/>
            <a:chExt cx="220988" cy="361252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F51E4C8-7FE2-4E39-98E9-CB58C7EE185F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2161B660-2C6B-46D8-AC73-7FC01EE6391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60F88D5-26C2-42F0-880B-E0C4D708BB3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5A03ED8A-F054-4AF7-9700-4F7F71F16D32}"/>
              </a:ext>
            </a:extLst>
          </p:cNvPr>
          <p:cNvGrpSpPr/>
          <p:nvPr/>
        </p:nvGrpSpPr>
        <p:grpSpPr>
          <a:xfrm>
            <a:off x="2064044" y="1996493"/>
            <a:ext cx="748922" cy="1262477"/>
            <a:chOff x="42561" y="88430"/>
            <a:chExt cx="220988" cy="361252"/>
          </a:xfrm>
        </p:grpSpPr>
        <p:sp>
          <p:nvSpPr>
            <p:cNvPr id="171" name="テキスト ボックス 57">
              <a:extLst>
                <a:ext uri="{FF2B5EF4-FFF2-40B4-BE49-F238E27FC236}">
                  <a16:creationId xmlns:a16="http://schemas.microsoft.com/office/drawing/2014/main" id="{676B6B16-207C-44F4-AE8F-600BC7F19464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72" name="テキスト ボックス 58">
              <a:extLst>
                <a:ext uri="{FF2B5EF4-FFF2-40B4-BE49-F238E27FC236}">
                  <a16:creationId xmlns:a16="http://schemas.microsoft.com/office/drawing/2014/main" id="{941D8FC8-7B50-487B-84B8-8186135041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6A180281-8D75-4D9E-8157-EC4CD9FAAD0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" name="タイトル 1">
            <a:extLst>
              <a:ext uri="{FF2B5EF4-FFF2-40B4-BE49-F238E27FC236}">
                <a16:creationId xmlns:a16="http://schemas.microsoft.com/office/drawing/2014/main" id="{8F63ED2F-F7F2-4605-86DC-D81B4415969D}"/>
              </a:ext>
            </a:extLst>
          </p:cNvPr>
          <p:cNvSpPr txBox="1">
            <a:spLocks/>
          </p:cNvSpPr>
          <p:nvPr/>
        </p:nvSpPr>
        <p:spPr>
          <a:xfrm>
            <a:off x="1669915" y="22798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75" name="タイトル 1">
            <a:extLst>
              <a:ext uri="{FF2B5EF4-FFF2-40B4-BE49-F238E27FC236}">
                <a16:creationId xmlns:a16="http://schemas.microsoft.com/office/drawing/2014/main" id="{989F26EA-96ED-4FAA-A17D-F7D7EE8A9D3D}"/>
              </a:ext>
            </a:extLst>
          </p:cNvPr>
          <p:cNvSpPr txBox="1">
            <a:spLocks/>
          </p:cNvSpPr>
          <p:nvPr/>
        </p:nvSpPr>
        <p:spPr>
          <a:xfrm>
            <a:off x="496373" y="337813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9BE57747-958E-46F6-842B-9B0CC7CB790D}"/>
              </a:ext>
            </a:extLst>
          </p:cNvPr>
          <p:cNvGrpSpPr/>
          <p:nvPr/>
        </p:nvGrpSpPr>
        <p:grpSpPr>
          <a:xfrm>
            <a:off x="1039547" y="3004036"/>
            <a:ext cx="748922" cy="1262477"/>
            <a:chOff x="42561" y="88430"/>
            <a:chExt cx="220988" cy="361252"/>
          </a:xfrm>
        </p:grpSpPr>
        <p:sp>
          <p:nvSpPr>
            <p:cNvPr id="177" name="テキスト ボックス 57">
              <a:extLst>
                <a:ext uri="{FF2B5EF4-FFF2-40B4-BE49-F238E27FC236}">
                  <a16:creationId xmlns:a16="http://schemas.microsoft.com/office/drawing/2014/main" id="{3D656768-6507-4B70-9AFE-93A385D71D97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78" name="テキスト ボックス 58">
              <a:extLst>
                <a:ext uri="{FF2B5EF4-FFF2-40B4-BE49-F238E27FC236}">
                  <a16:creationId xmlns:a16="http://schemas.microsoft.com/office/drawing/2014/main" id="{7929219A-850C-4FB2-B35F-B6A68371274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AD351902-DA8B-45A6-855A-26AECD67439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0B5CC6AB-EEC7-4056-B49D-D29FB7D863E2}"/>
              </a:ext>
            </a:extLst>
          </p:cNvPr>
          <p:cNvGrpSpPr/>
          <p:nvPr/>
        </p:nvGrpSpPr>
        <p:grpSpPr>
          <a:xfrm>
            <a:off x="2087836" y="2985963"/>
            <a:ext cx="748922" cy="1269743"/>
            <a:chOff x="42561" y="86351"/>
            <a:chExt cx="220988" cy="363331"/>
          </a:xfrm>
        </p:grpSpPr>
        <p:sp>
          <p:nvSpPr>
            <p:cNvPr id="181" name="テキスト ボックス 57">
              <a:extLst>
                <a:ext uri="{FF2B5EF4-FFF2-40B4-BE49-F238E27FC236}">
                  <a16:creationId xmlns:a16="http://schemas.microsoft.com/office/drawing/2014/main" id="{4B5677BC-3E09-49BE-8EB3-501D0E9FE0E0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2" name="テキスト ボックス 58">
              <a:extLst>
                <a:ext uri="{FF2B5EF4-FFF2-40B4-BE49-F238E27FC236}">
                  <a16:creationId xmlns:a16="http://schemas.microsoft.com/office/drawing/2014/main" id="{F50C2FD2-10F6-4CC6-AEAE-4B731035A9C4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7B410F02-39A2-4D0B-BF9C-503F700204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" name="タイトル 1">
            <a:extLst>
              <a:ext uri="{FF2B5EF4-FFF2-40B4-BE49-F238E27FC236}">
                <a16:creationId xmlns:a16="http://schemas.microsoft.com/office/drawing/2014/main" id="{20598217-2ABF-4AA0-A995-E3C7685DEAEF}"/>
              </a:ext>
            </a:extLst>
          </p:cNvPr>
          <p:cNvSpPr txBox="1">
            <a:spLocks/>
          </p:cNvSpPr>
          <p:nvPr/>
        </p:nvSpPr>
        <p:spPr>
          <a:xfrm>
            <a:off x="1724204" y="32873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1D13744B-9F2A-4C5C-8ADD-34677361E6C1}"/>
              </a:ext>
            </a:extLst>
          </p:cNvPr>
          <p:cNvSpPr txBox="1">
            <a:spLocks/>
          </p:cNvSpPr>
          <p:nvPr/>
        </p:nvSpPr>
        <p:spPr>
          <a:xfrm>
            <a:off x="505094" y="4353599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5EBE5844-6D23-45AE-9C50-FFCBC29DC688}"/>
              </a:ext>
            </a:extLst>
          </p:cNvPr>
          <p:cNvGrpSpPr/>
          <p:nvPr/>
        </p:nvGrpSpPr>
        <p:grpSpPr>
          <a:xfrm>
            <a:off x="1100294" y="3965722"/>
            <a:ext cx="748922" cy="1270700"/>
            <a:chOff x="72857" y="88430"/>
            <a:chExt cx="220988" cy="363605"/>
          </a:xfrm>
        </p:grpSpPr>
        <p:sp>
          <p:nvSpPr>
            <p:cNvPr id="187" name="テキスト ボックス 57">
              <a:extLst>
                <a:ext uri="{FF2B5EF4-FFF2-40B4-BE49-F238E27FC236}">
                  <a16:creationId xmlns:a16="http://schemas.microsoft.com/office/drawing/2014/main" id="{4E407B59-8AF6-4110-A059-D170B2DC2A50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8" name="テキスト ボックス 58">
              <a:extLst>
                <a:ext uri="{FF2B5EF4-FFF2-40B4-BE49-F238E27FC236}">
                  <a16:creationId xmlns:a16="http://schemas.microsoft.com/office/drawing/2014/main" id="{6D72982B-564A-4C5C-9296-744FF2BEC34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7775F78E-DCB0-4E62-B789-05BF1B2DFA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1A8BDF56-F96E-488B-A8DB-771BE0CDD5E0}"/>
              </a:ext>
            </a:extLst>
          </p:cNvPr>
          <p:cNvGrpSpPr/>
          <p:nvPr/>
        </p:nvGrpSpPr>
        <p:grpSpPr>
          <a:xfrm>
            <a:off x="1158263" y="4889207"/>
            <a:ext cx="555388" cy="1270700"/>
            <a:chOff x="79181" y="88430"/>
            <a:chExt cx="163881" cy="363605"/>
          </a:xfrm>
        </p:grpSpPr>
        <p:sp>
          <p:nvSpPr>
            <p:cNvPr id="191" name="テキスト ボックス 57">
              <a:extLst>
                <a:ext uri="{FF2B5EF4-FFF2-40B4-BE49-F238E27FC236}">
                  <a16:creationId xmlns:a16="http://schemas.microsoft.com/office/drawing/2014/main" id="{3FD536A3-335F-4834-8F65-F175C4C9F5F4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92" name="テキスト ボックス 58">
              <a:extLst>
                <a:ext uri="{FF2B5EF4-FFF2-40B4-BE49-F238E27FC236}">
                  <a16:creationId xmlns:a16="http://schemas.microsoft.com/office/drawing/2014/main" id="{2D9853E1-CF7F-4322-A041-4F6E0ED81825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9BB294A5-D41E-4A85-8B57-891FB106589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" name="タイトル 1">
            <a:extLst>
              <a:ext uri="{FF2B5EF4-FFF2-40B4-BE49-F238E27FC236}">
                <a16:creationId xmlns:a16="http://schemas.microsoft.com/office/drawing/2014/main" id="{BB9BD5B5-A2E3-49C0-B771-151F986EC342}"/>
              </a:ext>
            </a:extLst>
          </p:cNvPr>
          <p:cNvSpPr txBox="1">
            <a:spLocks/>
          </p:cNvSpPr>
          <p:nvPr/>
        </p:nvSpPr>
        <p:spPr>
          <a:xfrm>
            <a:off x="494219" y="522835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5" name="タイトル 1">
            <a:extLst>
              <a:ext uri="{FF2B5EF4-FFF2-40B4-BE49-F238E27FC236}">
                <a16:creationId xmlns:a16="http://schemas.microsoft.com/office/drawing/2014/main" id="{D91A9AB0-5801-4CDA-9281-124512C24F62}"/>
              </a:ext>
            </a:extLst>
          </p:cNvPr>
          <p:cNvSpPr txBox="1">
            <a:spLocks/>
          </p:cNvSpPr>
          <p:nvPr/>
        </p:nvSpPr>
        <p:spPr>
          <a:xfrm>
            <a:off x="1624085" y="56303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96" name="タイトル 1">
            <a:extLst>
              <a:ext uri="{FF2B5EF4-FFF2-40B4-BE49-F238E27FC236}">
                <a16:creationId xmlns:a16="http://schemas.microsoft.com/office/drawing/2014/main" id="{A2552DA7-53D1-4018-9DE6-FE04100A2149}"/>
              </a:ext>
            </a:extLst>
          </p:cNvPr>
          <p:cNvSpPr txBox="1">
            <a:spLocks/>
          </p:cNvSpPr>
          <p:nvPr/>
        </p:nvSpPr>
        <p:spPr>
          <a:xfrm>
            <a:off x="723444" y="6057723"/>
            <a:ext cx="1436702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7" name="タイトル 1">
            <a:extLst>
              <a:ext uri="{FF2B5EF4-FFF2-40B4-BE49-F238E27FC236}">
                <a16:creationId xmlns:a16="http://schemas.microsoft.com/office/drawing/2014/main" id="{F2937764-D04E-4F80-BB33-2A727A0370D4}"/>
              </a:ext>
            </a:extLst>
          </p:cNvPr>
          <p:cNvSpPr txBox="1">
            <a:spLocks/>
          </p:cNvSpPr>
          <p:nvPr/>
        </p:nvSpPr>
        <p:spPr>
          <a:xfrm>
            <a:off x="3500894" y="1252922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85C64C7A-E10A-49AB-8486-E4A852583B77}"/>
              </a:ext>
            </a:extLst>
          </p:cNvPr>
          <p:cNvGrpSpPr/>
          <p:nvPr/>
        </p:nvGrpSpPr>
        <p:grpSpPr>
          <a:xfrm>
            <a:off x="8889489" y="753272"/>
            <a:ext cx="692510" cy="1770229"/>
            <a:chOff x="79181" y="15947"/>
            <a:chExt cx="163881" cy="506543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637A7CB5-8214-4A20-871E-DFFCD2204974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610D2566-C19C-4727-B874-6D2511AA6E71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2DE3270F-B956-4F3D-97E8-CA8963A52B7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" name="タイトル 1">
            <a:extLst>
              <a:ext uri="{FF2B5EF4-FFF2-40B4-BE49-F238E27FC236}">
                <a16:creationId xmlns:a16="http://schemas.microsoft.com/office/drawing/2014/main" id="{333AD702-1F1C-40AD-9AA0-2E985BC5168A}"/>
              </a:ext>
            </a:extLst>
          </p:cNvPr>
          <p:cNvSpPr txBox="1">
            <a:spLocks/>
          </p:cNvSpPr>
          <p:nvPr/>
        </p:nvSpPr>
        <p:spPr>
          <a:xfrm>
            <a:off x="6172139" y="235890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3" name="タイトル 1">
            <a:extLst>
              <a:ext uri="{FF2B5EF4-FFF2-40B4-BE49-F238E27FC236}">
                <a16:creationId xmlns:a16="http://schemas.microsoft.com/office/drawing/2014/main" id="{A61D8C6C-7459-4A3A-B9A2-A4A2BD2B1971}"/>
              </a:ext>
            </a:extLst>
          </p:cNvPr>
          <p:cNvSpPr txBox="1">
            <a:spLocks/>
          </p:cNvSpPr>
          <p:nvPr/>
        </p:nvSpPr>
        <p:spPr>
          <a:xfrm>
            <a:off x="6524752" y="21481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EA2105A-F5D5-409E-B206-0051D685146A}"/>
              </a:ext>
            </a:extLst>
          </p:cNvPr>
          <p:cNvGrpSpPr/>
          <p:nvPr/>
        </p:nvGrpSpPr>
        <p:grpSpPr>
          <a:xfrm>
            <a:off x="5427674" y="3486590"/>
            <a:ext cx="555388" cy="925266"/>
            <a:chOff x="79181" y="134434"/>
            <a:chExt cx="163881" cy="264760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04FCBE92-0278-4312-A412-326465B595E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30C45610-6A39-44D5-A25C-22D0EC239825}"/>
                </a:ext>
              </a:extLst>
            </p:cNvPr>
            <p:cNvSpPr txBox="1"/>
            <p:nvPr/>
          </p:nvSpPr>
          <p:spPr>
            <a:xfrm>
              <a:off x="98179" y="13443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FF88FD34-EAEE-46B3-B256-6B03F95692F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F16B22DB-1A17-4214-99D6-0AD768FB884A}"/>
              </a:ext>
            </a:extLst>
          </p:cNvPr>
          <p:cNvGrpSpPr/>
          <p:nvPr/>
        </p:nvGrpSpPr>
        <p:grpSpPr>
          <a:xfrm>
            <a:off x="5535980" y="2836303"/>
            <a:ext cx="555388" cy="925261"/>
            <a:chOff x="79181" y="134435"/>
            <a:chExt cx="163881" cy="264759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7822E3C7-812A-4B40-A287-EDAC40733E6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4565737-D5A0-450E-8946-73A42EFE360A}"/>
                </a:ext>
              </a:extLst>
            </p:cNvPr>
            <p:cNvSpPr txBox="1"/>
            <p:nvPr/>
          </p:nvSpPr>
          <p:spPr>
            <a:xfrm>
              <a:off x="101144" y="134435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937FC31-5DBB-4C46-BE8B-0FCA3678C7A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5BAF8E62-2BF9-4FD3-BB8B-FF6BC1E6C0C4}"/>
              </a:ext>
            </a:extLst>
          </p:cNvPr>
          <p:cNvGrpSpPr/>
          <p:nvPr/>
        </p:nvGrpSpPr>
        <p:grpSpPr>
          <a:xfrm>
            <a:off x="5692399" y="2116781"/>
            <a:ext cx="555388" cy="925271"/>
            <a:chOff x="79181" y="134433"/>
            <a:chExt cx="163881" cy="264761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2FAFB15C-09AA-4FEF-AE9F-0D01D9AA9D3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F44B40A9-9ED4-4313-A27E-9A1F559D57BC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F58C542B-945B-4CCC-91FE-FA4D8578A68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" name="タイトル 1">
            <a:extLst>
              <a:ext uri="{FF2B5EF4-FFF2-40B4-BE49-F238E27FC236}">
                <a16:creationId xmlns:a16="http://schemas.microsoft.com/office/drawing/2014/main" id="{043F149A-BDE2-4128-80EE-053048028061}"/>
              </a:ext>
            </a:extLst>
          </p:cNvPr>
          <p:cNvSpPr txBox="1">
            <a:spLocks/>
          </p:cNvSpPr>
          <p:nvPr/>
        </p:nvSpPr>
        <p:spPr>
          <a:xfrm>
            <a:off x="7988136" y="281956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65653642-99AF-474F-8CFE-73A13D9A679D}"/>
              </a:ext>
            </a:extLst>
          </p:cNvPr>
          <p:cNvGrpSpPr/>
          <p:nvPr/>
        </p:nvGrpSpPr>
        <p:grpSpPr>
          <a:xfrm>
            <a:off x="9320301" y="2594136"/>
            <a:ext cx="555391" cy="1262477"/>
            <a:chOff x="79181" y="88430"/>
            <a:chExt cx="163881" cy="361252"/>
          </a:xfrm>
        </p:grpSpPr>
        <p:sp>
          <p:nvSpPr>
            <p:cNvPr id="207" name="テキスト ボックス 57">
              <a:extLst>
                <a:ext uri="{FF2B5EF4-FFF2-40B4-BE49-F238E27FC236}">
                  <a16:creationId xmlns:a16="http://schemas.microsoft.com/office/drawing/2014/main" id="{C65607E5-6FD7-41AD-8AD9-CC783507D019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8" name="テキスト ボックス 58">
              <a:extLst>
                <a:ext uri="{FF2B5EF4-FFF2-40B4-BE49-F238E27FC236}">
                  <a16:creationId xmlns:a16="http://schemas.microsoft.com/office/drawing/2014/main" id="{66930D50-ABAA-4649-9D8E-3A3C54B1A55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AB11E5B2-3617-4100-9C28-01CF8280E6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" name="タイトル 1">
            <a:extLst>
              <a:ext uri="{FF2B5EF4-FFF2-40B4-BE49-F238E27FC236}">
                <a16:creationId xmlns:a16="http://schemas.microsoft.com/office/drawing/2014/main" id="{C0035689-4F5D-4BA4-9C93-83FC0BB8AF17}"/>
              </a:ext>
            </a:extLst>
          </p:cNvPr>
          <p:cNvSpPr txBox="1">
            <a:spLocks/>
          </p:cNvSpPr>
          <p:nvPr/>
        </p:nvSpPr>
        <p:spPr>
          <a:xfrm>
            <a:off x="8966291" y="4013212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919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48" grpId="0"/>
      <p:bldP spid="112" grpId="0"/>
      <p:bldP spid="113" grpId="0"/>
      <p:bldP spid="114" grpId="0"/>
      <p:bldP spid="115" grpId="0"/>
      <p:bldP spid="141" grpId="0"/>
      <p:bldP spid="132" grpId="0"/>
      <p:bldP spid="196" grpId="0"/>
      <p:bldP spid="205" grpId="0"/>
      <p:bldP spid="2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088634" y="-26264"/>
            <a:ext cx="8719097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何分でいっぱいになるでしょう。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1470170" y="2603954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1403" y="2034151"/>
            <a:ext cx="605210" cy="1183372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3" y="2081785"/>
            <a:ext cx="451380" cy="955848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1498915" y="621360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1499546" y="5974459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43CC09D-D6EE-41A8-8E68-2954A2660658}"/>
              </a:ext>
            </a:extLst>
          </p:cNvPr>
          <p:cNvGrpSpPr/>
          <p:nvPr/>
        </p:nvGrpSpPr>
        <p:grpSpPr>
          <a:xfrm>
            <a:off x="1991557" y="2456999"/>
            <a:ext cx="748922" cy="1262477"/>
            <a:chOff x="42561" y="88430"/>
            <a:chExt cx="220988" cy="36125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48DF98AC-CBE2-4D53-A2E1-13F6BE392639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3487C032-CA83-4D11-AE96-D18BE95B2F8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CF79182-8B81-4AC8-A08D-0CFDF3AFE1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2FBC465-3232-486B-8596-C68C2F68430A}"/>
              </a:ext>
            </a:extLst>
          </p:cNvPr>
          <p:cNvGrpSpPr/>
          <p:nvPr/>
        </p:nvGrpSpPr>
        <p:grpSpPr>
          <a:xfrm>
            <a:off x="3070343" y="2456999"/>
            <a:ext cx="748922" cy="1262477"/>
            <a:chOff x="42561" y="88430"/>
            <a:chExt cx="220988" cy="361252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68FFD3AE-AA6A-416A-8643-49CADBB597E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5A43A7E6-699A-4117-AFD0-97EA9198616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9BACD82-F3B9-4D29-A1F2-8C70FBC00B3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CAA6F6C-B84A-4E2A-A929-152C57323ECA}"/>
              </a:ext>
            </a:extLst>
          </p:cNvPr>
          <p:cNvSpPr txBox="1">
            <a:spLocks/>
          </p:cNvSpPr>
          <p:nvPr/>
        </p:nvSpPr>
        <p:spPr>
          <a:xfrm>
            <a:off x="2676214" y="2740343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11" name="タイトル 1">
            <a:extLst>
              <a:ext uri="{FF2B5EF4-FFF2-40B4-BE49-F238E27FC236}">
                <a16:creationId xmlns:a16="http://schemas.microsoft.com/office/drawing/2014/main" id="{2426841E-CCE1-4A43-B6A8-3DAEDAAFE15F}"/>
              </a:ext>
            </a:extLst>
          </p:cNvPr>
          <p:cNvSpPr txBox="1">
            <a:spLocks/>
          </p:cNvSpPr>
          <p:nvPr/>
        </p:nvSpPr>
        <p:spPr>
          <a:xfrm>
            <a:off x="1502672" y="383863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1304596" y="2551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1304596" y="32204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1304596" y="45592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1304596" y="5898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1304596" y="38898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1304596" y="656740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1304596" y="52286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F63BC6F-4B4D-4740-8B10-523DB40770B4}"/>
              </a:ext>
            </a:extLst>
          </p:cNvPr>
          <p:cNvGrpSpPr/>
          <p:nvPr/>
        </p:nvGrpSpPr>
        <p:grpSpPr>
          <a:xfrm>
            <a:off x="2045846" y="3464542"/>
            <a:ext cx="748922" cy="1262477"/>
            <a:chOff x="42561" y="88430"/>
            <a:chExt cx="220988" cy="361252"/>
          </a:xfrm>
        </p:grpSpPr>
        <p:sp>
          <p:nvSpPr>
            <p:cNvPr id="124" name="テキスト ボックス 57">
              <a:extLst>
                <a:ext uri="{FF2B5EF4-FFF2-40B4-BE49-F238E27FC236}">
                  <a16:creationId xmlns:a16="http://schemas.microsoft.com/office/drawing/2014/main" id="{69E1F28A-9F13-4D5F-8EA2-42C37F5CC9A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5" name="テキスト ボックス 58">
              <a:extLst>
                <a:ext uri="{FF2B5EF4-FFF2-40B4-BE49-F238E27FC236}">
                  <a16:creationId xmlns:a16="http://schemas.microsoft.com/office/drawing/2014/main" id="{D97ADB4E-7AED-4AC2-9D32-8AB5DF1A91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B1254E73-EC17-419F-B6A9-AA7AA7DB7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1DBDFADB-1F4A-4B8F-910C-EAD4792962B7}"/>
              </a:ext>
            </a:extLst>
          </p:cNvPr>
          <p:cNvGrpSpPr/>
          <p:nvPr/>
        </p:nvGrpSpPr>
        <p:grpSpPr>
          <a:xfrm>
            <a:off x="3094135" y="3446469"/>
            <a:ext cx="748922" cy="1269743"/>
            <a:chOff x="42561" y="86351"/>
            <a:chExt cx="220988" cy="363331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380AF08-6C63-4C95-9B22-D3CFCD48972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BB0C34BC-7D50-44DC-8163-25BF9DB4D07D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A818E27-4D9E-472F-AD4D-047A657A7EB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07F3C506-4E36-43CB-9F19-615DAA6BF938}"/>
              </a:ext>
            </a:extLst>
          </p:cNvPr>
          <p:cNvSpPr txBox="1">
            <a:spLocks/>
          </p:cNvSpPr>
          <p:nvPr/>
        </p:nvSpPr>
        <p:spPr>
          <a:xfrm>
            <a:off x="2730503" y="374788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D047B62D-9E5E-4F95-8D05-E8F57789124E}"/>
              </a:ext>
            </a:extLst>
          </p:cNvPr>
          <p:cNvSpPr txBox="1">
            <a:spLocks/>
          </p:cNvSpPr>
          <p:nvPr/>
        </p:nvSpPr>
        <p:spPr>
          <a:xfrm>
            <a:off x="1511393" y="481410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88B8F92D-2DB2-47C1-9E2F-E8642D01C5C7}"/>
              </a:ext>
            </a:extLst>
          </p:cNvPr>
          <p:cNvGrpSpPr/>
          <p:nvPr/>
        </p:nvGrpSpPr>
        <p:grpSpPr>
          <a:xfrm>
            <a:off x="2106593" y="4426228"/>
            <a:ext cx="748922" cy="1270700"/>
            <a:chOff x="72857" y="88430"/>
            <a:chExt cx="220988" cy="363605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828C98E-3568-4557-A0D1-7A7A2102374C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9C856D83-AD8B-45E3-8188-964028261E1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A7D43E1-7736-4B36-A29B-64D50DDCE1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2164562" y="5349713"/>
            <a:ext cx="555388" cy="1270700"/>
            <a:chOff x="79181" y="88430"/>
            <a:chExt cx="163881" cy="363605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780212D4-C9D5-4716-908F-7823162E8377}"/>
              </a:ext>
            </a:extLst>
          </p:cNvPr>
          <p:cNvSpPr txBox="1">
            <a:spLocks/>
          </p:cNvSpPr>
          <p:nvPr/>
        </p:nvSpPr>
        <p:spPr>
          <a:xfrm>
            <a:off x="1500518" y="568886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641740" y="6382189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596043" y="5657238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6352EDDE-22FE-4678-9A18-0CF1C20E087D}"/>
              </a:ext>
            </a:extLst>
          </p:cNvPr>
          <p:cNvSpPr txBox="1">
            <a:spLocks/>
          </p:cNvSpPr>
          <p:nvPr/>
        </p:nvSpPr>
        <p:spPr>
          <a:xfrm>
            <a:off x="888113" y="1184594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AE54BEC-6E47-4B36-BC24-A65B8E5E00F9}"/>
              </a:ext>
            </a:extLst>
          </p:cNvPr>
          <p:cNvGrpSpPr/>
          <p:nvPr/>
        </p:nvGrpSpPr>
        <p:grpSpPr>
          <a:xfrm>
            <a:off x="6276708" y="684944"/>
            <a:ext cx="692510" cy="1770229"/>
            <a:chOff x="79181" y="15947"/>
            <a:chExt cx="163881" cy="50654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1A532BE8-77E3-4F56-9C75-E9E48898A1EB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86545849-584E-4018-A72C-4A21B3408C15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6F4B948A-5B87-47AD-B0AD-6F325914E2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B923175E-D5F0-407B-AADF-6C1457905DF1}"/>
              </a:ext>
            </a:extLst>
          </p:cNvPr>
          <p:cNvGrpSpPr/>
          <p:nvPr/>
        </p:nvGrpSpPr>
        <p:grpSpPr>
          <a:xfrm>
            <a:off x="4542744" y="5528562"/>
            <a:ext cx="433080" cy="910534"/>
            <a:chOff x="90081" y="138647"/>
            <a:chExt cx="127791" cy="260547"/>
          </a:xfrm>
        </p:grpSpPr>
        <p:sp>
          <p:nvSpPr>
            <p:cNvPr id="113" name="テキスト ボックス 57">
              <a:extLst>
                <a:ext uri="{FF2B5EF4-FFF2-40B4-BE49-F238E27FC236}">
                  <a16:creationId xmlns:a16="http://schemas.microsoft.com/office/drawing/2014/main" id="{E27E5728-6AF5-49B9-B1D9-3263C437198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14" name="テキスト ボックス 58">
              <a:extLst>
                <a:ext uri="{FF2B5EF4-FFF2-40B4-BE49-F238E27FC236}">
                  <a16:creationId xmlns:a16="http://schemas.microsoft.com/office/drawing/2014/main" id="{626778A7-9CA1-4DA5-9312-BF8273E80F15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D2AF6A85-0687-45A7-A6B4-9F5DE94B0F4C}"/>
                </a:ext>
              </a:extLst>
            </p:cNvPr>
            <p:cNvCxnSpPr>
              <a:cxnSpLocks/>
            </p:cNvCxnSpPr>
            <p:nvPr/>
          </p:nvCxnSpPr>
          <p:spPr>
            <a:xfrm>
              <a:off x="90081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B95DAF9D-3151-46EF-9FF3-09A8FCE392F6}"/>
              </a:ext>
            </a:extLst>
          </p:cNvPr>
          <p:cNvGrpSpPr/>
          <p:nvPr/>
        </p:nvGrpSpPr>
        <p:grpSpPr>
          <a:xfrm>
            <a:off x="4543825" y="4874891"/>
            <a:ext cx="431999" cy="919777"/>
            <a:chOff x="92806" y="136004"/>
            <a:chExt cx="127472" cy="263190"/>
          </a:xfrm>
        </p:grpSpPr>
        <p:sp>
          <p:nvSpPr>
            <p:cNvPr id="142" name="テキスト ボックス 57">
              <a:extLst>
                <a:ext uri="{FF2B5EF4-FFF2-40B4-BE49-F238E27FC236}">
                  <a16:creationId xmlns:a16="http://schemas.microsoft.com/office/drawing/2014/main" id="{E8C85BF0-EE01-4F29-B7CD-3FC08AA78EC3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3" name="テキスト ボックス 58">
              <a:extLst>
                <a:ext uri="{FF2B5EF4-FFF2-40B4-BE49-F238E27FC236}">
                  <a16:creationId xmlns:a16="http://schemas.microsoft.com/office/drawing/2014/main" id="{EEBD314F-9EE2-421B-9C7E-DE8816CD7064}"/>
                </a:ext>
              </a:extLst>
            </p:cNvPr>
            <p:cNvSpPr txBox="1"/>
            <p:nvPr/>
          </p:nvSpPr>
          <p:spPr>
            <a:xfrm>
              <a:off x="98179" y="13600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FC1FA239-F6DA-4D90-B427-A79C6ECA661D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FCEFCF5-86FB-4763-A618-D97803556435}"/>
              </a:ext>
            </a:extLst>
          </p:cNvPr>
          <p:cNvGrpSpPr/>
          <p:nvPr/>
        </p:nvGrpSpPr>
        <p:grpSpPr>
          <a:xfrm>
            <a:off x="4545143" y="4211987"/>
            <a:ext cx="431999" cy="910536"/>
            <a:chOff x="92806" y="138647"/>
            <a:chExt cx="127472" cy="260547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A9994025-E131-4CC1-B70F-61E2A69D3B6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D66DE996-16A2-4427-8BC2-F61D1A7DE5C8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CD602C53-972C-4D28-A168-10126132A3AC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14223E57-46EB-466E-85D9-602B79B10CC9}"/>
              </a:ext>
            </a:extLst>
          </p:cNvPr>
          <p:cNvGrpSpPr/>
          <p:nvPr/>
        </p:nvGrpSpPr>
        <p:grpSpPr>
          <a:xfrm>
            <a:off x="4561258" y="3567553"/>
            <a:ext cx="431999" cy="901301"/>
            <a:chOff x="92806" y="141290"/>
            <a:chExt cx="127472" cy="257904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6D8BEDE8-5961-4709-84B2-9A8D67119F0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59BB412-E9C5-44EB-A011-F19893D2D82D}"/>
                </a:ext>
              </a:extLst>
            </p:cNvPr>
            <p:cNvSpPr txBox="1"/>
            <p:nvPr/>
          </p:nvSpPr>
          <p:spPr>
            <a:xfrm>
              <a:off x="98179" y="141290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C92510C-3B23-4721-BA81-6394EFE54B0F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BD4CEAB4-90C3-40D1-8355-F2D3AC5F5CAA}"/>
              </a:ext>
            </a:extLst>
          </p:cNvPr>
          <p:cNvGrpSpPr/>
          <p:nvPr/>
        </p:nvGrpSpPr>
        <p:grpSpPr>
          <a:xfrm>
            <a:off x="4547930" y="2876940"/>
            <a:ext cx="431999" cy="910536"/>
            <a:chOff x="92806" y="138647"/>
            <a:chExt cx="127472" cy="260547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D4F1985A-86D7-45D5-84D0-87B4AB99552A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CD09A151-3B34-4FB9-AC9B-3882D13C3534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D9632263-7029-45F1-BEB2-386F5A11B0EB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681BB121-816D-4FD7-B032-B038643B6CFA}"/>
              </a:ext>
            </a:extLst>
          </p:cNvPr>
          <p:cNvGrpSpPr/>
          <p:nvPr/>
        </p:nvGrpSpPr>
        <p:grpSpPr>
          <a:xfrm>
            <a:off x="4561257" y="2195563"/>
            <a:ext cx="431999" cy="938247"/>
            <a:chOff x="92806" y="130718"/>
            <a:chExt cx="127472" cy="268476"/>
          </a:xfrm>
        </p:grpSpPr>
        <p:sp>
          <p:nvSpPr>
            <p:cNvPr id="167" name="テキスト ボックス 57">
              <a:extLst>
                <a:ext uri="{FF2B5EF4-FFF2-40B4-BE49-F238E27FC236}">
                  <a16:creationId xmlns:a16="http://schemas.microsoft.com/office/drawing/2014/main" id="{866AA075-0371-443F-9AAD-578CD9A7F0E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8" name="テキスト ボックス 58">
              <a:extLst>
                <a:ext uri="{FF2B5EF4-FFF2-40B4-BE49-F238E27FC236}">
                  <a16:creationId xmlns:a16="http://schemas.microsoft.com/office/drawing/2014/main" id="{1E827530-0C30-4D68-9019-86FDACA785A3}"/>
                </a:ext>
              </a:extLst>
            </p:cNvPr>
            <p:cNvSpPr txBox="1"/>
            <p:nvPr/>
          </p:nvSpPr>
          <p:spPr>
            <a:xfrm>
              <a:off x="98179" y="13071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B7F8AC25-820C-4C8F-BB63-0C1007B15A81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" name="タイトル 1">
            <a:extLst>
              <a:ext uri="{FF2B5EF4-FFF2-40B4-BE49-F238E27FC236}">
                <a16:creationId xmlns:a16="http://schemas.microsoft.com/office/drawing/2014/main" id="{03601E0F-C5F4-40F2-BA96-F16EF1D84F04}"/>
              </a:ext>
            </a:extLst>
          </p:cNvPr>
          <p:cNvSpPr txBox="1">
            <a:spLocks/>
          </p:cNvSpPr>
          <p:nvPr/>
        </p:nvSpPr>
        <p:spPr>
          <a:xfrm>
            <a:off x="593374" y="505309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4670130D-2E2B-45D6-BF94-6D4783B3B905}"/>
              </a:ext>
            </a:extLst>
          </p:cNvPr>
          <p:cNvSpPr txBox="1">
            <a:spLocks/>
          </p:cNvSpPr>
          <p:nvPr/>
        </p:nvSpPr>
        <p:spPr>
          <a:xfrm>
            <a:off x="596042" y="4414852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DF8BBD6D-35B2-4BA9-9C38-E2688710B890}"/>
              </a:ext>
            </a:extLst>
          </p:cNvPr>
          <p:cNvSpPr txBox="1">
            <a:spLocks/>
          </p:cNvSpPr>
          <p:nvPr/>
        </p:nvSpPr>
        <p:spPr>
          <a:xfrm>
            <a:off x="609097" y="372441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9B4C1C75-F4EF-4DEB-A469-4FCCC4415D20}"/>
              </a:ext>
            </a:extLst>
          </p:cNvPr>
          <p:cNvSpPr txBox="1">
            <a:spLocks/>
          </p:cNvSpPr>
          <p:nvPr/>
        </p:nvSpPr>
        <p:spPr>
          <a:xfrm>
            <a:off x="602641" y="306340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4" name="タイトル 1">
            <a:extLst>
              <a:ext uri="{FF2B5EF4-FFF2-40B4-BE49-F238E27FC236}">
                <a16:creationId xmlns:a16="http://schemas.microsoft.com/office/drawing/2014/main" id="{701E33C1-DEA9-4FBD-B013-DA62D5C4C5B2}"/>
              </a:ext>
            </a:extLst>
          </p:cNvPr>
          <p:cNvSpPr txBox="1">
            <a:spLocks/>
          </p:cNvSpPr>
          <p:nvPr/>
        </p:nvSpPr>
        <p:spPr>
          <a:xfrm>
            <a:off x="617421" y="2430784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542AC75-5FC4-4E3B-BB22-4EA3F2B61567}"/>
              </a:ext>
            </a:extLst>
          </p:cNvPr>
          <p:cNvCxnSpPr>
            <a:cxnSpLocks/>
          </p:cNvCxnSpPr>
          <p:nvPr/>
        </p:nvCxnSpPr>
        <p:spPr>
          <a:xfrm>
            <a:off x="1486798" y="5957761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EFF6F3D1-6557-45FD-8F7C-79E2AF34367F}"/>
              </a:ext>
            </a:extLst>
          </p:cNvPr>
          <p:cNvCxnSpPr>
            <a:cxnSpLocks/>
          </p:cNvCxnSpPr>
          <p:nvPr/>
        </p:nvCxnSpPr>
        <p:spPr>
          <a:xfrm>
            <a:off x="1462460" y="5308834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>
            <a:extLst>
              <a:ext uri="{FF2B5EF4-FFF2-40B4-BE49-F238E27FC236}">
                <a16:creationId xmlns:a16="http://schemas.microsoft.com/office/drawing/2014/main" id="{B3AFD1AA-C1D3-4033-82F1-08B692389BDE}"/>
              </a:ext>
            </a:extLst>
          </p:cNvPr>
          <p:cNvCxnSpPr>
            <a:cxnSpLocks/>
          </p:cNvCxnSpPr>
          <p:nvPr/>
        </p:nvCxnSpPr>
        <p:spPr>
          <a:xfrm>
            <a:off x="1494246" y="463275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>
            <a:extLst>
              <a:ext uri="{FF2B5EF4-FFF2-40B4-BE49-F238E27FC236}">
                <a16:creationId xmlns:a16="http://schemas.microsoft.com/office/drawing/2014/main" id="{FDDA1C0D-34C0-4663-9892-C7962D7F3D06}"/>
              </a:ext>
            </a:extLst>
          </p:cNvPr>
          <p:cNvCxnSpPr>
            <a:cxnSpLocks/>
          </p:cNvCxnSpPr>
          <p:nvPr/>
        </p:nvCxnSpPr>
        <p:spPr>
          <a:xfrm>
            <a:off x="1488380" y="3983823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B2624BC0-6E64-41D1-B22C-1B59B85E1FA6}"/>
              </a:ext>
            </a:extLst>
          </p:cNvPr>
          <p:cNvCxnSpPr>
            <a:cxnSpLocks/>
          </p:cNvCxnSpPr>
          <p:nvPr/>
        </p:nvCxnSpPr>
        <p:spPr>
          <a:xfrm>
            <a:off x="1490087" y="330689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>
            <a:extLst>
              <a:ext uri="{FF2B5EF4-FFF2-40B4-BE49-F238E27FC236}">
                <a16:creationId xmlns:a16="http://schemas.microsoft.com/office/drawing/2014/main" id="{B9EA0D5A-DB11-44A1-873F-417B1F1C49DE}"/>
              </a:ext>
            </a:extLst>
          </p:cNvPr>
          <p:cNvCxnSpPr>
            <a:cxnSpLocks/>
          </p:cNvCxnSpPr>
          <p:nvPr/>
        </p:nvCxnSpPr>
        <p:spPr>
          <a:xfrm>
            <a:off x="1484221" y="2648727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タイトル 1">
            <a:extLst>
              <a:ext uri="{FF2B5EF4-FFF2-40B4-BE49-F238E27FC236}">
                <a16:creationId xmlns:a16="http://schemas.microsoft.com/office/drawing/2014/main" id="{4B1F65E6-6D5F-4D3F-A48D-4EB7CB75AB8C}"/>
              </a:ext>
            </a:extLst>
          </p:cNvPr>
          <p:cNvSpPr txBox="1">
            <a:spLocks/>
          </p:cNvSpPr>
          <p:nvPr/>
        </p:nvSpPr>
        <p:spPr>
          <a:xfrm>
            <a:off x="5867146" y="3881231"/>
            <a:ext cx="842650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latin typeface="+mj-ea"/>
                <a:cs typeface="Calibri Light"/>
              </a:rPr>
              <a:t>式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0C9CD4D8-9250-41A3-8977-76B055000263}"/>
              </a:ext>
            </a:extLst>
          </p:cNvPr>
          <p:cNvSpPr txBox="1">
            <a:spLocks/>
          </p:cNvSpPr>
          <p:nvPr/>
        </p:nvSpPr>
        <p:spPr>
          <a:xfrm>
            <a:off x="6941136" y="3801654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4FED815-C74C-4F2D-A772-5240F36721B8}"/>
              </a:ext>
            </a:extLst>
          </p:cNvPr>
          <p:cNvGrpSpPr/>
          <p:nvPr/>
        </p:nvGrpSpPr>
        <p:grpSpPr>
          <a:xfrm>
            <a:off x="8256624" y="3645488"/>
            <a:ext cx="555391" cy="1262477"/>
            <a:chOff x="79181" y="88430"/>
            <a:chExt cx="163881" cy="361252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F405668B-4091-409D-B8F8-D4CDEEB9A764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EBF607EC-BDC3-4FD6-9541-AEF440D2B6A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18FABACC-80E8-4FAE-8635-24276C7107B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タイトル 1">
            <a:extLst>
              <a:ext uri="{FF2B5EF4-FFF2-40B4-BE49-F238E27FC236}">
                <a16:creationId xmlns:a16="http://schemas.microsoft.com/office/drawing/2014/main" id="{64E70C06-B4D2-4CB5-9FD9-FD26832FB987}"/>
              </a:ext>
            </a:extLst>
          </p:cNvPr>
          <p:cNvSpPr txBox="1">
            <a:spLocks/>
          </p:cNvSpPr>
          <p:nvPr/>
        </p:nvSpPr>
        <p:spPr>
          <a:xfrm>
            <a:off x="7668849" y="5160535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79" name="タイトル 1">
            <a:extLst>
              <a:ext uri="{FF2B5EF4-FFF2-40B4-BE49-F238E27FC236}">
                <a16:creationId xmlns:a16="http://schemas.microsoft.com/office/drawing/2014/main" id="{BFAD5DC7-0766-43E3-89B7-0E9CD5B76091}"/>
              </a:ext>
            </a:extLst>
          </p:cNvPr>
          <p:cNvSpPr txBox="1">
            <a:spLocks/>
          </p:cNvSpPr>
          <p:nvPr/>
        </p:nvSpPr>
        <p:spPr>
          <a:xfrm>
            <a:off x="6616274" y="3160905"/>
            <a:ext cx="1243007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80" name="タイトル 1">
            <a:extLst>
              <a:ext uri="{FF2B5EF4-FFF2-40B4-BE49-F238E27FC236}">
                <a16:creationId xmlns:a16="http://schemas.microsoft.com/office/drawing/2014/main" id="{C21D300A-02E2-41A9-A804-0DA523F5F806}"/>
              </a:ext>
            </a:extLst>
          </p:cNvPr>
          <p:cNvSpPr txBox="1">
            <a:spLocks/>
          </p:cNvSpPr>
          <p:nvPr/>
        </p:nvSpPr>
        <p:spPr>
          <a:xfrm>
            <a:off x="8060249" y="2675979"/>
            <a:ext cx="1951706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分間に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入る量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27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70" grpId="0"/>
      <p:bldP spid="171" grpId="0"/>
      <p:bldP spid="172" grpId="0"/>
      <p:bldP spid="173" grpId="0"/>
      <p:bldP spid="174" grpId="0"/>
      <p:bldP spid="98" grpId="0"/>
      <p:bldP spid="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BA89AC5-FA4C-4D41-970A-11DE30823EC6}"/>
              </a:ext>
            </a:extLst>
          </p:cNvPr>
          <p:cNvGrpSpPr/>
          <p:nvPr/>
        </p:nvGrpSpPr>
        <p:grpSpPr>
          <a:xfrm>
            <a:off x="3543724" y="2896341"/>
            <a:ext cx="5400000" cy="3620013"/>
            <a:chOff x="7026434" y="2883314"/>
            <a:chExt cx="5400000" cy="3620013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3010FA7E-74B4-4813-A4C4-F3A38C8DED6D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883314"/>
              <a:ext cx="0" cy="360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F128E993-6471-48D2-8D65-2D7F0A084923}"/>
                </a:ext>
              </a:extLst>
            </p:cNvPr>
            <p:cNvCxnSpPr/>
            <p:nvPr/>
          </p:nvCxnSpPr>
          <p:spPr>
            <a:xfrm>
              <a:off x="7026434" y="6479441"/>
              <a:ext cx="5400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D080A28-E0C6-4B06-AE9B-DA25361EC2C9}"/>
                </a:ext>
              </a:extLst>
            </p:cNvPr>
            <p:cNvCxnSpPr>
              <a:cxnSpLocks/>
            </p:cNvCxnSpPr>
            <p:nvPr/>
          </p:nvCxnSpPr>
          <p:spPr>
            <a:xfrm>
              <a:off x="12426434" y="2903327"/>
              <a:ext cx="0" cy="360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3551454" y="4652181"/>
            <a:ext cx="5364000" cy="180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9016239" y="3914798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2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2267654" y="40400"/>
            <a:ext cx="9628782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ちょっと出かけるからお風呂に半分お湯を入れといてね。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3547643" y="2924049"/>
            <a:ext cx="536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3543724" y="4672277"/>
            <a:ext cx="536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435460" y="6667242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58">
            <a:extLst>
              <a:ext uri="{FF2B5EF4-FFF2-40B4-BE49-F238E27FC236}">
                <a16:creationId xmlns:a16="http://schemas.microsoft.com/office/drawing/2014/main" id="{3FE6BEC5-F835-4644-A74C-017ABD3271CC}"/>
              </a:ext>
            </a:extLst>
          </p:cNvPr>
          <p:cNvSpPr txBox="1"/>
          <p:nvPr/>
        </p:nvSpPr>
        <p:spPr>
          <a:xfrm>
            <a:off x="8893601" y="222153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A696CC8-8FF2-475F-9EEE-F0A9714A1FEF}"/>
              </a:ext>
            </a:extLst>
          </p:cNvPr>
          <p:cNvSpPr txBox="1">
            <a:spLocks/>
          </p:cNvSpPr>
          <p:nvPr/>
        </p:nvSpPr>
        <p:spPr>
          <a:xfrm>
            <a:off x="2304925" y="1907648"/>
            <a:ext cx="7033305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ちょうど半分入れたよ。アイス食べながらずっと見て，ちょうど半分で止めたよ。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08203B16-BB32-4496-AF70-5E791C1A58D4}"/>
              </a:ext>
            </a:extLst>
          </p:cNvPr>
          <p:cNvSpPr txBox="1">
            <a:spLocks/>
          </p:cNvSpPr>
          <p:nvPr/>
        </p:nvSpPr>
        <p:spPr>
          <a:xfrm>
            <a:off x="202458" y="529730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れんくん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82A6E0A-BBFF-4005-923C-394CBC7904C1}"/>
              </a:ext>
            </a:extLst>
          </p:cNvPr>
          <p:cNvSpPr txBox="1">
            <a:spLocks/>
          </p:cNvSpPr>
          <p:nvPr/>
        </p:nvSpPr>
        <p:spPr>
          <a:xfrm>
            <a:off x="127863" y="19312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お母さん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84AC22B-6048-4A06-8A6B-2B6046A612D1}"/>
              </a:ext>
            </a:extLst>
          </p:cNvPr>
          <p:cNvSpPr txBox="1">
            <a:spLocks/>
          </p:cNvSpPr>
          <p:nvPr/>
        </p:nvSpPr>
        <p:spPr>
          <a:xfrm>
            <a:off x="2270895" y="529730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はーい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4578E01-5E70-4CEC-9996-ABF5730DD96E}"/>
              </a:ext>
            </a:extLst>
          </p:cNvPr>
          <p:cNvSpPr txBox="1">
            <a:spLocks/>
          </p:cNvSpPr>
          <p:nvPr/>
        </p:nvSpPr>
        <p:spPr>
          <a:xfrm>
            <a:off x="179886" y="2062726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れんくん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46B5942-6307-43B2-ADAC-A22CE2E4F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6515" y="891301"/>
            <a:ext cx="1809883" cy="4010080"/>
          </a:xfrm>
          <a:prstGeom prst="rect">
            <a:avLst/>
          </a:prstGeom>
        </p:spPr>
      </p:pic>
      <p:sp>
        <p:nvSpPr>
          <p:cNvPr id="47" name="タイトル 1">
            <a:extLst>
              <a:ext uri="{FF2B5EF4-FFF2-40B4-BE49-F238E27FC236}">
                <a16:creationId xmlns:a16="http://schemas.microsoft.com/office/drawing/2014/main" id="{5B7AC079-34D1-4F75-8E8F-26C64B54B821}"/>
              </a:ext>
            </a:extLst>
          </p:cNvPr>
          <p:cNvSpPr txBox="1">
            <a:spLocks/>
          </p:cNvSpPr>
          <p:nvPr/>
        </p:nvSpPr>
        <p:spPr>
          <a:xfrm>
            <a:off x="144676" y="1393938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お母さん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E25B82B5-044B-456C-AD7A-87CB96449C80}"/>
              </a:ext>
            </a:extLst>
          </p:cNvPr>
          <p:cNvSpPr txBox="1">
            <a:spLocks/>
          </p:cNvSpPr>
          <p:nvPr/>
        </p:nvSpPr>
        <p:spPr>
          <a:xfrm>
            <a:off x="2290549" y="1349512"/>
            <a:ext cx="7343885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お風呂お湯入れておいてくれた？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F9F032A4-1553-4C33-AE6E-403DBDA7F647}"/>
              </a:ext>
            </a:extLst>
          </p:cNvPr>
          <p:cNvSpPr txBox="1">
            <a:spLocks/>
          </p:cNvSpPr>
          <p:nvPr/>
        </p:nvSpPr>
        <p:spPr>
          <a:xfrm>
            <a:off x="1112245" y="954715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30</a:t>
            </a:r>
            <a:r>
              <a:rPr lang="ja-JP" altLang="en-US" sz="3200" b="1" dirty="0">
                <a:latin typeface="+mj-ea"/>
                <a:cs typeface="Calibri Light"/>
              </a:rPr>
              <a:t>分後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5B35BA9-0FEF-4F5B-8921-237F57494A6F}"/>
              </a:ext>
            </a:extLst>
          </p:cNvPr>
          <p:cNvSpPr txBox="1">
            <a:spLocks/>
          </p:cNvSpPr>
          <p:nvPr/>
        </p:nvSpPr>
        <p:spPr>
          <a:xfrm>
            <a:off x="207429" y="3651770"/>
            <a:ext cx="261177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れんくんの家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pic>
        <p:nvPicPr>
          <p:cNvPr id="57" name="図 56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0CE9667A-EF2C-4097-9E0C-A4F3AC08A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7" y="4100282"/>
            <a:ext cx="1731613" cy="173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/>
      <p:bldP spid="34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088634" y="-26264"/>
            <a:ext cx="8719097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何分でいっぱいになるでしょう。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28893" y="927517"/>
            <a:ext cx="3502342" cy="5799171"/>
            <a:chOff x="428893" y="927517"/>
            <a:chExt cx="3502342" cy="5799171"/>
          </a:xfrm>
        </p:grpSpPr>
        <p:sp>
          <p:nvSpPr>
            <p:cNvPr id="51" name="タイトル 1">
              <a:extLst>
                <a:ext uri="{FF2B5EF4-FFF2-40B4-BE49-F238E27FC236}">
                  <a16:creationId xmlns:a16="http://schemas.microsoft.com/office/drawing/2014/main" id="{45998866-DDB6-403D-B786-11666C254FE8}"/>
                </a:ext>
              </a:extLst>
            </p:cNvPr>
            <p:cNvSpPr txBox="1">
              <a:spLocks/>
            </p:cNvSpPr>
            <p:nvPr/>
          </p:nvSpPr>
          <p:spPr>
            <a:xfrm>
              <a:off x="428893" y="927517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M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5206" y="2036838"/>
              <a:ext cx="656942" cy="1284523"/>
            </a:xfrm>
            <a:prstGeom prst="rect">
              <a:avLst/>
            </a:prstGeom>
          </p:spPr>
        </p:pic>
        <p:sp>
          <p:nvSpPr>
            <p:cNvPr id="24" name="タイトル 1">
              <a:extLst>
                <a:ext uri="{FF2B5EF4-FFF2-40B4-BE49-F238E27FC236}">
                  <a16:creationId xmlns:a16="http://schemas.microsoft.com/office/drawing/2014/main" id="{B008FDFC-916F-462D-90F7-D2D7AB112545}"/>
                </a:ext>
              </a:extLst>
            </p:cNvPr>
            <p:cNvSpPr txBox="1">
              <a:spLocks/>
            </p:cNvSpPr>
            <p:nvPr/>
          </p:nvSpPr>
          <p:spPr>
            <a:xfrm>
              <a:off x="919975" y="95058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10</a:t>
              </a:r>
              <a:r>
                <a:rPr lang="ja-JP" altLang="en-US" sz="3200" dirty="0">
                  <a:latin typeface="+mj-ea"/>
                  <a:cs typeface="Calibri Light"/>
                </a:rPr>
                <a:t>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4852727" y="2618066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8354749" y="871273"/>
            <a:ext cx="3498480" cy="5782476"/>
            <a:chOff x="8354749" y="871273"/>
            <a:chExt cx="3498480" cy="5782476"/>
          </a:xfrm>
        </p:grpSpPr>
        <p:sp>
          <p:nvSpPr>
            <p:cNvPr id="44" name="タイトル 1">
              <a:extLst>
                <a:ext uri="{FF2B5EF4-FFF2-40B4-BE49-F238E27FC236}">
                  <a16:creationId xmlns:a16="http://schemas.microsoft.com/office/drawing/2014/main" id="{7E986C3E-3056-42F2-B099-0050DDB42B2D}"/>
                </a:ext>
              </a:extLst>
            </p:cNvPr>
            <p:cNvSpPr txBox="1">
              <a:spLocks/>
            </p:cNvSpPr>
            <p:nvPr/>
          </p:nvSpPr>
          <p:spPr>
            <a:xfrm>
              <a:off x="8354749" y="871273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O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20158" y="2134091"/>
              <a:ext cx="486955" cy="933984"/>
            </a:xfrm>
            <a:prstGeom prst="rect">
              <a:avLst/>
            </a:prstGeom>
          </p:spPr>
        </p:pic>
        <p:sp>
          <p:nvSpPr>
            <p:cNvPr id="46" name="タイトル 1">
              <a:extLst>
                <a:ext uri="{FF2B5EF4-FFF2-40B4-BE49-F238E27FC236}">
                  <a16:creationId xmlns:a16="http://schemas.microsoft.com/office/drawing/2014/main" id="{F2368AA5-37AE-4C55-BC87-4A50171B2F87}"/>
                </a:ext>
              </a:extLst>
            </p:cNvPr>
            <p:cNvSpPr txBox="1">
              <a:spLocks/>
            </p:cNvSpPr>
            <p:nvPr/>
          </p:nvSpPr>
          <p:spPr>
            <a:xfrm>
              <a:off x="8841969" y="877642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15</a:t>
              </a:r>
              <a:r>
                <a:rPr lang="ja-JP" altLang="en-US" sz="3200" dirty="0">
                  <a:latin typeface="+mj-ea"/>
                  <a:cs typeface="Calibri Light"/>
                </a:rPr>
                <a:t>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731658" y="298596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731658" y="338760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731658" y="45925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731658" y="378924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579744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731658" y="419088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619908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731658" y="499416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731658" y="539580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8649582" y="25219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92BE2190-6645-46ED-9AF1-6758378312E1}"/>
              </a:ext>
            </a:extLst>
          </p:cNvPr>
          <p:cNvSpPr txBox="1">
            <a:spLocks/>
          </p:cNvSpPr>
          <p:nvPr/>
        </p:nvSpPr>
        <p:spPr>
          <a:xfrm>
            <a:off x="8649582" y="27897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2" name="タイトル 1">
            <a:extLst>
              <a:ext uri="{FF2B5EF4-FFF2-40B4-BE49-F238E27FC236}">
                <a16:creationId xmlns:a16="http://schemas.microsoft.com/office/drawing/2014/main" id="{75671A00-49E8-4E2B-A499-BB2A8F77FE42}"/>
              </a:ext>
            </a:extLst>
          </p:cNvPr>
          <p:cNvSpPr txBox="1">
            <a:spLocks/>
          </p:cNvSpPr>
          <p:nvPr/>
        </p:nvSpPr>
        <p:spPr>
          <a:xfrm>
            <a:off x="8649582" y="30574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4476042A-9FBE-4B58-8D6F-51821268D0B2}"/>
              </a:ext>
            </a:extLst>
          </p:cNvPr>
          <p:cNvSpPr txBox="1">
            <a:spLocks/>
          </p:cNvSpPr>
          <p:nvPr/>
        </p:nvSpPr>
        <p:spPr>
          <a:xfrm>
            <a:off x="8649582" y="41285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4" name="タイトル 1">
            <a:extLst>
              <a:ext uri="{FF2B5EF4-FFF2-40B4-BE49-F238E27FC236}">
                <a16:creationId xmlns:a16="http://schemas.microsoft.com/office/drawing/2014/main" id="{FE765B80-2AB5-4317-A98C-FD413FF7CDA3}"/>
              </a:ext>
            </a:extLst>
          </p:cNvPr>
          <p:cNvSpPr txBox="1">
            <a:spLocks/>
          </p:cNvSpPr>
          <p:nvPr/>
        </p:nvSpPr>
        <p:spPr>
          <a:xfrm>
            <a:off x="8649582" y="33252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8649582" y="60028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270D8212-07CB-48C8-9391-E03400B21011}"/>
              </a:ext>
            </a:extLst>
          </p:cNvPr>
          <p:cNvSpPr txBox="1">
            <a:spLocks/>
          </p:cNvSpPr>
          <p:nvPr/>
        </p:nvSpPr>
        <p:spPr>
          <a:xfrm>
            <a:off x="8649582" y="35929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8649582" y="62705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C292E2-6281-46A9-9906-A1F3699B636F}"/>
              </a:ext>
            </a:extLst>
          </p:cNvPr>
          <p:cNvSpPr txBox="1">
            <a:spLocks/>
          </p:cNvSpPr>
          <p:nvPr/>
        </p:nvSpPr>
        <p:spPr>
          <a:xfrm>
            <a:off x="8649582" y="46640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8649582" y="54673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8649582" y="653834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84712598-17B8-4AE9-AE41-5C3526345FBF}"/>
              </a:ext>
            </a:extLst>
          </p:cNvPr>
          <p:cNvSpPr txBox="1">
            <a:spLocks/>
          </p:cNvSpPr>
          <p:nvPr/>
        </p:nvSpPr>
        <p:spPr>
          <a:xfrm>
            <a:off x="8649582" y="43962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505EEB95-4BCC-4074-B1BF-ACB25692C144}"/>
              </a:ext>
            </a:extLst>
          </p:cNvPr>
          <p:cNvSpPr txBox="1">
            <a:spLocks/>
          </p:cNvSpPr>
          <p:nvPr/>
        </p:nvSpPr>
        <p:spPr>
          <a:xfrm>
            <a:off x="8649582" y="38607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B558221F-BD07-40AD-870E-0A92F28587D2}"/>
              </a:ext>
            </a:extLst>
          </p:cNvPr>
          <p:cNvSpPr txBox="1">
            <a:spLocks/>
          </p:cNvSpPr>
          <p:nvPr/>
        </p:nvSpPr>
        <p:spPr>
          <a:xfrm>
            <a:off x="8649582" y="49317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8649582" y="57350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71B18FC-8418-4F1D-A6A3-CCA4BB4C9DF7}"/>
              </a:ext>
            </a:extLst>
          </p:cNvPr>
          <p:cNvSpPr txBox="1">
            <a:spLocks/>
          </p:cNvSpPr>
          <p:nvPr/>
        </p:nvSpPr>
        <p:spPr>
          <a:xfrm>
            <a:off x="8649582" y="51995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83960" y="2048263"/>
            <a:ext cx="605210" cy="1183372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730" y="2095897"/>
            <a:ext cx="451380" cy="955848"/>
          </a:xfrm>
          <a:prstGeom prst="rect">
            <a:avLst/>
          </a:prstGeom>
        </p:spPr>
      </p:pic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3D186B77-1AC8-4415-B13F-8DA6CAA50607}"/>
              </a:ext>
            </a:extLst>
          </p:cNvPr>
          <p:cNvSpPr/>
          <p:nvPr/>
        </p:nvSpPr>
        <p:spPr>
          <a:xfrm>
            <a:off x="916514" y="6270587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E5948D9E-2A46-4D36-A4FA-2B95F00A0056}"/>
              </a:ext>
            </a:extLst>
          </p:cNvPr>
          <p:cNvSpPr/>
          <p:nvPr/>
        </p:nvSpPr>
        <p:spPr>
          <a:xfrm>
            <a:off x="8842176" y="6351249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4890708" y="620924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4882103" y="5951627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37607FC-00BE-4B08-95A7-83B2F2CA2FB4}"/>
              </a:ext>
            </a:extLst>
          </p:cNvPr>
          <p:cNvGrpSpPr/>
          <p:nvPr/>
        </p:nvGrpSpPr>
        <p:grpSpPr>
          <a:xfrm>
            <a:off x="1786342" y="5579107"/>
            <a:ext cx="748922" cy="1262477"/>
            <a:chOff x="42561" y="88430"/>
            <a:chExt cx="220988" cy="361252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7A6F9B73-19FC-40DA-A924-99247784759C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B483BAAD-EF2F-48EF-9B86-2C4F852AA79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3545ED52-14C1-47B6-B011-464AF5DF638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03CAF9E1-89B5-4DB6-B753-7097761C972D}"/>
              </a:ext>
            </a:extLst>
          </p:cNvPr>
          <p:cNvGrpSpPr/>
          <p:nvPr/>
        </p:nvGrpSpPr>
        <p:grpSpPr>
          <a:xfrm>
            <a:off x="9701129" y="5507282"/>
            <a:ext cx="748922" cy="1262477"/>
            <a:chOff x="42561" y="88430"/>
            <a:chExt cx="220988" cy="361252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F8FC194D-86FB-489C-ADCB-DA25A51ADFAE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59A8793-8684-4F6A-A3B9-3C7F10453B0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0DECF26A-6904-4A35-8CFA-8213D13F050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43CC09D-D6EE-41A8-8E68-2954A2660658}"/>
              </a:ext>
            </a:extLst>
          </p:cNvPr>
          <p:cNvGrpSpPr/>
          <p:nvPr/>
        </p:nvGrpSpPr>
        <p:grpSpPr>
          <a:xfrm>
            <a:off x="5374114" y="2471111"/>
            <a:ext cx="748922" cy="1262477"/>
            <a:chOff x="42561" y="88430"/>
            <a:chExt cx="220988" cy="36125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48DF98AC-CBE2-4D53-A2E1-13F6BE392639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3487C032-CA83-4D11-AE96-D18BE95B2F8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CF79182-8B81-4AC8-A08D-0CFDF3AFE1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2FBC465-3232-486B-8596-C68C2F68430A}"/>
              </a:ext>
            </a:extLst>
          </p:cNvPr>
          <p:cNvGrpSpPr/>
          <p:nvPr/>
        </p:nvGrpSpPr>
        <p:grpSpPr>
          <a:xfrm>
            <a:off x="6452900" y="2471111"/>
            <a:ext cx="748922" cy="1262477"/>
            <a:chOff x="42561" y="88430"/>
            <a:chExt cx="220988" cy="361252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68FFD3AE-AA6A-416A-8643-49CADBB597E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5A43A7E6-699A-4117-AFD0-97EA9198616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9BACD82-F3B9-4D29-A1F2-8C70FBC00B3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CAA6F6C-B84A-4E2A-A929-152C57323ECA}"/>
              </a:ext>
            </a:extLst>
          </p:cNvPr>
          <p:cNvSpPr txBox="1">
            <a:spLocks/>
          </p:cNvSpPr>
          <p:nvPr/>
        </p:nvSpPr>
        <p:spPr>
          <a:xfrm>
            <a:off x="6058771" y="275445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11" name="タイトル 1">
            <a:extLst>
              <a:ext uri="{FF2B5EF4-FFF2-40B4-BE49-F238E27FC236}">
                <a16:creationId xmlns:a16="http://schemas.microsoft.com/office/drawing/2014/main" id="{2426841E-CCE1-4A43-B6A8-3DAEDAAFE15F}"/>
              </a:ext>
            </a:extLst>
          </p:cNvPr>
          <p:cNvSpPr txBox="1">
            <a:spLocks/>
          </p:cNvSpPr>
          <p:nvPr/>
        </p:nvSpPr>
        <p:spPr>
          <a:xfrm>
            <a:off x="4885229" y="385275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4687153" y="2565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4687153" y="32345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4687153" y="45733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4687153" y="5912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4687153" y="3903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4687153" y="65815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4687153" y="52427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F63BC6F-4B4D-4740-8B10-523DB40770B4}"/>
              </a:ext>
            </a:extLst>
          </p:cNvPr>
          <p:cNvGrpSpPr/>
          <p:nvPr/>
        </p:nvGrpSpPr>
        <p:grpSpPr>
          <a:xfrm>
            <a:off x="5428403" y="3478654"/>
            <a:ext cx="748922" cy="1262477"/>
            <a:chOff x="42561" y="88430"/>
            <a:chExt cx="220988" cy="361252"/>
          </a:xfrm>
        </p:grpSpPr>
        <p:sp>
          <p:nvSpPr>
            <p:cNvPr id="124" name="テキスト ボックス 57">
              <a:extLst>
                <a:ext uri="{FF2B5EF4-FFF2-40B4-BE49-F238E27FC236}">
                  <a16:creationId xmlns:a16="http://schemas.microsoft.com/office/drawing/2014/main" id="{69E1F28A-9F13-4D5F-8EA2-42C37F5CC9A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5" name="テキスト ボックス 58">
              <a:extLst>
                <a:ext uri="{FF2B5EF4-FFF2-40B4-BE49-F238E27FC236}">
                  <a16:creationId xmlns:a16="http://schemas.microsoft.com/office/drawing/2014/main" id="{D97ADB4E-7AED-4AC2-9D32-8AB5DF1A91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B1254E73-EC17-419F-B6A9-AA7AA7DB7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1DBDFADB-1F4A-4B8F-910C-EAD4792962B7}"/>
              </a:ext>
            </a:extLst>
          </p:cNvPr>
          <p:cNvGrpSpPr/>
          <p:nvPr/>
        </p:nvGrpSpPr>
        <p:grpSpPr>
          <a:xfrm>
            <a:off x="6476692" y="3460581"/>
            <a:ext cx="748922" cy="1269743"/>
            <a:chOff x="42561" y="86351"/>
            <a:chExt cx="220988" cy="363331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380AF08-6C63-4C95-9B22-D3CFCD48972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BB0C34BC-7D50-44DC-8163-25BF9DB4D07D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A818E27-4D9E-472F-AD4D-047A657A7EB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07F3C506-4E36-43CB-9F19-615DAA6BF938}"/>
              </a:ext>
            </a:extLst>
          </p:cNvPr>
          <p:cNvSpPr txBox="1">
            <a:spLocks/>
          </p:cNvSpPr>
          <p:nvPr/>
        </p:nvSpPr>
        <p:spPr>
          <a:xfrm>
            <a:off x="6113060" y="37619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D047B62D-9E5E-4F95-8D05-E8F57789124E}"/>
              </a:ext>
            </a:extLst>
          </p:cNvPr>
          <p:cNvSpPr txBox="1">
            <a:spLocks/>
          </p:cNvSpPr>
          <p:nvPr/>
        </p:nvSpPr>
        <p:spPr>
          <a:xfrm>
            <a:off x="4893950" y="482821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88B8F92D-2DB2-47C1-9E2F-E8642D01C5C7}"/>
              </a:ext>
            </a:extLst>
          </p:cNvPr>
          <p:cNvGrpSpPr/>
          <p:nvPr/>
        </p:nvGrpSpPr>
        <p:grpSpPr>
          <a:xfrm>
            <a:off x="5489150" y="4440340"/>
            <a:ext cx="748922" cy="1270700"/>
            <a:chOff x="72857" y="88430"/>
            <a:chExt cx="220988" cy="363605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828C98E-3568-4557-A0D1-7A7A2102374C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9C856D83-AD8B-45E3-8188-964028261E1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A7D43E1-7736-4B36-A29B-64D50DDCE1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5547119" y="5363825"/>
            <a:ext cx="555388" cy="1270700"/>
            <a:chOff x="79181" y="88430"/>
            <a:chExt cx="163881" cy="363605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780212D4-C9D5-4716-908F-7823162E8377}"/>
              </a:ext>
            </a:extLst>
          </p:cNvPr>
          <p:cNvSpPr txBox="1">
            <a:spLocks/>
          </p:cNvSpPr>
          <p:nvPr/>
        </p:nvSpPr>
        <p:spPr>
          <a:xfrm>
            <a:off x="4883075" y="570297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4024297" y="6396301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3978600" y="567135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ED622B6D-CCBA-4080-AA93-1CBD0E0F23BD}"/>
              </a:ext>
            </a:extLst>
          </p:cNvPr>
          <p:cNvSpPr txBox="1">
            <a:spLocks/>
          </p:cNvSpPr>
          <p:nvPr/>
        </p:nvSpPr>
        <p:spPr>
          <a:xfrm>
            <a:off x="4409353" y="893317"/>
            <a:ext cx="3778143" cy="10477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合わせると何分でいっぱいになるのかな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6352EDDE-22FE-4678-9A18-0CF1C20E087D}"/>
              </a:ext>
            </a:extLst>
          </p:cNvPr>
          <p:cNvSpPr txBox="1">
            <a:spLocks/>
          </p:cNvSpPr>
          <p:nvPr/>
        </p:nvSpPr>
        <p:spPr>
          <a:xfrm>
            <a:off x="1028214" y="1618917"/>
            <a:ext cx="10075512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AE54BEC-6E47-4B36-BC24-A65B8E5E00F9}"/>
              </a:ext>
            </a:extLst>
          </p:cNvPr>
          <p:cNvGrpSpPr/>
          <p:nvPr/>
        </p:nvGrpSpPr>
        <p:grpSpPr>
          <a:xfrm>
            <a:off x="6358581" y="1102155"/>
            <a:ext cx="692510" cy="1770229"/>
            <a:chOff x="79181" y="15947"/>
            <a:chExt cx="163881" cy="50654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1A532BE8-77E3-4F56-9C75-E9E48898A1EB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86545849-584E-4018-A72C-4A21B3408C15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6F4B948A-5B87-47AD-B0AD-6F325914E2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26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146" grpId="0"/>
      <p:bldP spid="147" grpId="0"/>
      <p:bldP spid="1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7532868" y="2019861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5884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5966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7647124" y="250492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7647124" y="491476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7647124" y="571804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7647124" y="330820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7647124" y="652132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7647124" y="411148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21954" y="568114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7841490" y="578965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6799784" y="556315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7F8E19A5-C0B1-4472-AC61-17316A22C8F4}"/>
              </a:ext>
            </a:extLst>
          </p:cNvPr>
          <p:cNvSpPr txBox="1">
            <a:spLocks/>
          </p:cNvSpPr>
          <p:nvPr/>
        </p:nvSpPr>
        <p:spPr>
          <a:xfrm>
            <a:off x="731658" y="45925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F876181-ECB1-49D3-99C6-D947907AFB97}"/>
              </a:ext>
            </a:extLst>
          </p:cNvPr>
          <p:cNvGrpSpPr/>
          <p:nvPr/>
        </p:nvGrpSpPr>
        <p:grpSpPr>
          <a:xfrm>
            <a:off x="4042857" y="-101113"/>
            <a:ext cx="555388" cy="1262477"/>
            <a:chOff x="79181" y="88430"/>
            <a:chExt cx="163881" cy="361252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C9DA00FE-18A1-48B2-950E-29FE38CF055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66C0A4CB-7685-45A7-98E6-C8227970122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4F2D224-AED5-4C03-BC6E-8245D157CB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33D26B6-6AA9-4282-A03E-D6382CB1C0BF}"/>
              </a:ext>
            </a:extLst>
          </p:cNvPr>
          <p:cNvGrpSpPr/>
          <p:nvPr/>
        </p:nvGrpSpPr>
        <p:grpSpPr>
          <a:xfrm>
            <a:off x="3842493" y="5015950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B6BE8AF3-2C06-470E-B53E-0A7FC915F970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4" name="テキスト ボックス 58">
              <a:extLst>
                <a:ext uri="{FF2B5EF4-FFF2-40B4-BE49-F238E27FC236}">
                  <a16:creationId xmlns:a16="http://schemas.microsoft.com/office/drawing/2014/main" id="{B9F17950-E173-4A47-AB65-CCCD3C988C0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156A39DE-BE02-4CF3-911E-92C1B2DB0C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E1799BF-274B-4602-A4FE-2F13BA08D561}"/>
              </a:ext>
            </a:extLst>
          </p:cNvPr>
          <p:cNvGrpSpPr/>
          <p:nvPr/>
        </p:nvGrpSpPr>
        <p:grpSpPr>
          <a:xfrm>
            <a:off x="10904954" y="5134421"/>
            <a:ext cx="555388" cy="1262477"/>
            <a:chOff x="79181" y="88430"/>
            <a:chExt cx="163881" cy="361252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781307D-CF52-45CC-92D9-0119346F4E4E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C280796-C222-4C77-84A7-57F9969128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F8013B53-E08E-49E8-9BA1-DEC2CDA6D70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9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7683449" y="1983854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9231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2619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7797705" y="2468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7797705" y="487876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7797705" y="568204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7797705" y="327220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7797705" y="64853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7797705" y="407548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A5038D6E-E65C-40A9-97C8-B9BD8F6404BB}"/>
              </a:ext>
            </a:extLst>
          </p:cNvPr>
          <p:cNvGrpSpPr/>
          <p:nvPr/>
        </p:nvGrpSpPr>
        <p:grpSpPr>
          <a:xfrm>
            <a:off x="4041536" y="-154967"/>
            <a:ext cx="555388" cy="1262477"/>
            <a:chOff x="79181" y="88430"/>
            <a:chExt cx="163881" cy="361252"/>
          </a:xfrm>
        </p:grpSpPr>
        <p:sp>
          <p:nvSpPr>
            <p:cNvPr id="89" name="テキスト ボックス 57">
              <a:extLst>
                <a:ext uri="{FF2B5EF4-FFF2-40B4-BE49-F238E27FC236}">
                  <a16:creationId xmlns:a16="http://schemas.microsoft.com/office/drawing/2014/main" id="{4FEDEBFF-CF9C-4B0D-8089-1F95244AAE96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0" name="テキスト ボックス 58">
              <a:extLst>
                <a:ext uri="{FF2B5EF4-FFF2-40B4-BE49-F238E27FC236}">
                  <a16:creationId xmlns:a16="http://schemas.microsoft.com/office/drawing/2014/main" id="{1BEC424E-786E-4332-9854-4D7961964B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585E9FD0-7E9E-46DD-BCA1-148A8AAC19A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10202" y="535011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7992071" y="575365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6950365" y="55271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8CB4427-2563-40CC-A60C-38A6CF45F561}"/>
              </a:ext>
            </a:extLst>
          </p:cNvPr>
          <p:cNvGrpSpPr/>
          <p:nvPr/>
        </p:nvGrpSpPr>
        <p:grpSpPr>
          <a:xfrm>
            <a:off x="3977375" y="4697158"/>
            <a:ext cx="555388" cy="1262477"/>
            <a:chOff x="79181" y="88430"/>
            <a:chExt cx="163881" cy="36125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9CAEC4F5-FEEB-44B9-887D-FE3BFB03C39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3B10F699-5316-4624-96B5-E1C23E9AD2D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7EF97F0B-C34A-41A9-BB2E-04B51528103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1EC42B6-761F-434D-8C01-F8F61130F1FE}"/>
              </a:ext>
            </a:extLst>
          </p:cNvPr>
          <p:cNvGrpSpPr/>
          <p:nvPr/>
        </p:nvGrpSpPr>
        <p:grpSpPr>
          <a:xfrm>
            <a:off x="10998248" y="5122412"/>
            <a:ext cx="555388" cy="1262477"/>
            <a:chOff x="79181" y="88430"/>
            <a:chExt cx="163881" cy="361252"/>
          </a:xfrm>
        </p:grpSpPr>
        <p:sp>
          <p:nvSpPr>
            <p:cNvPr id="46" name="テキスト ボックス 57">
              <a:extLst>
                <a:ext uri="{FF2B5EF4-FFF2-40B4-BE49-F238E27FC236}">
                  <a16:creationId xmlns:a16="http://schemas.microsoft.com/office/drawing/2014/main" id="{72F5ECAE-8D09-4DB1-BEE7-654A99C9392F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1" name="テキスト ボックス 58">
              <a:extLst>
                <a:ext uri="{FF2B5EF4-FFF2-40B4-BE49-F238E27FC236}">
                  <a16:creationId xmlns:a16="http://schemas.microsoft.com/office/drawing/2014/main" id="{E0B0A263-ED6A-4C9C-A947-2237D6E94FFA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CF5B9C8F-F80B-40DE-BA3B-DFB20E9A8B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7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7592823" y="2364711"/>
            <a:ext cx="2822083" cy="40187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7575825" y="233689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19D3D53-5154-4BF1-98BD-56A79DDA70FE}"/>
              </a:ext>
            </a:extLst>
          </p:cNvPr>
          <p:cNvGrpSpPr/>
          <p:nvPr/>
        </p:nvGrpSpPr>
        <p:grpSpPr>
          <a:xfrm>
            <a:off x="9973538" y="1040826"/>
            <a:ext cx="2112112" cy="2168928"/>
            <a:chOff x="9973538" y="1040826"/>
            <a:chExt cx="2112112" cy="2168928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563A60E8-1622-49F2-9898-7526A5CA6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538" y="1386280"/>
              <a:ext cx="932577" cy="1823474"/>
            </a:xfrm>
            <a:prstGeom prst="rect">
              <a:avLst/>
            </a:prstGeom>
          </p:spPr>
        </p:pic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1D4A71B6-3A6B-4506-904F-FA7892B849BD}"/>
                </a:ext>
              </a:extLst>
            </p:cNvPr>
            <p:cNvSpPr txBox="1">
              <a:spLocks/>
            </p:cNvSpPr>
            <p:nvPr/>
          </p:nvSpPr>
          <p:spPr>
            <a:xfrm>
              <a:off x="11073583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B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F460CB44-850C-4914-9721-8036BE579DF0}"/>
              </a:ext>
            </a:extLst>
          </p:cNvPr>
          <p:cNvSpPr txBox="1">
            <a:spLocks/>
          </p:cNvSpPr>
          <p:nvPr/>
        </p:nvSpPr>
        <p:spPr>
          <a:xfrm>
            <a:off x="572355" y="2303555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FDB8268C-10B8-49FE-9186-E1D8C63B1808}"/>
              </a:ext>
            </a:extLst>
          </p:cNvPr>
          <p:cNvSpPr txBox="1">
            <a:spLocks/>
          </p:cNvSpPr>
          <p:nvPr/>
        </p:nvSpPr>
        <p:spPr>
          <a:xfrm>
            <a:off x="343292" y="16610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図を使って考えよう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C40F840C-0608-417C-BDED-76258E4070A7}"/>
              </a:ext>
            </a:extLst>
          </p:cNvPr>
          <p:cNvSpPr txBox="1">
            <a:spLocks/>
          </p:cNvSpPr>
          <p:nvPr/>
        </p:nvSpPr>
        <p:spPr>
          <a:xfrm>
            <a:off x="237416" y="2918929"/>
            <a:ext cx="5382915" cy="124627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　かかります。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72355" y="4011496"/>
            <a:ext cx="5382915" cy="1771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両方をいっしょに使うと，何分でいっぱいになりますか。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7218096" y="6424793"/>
            <a:ext cx="3593054" cy="433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タイトル 1">
            <a:extLst>
              <a:ext uri="{FF2B5EF4-FFF2-40B4-BE49-F238E27FC236}">
                <a16:creationId xmlns:a16="http://schemas.microsoft.com/office/drawing/2014/main" id="{1AE3AD36-ADEF-46AD-8CAA-F8B9102719C0}"/>
              </a:ext>
            </a:extLst>
          </p:cNvPr>
          <p:cNvSpPr txBox="1">
            <a:spLocks/>
          </p:cNvSpPr>
          <p:nvPr/>
        </p:nvSpPr>
        <p:spPr>
          <a:xfrm>
            <a:off x="713154" y="1198533"/>
            <a:ext cx="5382915" cy="11383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水そういっぱいに水を入れるのに，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CF78F6A-153C-4DFE-86CC-4A432BD3489C}"/>
              </a:ext>
            </a:extLst>
          </p:cNvPr>
          <p:cNvGrpSpPr/>
          <p:nvPr/>
        </p:nvGrpSpPr>
        <p:grpSpPr>
          <a:xfrm>
            <a:off x="6096000" y="1040826"/>
            <a:ext cx="1842027" cy="2221396"/>
            <a:chOff x="6096000" y="1040826"/>
            <a:chExt cx="1842027" cy="2221396"/>
          </a:xfrm>
        </p:grpSpPr>
        <p:sp>
          <p:nvSpPr>
            <p:cNvPr id="51" name="タイトル 1">
              <a:extLst>
                <a:ext uri="{FF2B5EF4-FFF2-40B4-BE49-F238E27FC236}">
                  <a16:creationId xmlns:a16="http://schemas.microsoft.com/office/drawing/2014/main" id="{45998866-DDB6-403D-B786-11666C254FE8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A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  <p:pic>
          <p:nvPicPr>
            <p:cNvPr id="14" name="図 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9385FB9-EC95-4209-A5C0-6191DC69F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05450" y="1438748"/>
              <a:ext cx="932577" cy="1823474"/>
            </a:xfrm>
            <a:prstGeom prst="rect">
              <a:avLst/>
            </a:prstGeom>
          </p:spPr>
        </p:pic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94D75FD6-CA90-4123-92C3-562ECC21B7CD}"/>
              </a:ext>
            </a:extLst>
          </p:cNvPr>
          <p:cNvSpPr txBox="1">
            <a:spLocks/>
          </p:cNvSpPr>
          <p:nvPr/>
        </p:nvSpPr>
        <p:spPr>
          <a:xfrm>
            <a:off x="6787469" y="669905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3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96C6FE7-73E7-4255-99E0-D0F734ACD888}"/>
              </a:ext>
            </a:extLst>
          </p:cNvPr>
          <p:cNvSpPr txBox="1">
            <a:spLocks/>
          </p:cNvSpPr>
          <p:nvPr/>
        </p:nvSpPr>
        <p:spPr>
          <a:xfrm>
            <a:off x="10614493" y="437770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6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3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2" grpId="0" animBg="1"/>
      <p:bldP spid="67" grpId="0"/>
      <p:bldP spid="69" grpId="0"/>
      <p:bldP spid="70" grpId="0"/>
      <p:bldP spid="72" grpId="0"/>
      <p:bldP spid="16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F610D-BB66-4218-AC11-6028B9499062}"/>
              </a:ext>
            </a:extLst>
          </p:cNvPr>
          <p:cNvSpPr txBox="1">
            <a:spLocks/>
          </p:cNvSpPr>
          <p:nvPr/>
        </p:nvSpPr>
        <p:spPr>
          <a:xfrm>
            <a:off x="2059565" y="648421"/>
            <a:ext cx="10038650" cy="1562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+mj-ea"/>
                <a:cs typeface="Calibri Light"/>
              </a:rPr>
              <a:t>水そうの体積と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分間に何</a:t>
            </a:r>
            <a:r>
              <a:rPr lang="en-US" altLang="ja-JP" sz="4000" dirty="0">
                <a:latin typeface="+mj-ea"/>
                <a:cs typeface="Calibri Light"/>
              </a:rPr>
              <a:t>L</a:t>
            </a:r>
            <a:r>
              <a:rPr lang="ja-JP" altLang="en-US" sz="4000" dirty="0">
                <a:latin typeface="+mj-ea"/>
                <a:cs typeface="Calibri Light"/>
              </a:rPr>
              <a:t>出るか かいてないから，できないよ。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DD5D34B7-368F-45A0-B73E-AAE00D462093}"/>
              </a:ext>
            </a:extLst>
          </p:cNvPr>
          <p:cNvSpPr txBox="1">
            <a:spLocks/>
          </p:cNvSpPr>
          <p:nvPr/>
        </p:nvSpPr>
        <p:spPr>
          <a:xfrm>
            <a:off x="93785" y="499371"/>
            <a:ext cx="2098777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れん君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F08A032-BF6E-4E5C-BE34-E14EFD8A5E10}"/>
              </a:ext>
            </a:extLst>
          </p:cNvPr>
          <p:cNvSpPr txBox="1">
            <a:spLocks/>
          </p:cNvSpPr>
          <p:nvPr/>
        </p:nvSpPr>
        <p:spPr>
          <a:xfrm>
            <a:off x="404936" y="1845711"/>
            <a:ext cx="11693279" cy="15622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例えば，水そうの体積が</a:t>
            </a:r>
            <a:r>
              <a:rPr lang="en-US" altLang="ja-JP" sz="4000" dirty="0">
                <a:latin typeface="+mj-ea"/>
                <a:cs typeface="Calibri Light"/>
              </a:rPr>
              <a:t>80L</a:t>
            </a:r>
            <a:r>
              <a:rPr lang="ja-JP" altLang="en-US" sz="4000" dirty="0">
                <a:latin typeface="+mj-ea"/>
                <a:cs typeface="Calibri Light"/>
              </a:rPr>
              <a:t>で，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分間に合わせて</a:t>
            </a:r>
            <a:r>
              <a:rPr lang="en-US" altLang="ja-JP" sz="4000" dirty="0">
                <a:latin typeface="+mj-ea"/>
                <a:cs typeface="Calibri Light"/>
              </a:rPr>
              <a:t>20L</a:t>
            </a:r>
            <a:r>
              <a:rPr lang="ja-JP" altLang="en-US" sz="4000" dirty="0">
                <a:latin typeface="+mj-ea"/>
                <a:cs typeface="Calibri Light"/>
              </a:rPr>
              <a:t>出ると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80÷20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＝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分でいっぱいになるよね。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16884" y="3741641"/>
            <a:ext cx="3885362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ひっかりちゃん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1567196" y="4326121"/>
            <a:ext cx="10038650" cy="2386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分でいっぱいになると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わかれば，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全体のどれだけ入るか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644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889239" y="242859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73399" y="865"/>
            <a:ext cx="5382915" cy="12853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水の出る量が多いのはどっちかな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82" y="1519312"/>
            <a:ext cx="932577" cy="18234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7017197" y="2432983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8224" y="1544674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09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238831" y="24520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73399" y="865"/>
            <a:ext cx="5382915" cy="12853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水の出る量が多いのはどっちかな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887" y="1542740"/>
            <a:ext cx="932577" cy="18234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7631702" y="2456411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7816" y="1568176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7021222-2097-4DDD-8E95-78222599D71F}"/>
              </a:ext>
            </a:extLst>
          </p:cNvPr>
          <p:cNvSpPr txBox="1">
            <a:spLocks/>
          </p:cNvSpPr>
          <p:nvPr/>
        </p:nvSpPr>
        <p:spPr>
          <a:xfrm>
            <a:off x="4088055" y="2986045"/>
            <a:ext cx="3721454" cy="2464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分間にどれだけ水が入るのか図にかいてみよう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698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238831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8092982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6809085" y="98094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244164" y="1025547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EFDC2E-4BF2-4766-B80B-6E3955165FCD}"/>
              </a:ext>
            </a:extLst>
          </p:cNvPr>
          <p:cNvCxnSpPr>
            <a:cxnSpLocks/>
          </p:cNvCxnSpPr>
          <p:nvPr/>
        </p:nvCxnSpPr>
        <p:spPr>
          <a:xfrm>
            <a:off x="1230273" y="5137962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3EF1F8-AC69-4DB8-8185-DE7A3B739818}"/>
              </a:ext>
            </a:extLst>
          </p:cNvPr>
          <p:cNvCxnSpPr>
            <a:cxnSpLocks/>
          </p:cNvCxnSpPr>
          <p:nvPr/>
        </p:nvCxnSpPr>
        <p:spPr>
          <a:xfrm>
            <a:off x="1227561" y="377536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7BF67BC-BDB3-4A43-BDED-5D0CF6E52A6E}"/>
              </a:ext>
            </a:extLst>
          </p:cNvPr>
          <p:cNvCxnSpPr>
            <a:cxnSpLocks/>
          </p:cNvCxnSpPr>
          <p:nvPr/>
        </p:nvCxnSpPr>
        <p:spPr>
          <a:xfrm>
            <a:off x="8092982" y="38208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7644D3B-EDA2-49F3-BA52-ECA0ACA85B87}"/>
              </a:ext>
            </a:extLst>
          </p:cNvPr>
          <p:cNvCxnSpPr>
            <a:cxnSpLocks/>
          </p:cNvCxnSpPr>
          <p:nvPr/>
        </p:nvCxnSpPr>
        <p:spPr>
          <a:xfrm>
            <a:off x="8092982" y="314421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B605BD3-43BD-43AA-BE1F-955B94F89163}"/>
              </a:ext>
            </a:extLst>
          </p:cNvPr>
          <p:cNvCxnSpPr>
            <a:cxnSpLocks/>
          </p:cNvCxnSpPr>
          <p:nvPr/>
        </p:nvCxnSpPr>
        <p:spPr>
          <a:xfrm>
            <a:off x="8092982" y="517425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92B7CAF-2574-4763-9CB0-DF0F8A129E55}"/>
              </a:ext>
            </a:extLst>
          </p:cNvPr>
          <p:cNvCxnSpPr>
            <a:cxnSpLocks/>
          </p:cNvCxnSpPr>
          <p:nvPr/>
        </p:nvCxnSpPr>
        <p:spPr>
          <a:xfrm>
            <a:off x="8092982" y="449757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EE31F88-CA53-4188-AADF-7553186BC6E7}"/>
              </a:ext>
            </a:extLst>
          </p:cNvPr>
          <p:cNvCxnSpPr>
            <a:cxnSpLocks/>
          </p:cNvCxnSpPr>
          <p:nvPr/>
        </p:nvCxnSpPr>
        <p:spPr>
          <a:xfrm>
            <a:off x="8092982" y="585093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4C249862-0509-4B6D-A1F9-81A2001C1EDD}"/>
              </a:ext>
            </a:extLst>
          </p:cNvPr>
          <p:cNvSpPr txBox="1">
            <a:spLocks/>
          </p:cNvSpPr>
          <p:nvPr/>
        </p:nvSpPr>
        <p:spPr>
          <a:xfrm>
            <a:off x="323269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EE43A1DC-F34B-4F2A-85AC-14D924B85CDD}"/>
              </a:ext>
            </a:extLst>
          </p:cNvPr>
          <p:cNvSpPr txBox="1">
            <a:spLocks/>
          </p:cNvSpPr>
          <p:nvPr/>
        </p:nvSpPr>
        <p:spPr>
          <a:xfrm>
            <a:off x="284660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87AFC0BA-A95B-4A56-94BB-E644FF9AD9BF}"/>
              </a:ext>
            </a:extLst>
          </p:cNvPr>
          <p:cNvSpPr txBox="1">
            <a:spLocks/>
          </p:cNvSpPr>
          <p:nvPr/>
        </p:nvSpPr>
        <p:spPr>
          <a:xfrm>
            <a:off x="400443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23CB161-B043-4DDA-81D4-C66AC0821E9D}"/>
              </a:ext>
            </a:extLst>
          </p:cNvPr>
          <p:cNvSpPr txBox="1">
            <a:spLocks/>
          </p:cNvSpPr>
          <p:nvPr/>
        </p:nvSpPr>
        <p:spPr>
          <a:xfrm>
            <a:off x="331115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DD2E979-15E5-498A-B46A-68010857E4BB}"/>
              </a:ext>
            </a:extLst>
          </p:cNvPr>
          <p:cNvGrpSpPr/>
          <p:nvPr/>
        </p:nvGrpSpPr>
        <p:grpSpPr>
          <a:xfrm>
            <a:off x="4300639" y="4497575"/>
            <a:ext cx="555388" cy="1262477"/>
            <a:chOff x="79181" y="88430"/>
            <a:chExt cx="163881" cy="361252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98A3ED4D-8004-4D0B-A040-8BBB7C354410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3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45E2948C-AE1F-4149-AD67-1151AD315F8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68C1D6D8-4AC2-44F3-B527-8BD922DFFD0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タイトル 1">
            <a:extLst>
              <a:ext uri="{FF2B5EF4-FFF2-40B4-BE49-F238E27FC236}">
                <a16:creationId xmlns:a16="http://schemas.microsoft.com/office/drawing/2014/main" id="{960AA519-3D18-41AB-86B9-FFDCD670CE0F}"/>
              </a:ext>
            </a:extLst>
          </p:cNvPr>
          <p:cNvSpPr txBox="1">
            <a:spLocks/>
          </p:cNvSpPr>
          <p:nvPr/>
        </p:nvSpPr>
        <p:spPr>
          <a:xfrm>
            <a:off x="7266400" y="551399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F3A5979-7B58-4640-B4FF-40AD58684982}"/>
              </a:ext>
            </a:extLst>
          </p:cNvPr>
          <p:cNvSpPr txBox="1">
            <a:spLocks/>
          </p:cNvSpPr>
          <p:nvPr/>
        </p:nvSpPr>
        <p:spPr>
          <a:xfrm>
            <a:off x="7272873" y="485167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4442D3AB-4C54-4F0F-B753-00076C27531F}"/>
              </a:ext>
            </a:extLst>
          </p:cNvPr>
          <p:cNvSpPr txBox="1">
            <a:spLocks/>
          </p:cNvSpPr>
          <p:nvPr/>
        </p:nvSpPr>
        <p:spPr>
          <a:xfrm>
            <a:off x="7259000" y="42137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32D5AD26-7632-4E0F-8E50-3732EF8D287D}"/>
              </a:ext>
            </a:extLst>
          </p:cNvPr>
          <p:cNvSpPr txBox="1">
            <a:spLocks/>
          </p:cNvSpPr>
          <p:nvPr/>
        </p:nvSpPr>
        <p:spPr>
          <a:xfrm>
            <a:off x="7281742" y="6171574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BB00BDA7-F9A7-4A19-9D54-78B4E3F84057}"/>
              </a:ext>
            </a:extLst>
          </p:cNvPr>
          <p:cNvSpPr txBox="1">
            <a:spLocks/>
          </p:cNvSpPr>
          <p:nvPr/>
        </p:nvSpPr>
        <p:spPr>
          <a:xfrm>
            <a:off x="7241259" y="349334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FBFAE223-EA44-4C20-ACEB-CE82F855A40C}"/>
              </a:ext>
            </a:extLst>
          </p:cNvPr>
          <p:cNvSpPr txBox="1">
            <a:spLocks/>
          </p:cNvSpPr>
          <p:nvPr/>
        </p:nvSpPr>
        <p:spPr>
          <a:xfrm>
            <a:off x="7227386" y="285543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AD46191B-7463-4DFF-AF4F-73968DCBDDAF}"/>
              </a:ext>
            </a:extLst>
          </p:cNvPr>
          <p:cNvSpPr txBox="1">
            <a:spLocks/>
          </p:cNvSpPr>
          <p:nvPr/>
        </p:nvSpPr>
        <p:spPr>
          <a:xfrm>
            <a:off x="7272873" y="214640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EC74FA6-BB4C-41A0-8D8A-1C286BC0DEAC}"/>
              </a:ext>
            </a:extLst>
          </p:cNvPr>
          <p:cNvGrpSpPr/>
          <p:nvPr/>
        </p:nvGrpSpPr>
        <p:grpSpPr>
          <a:xfrm>
            <a:off x="11039334" y="5185556"/>
            <a:ext cx="555388" cy="1262477"/>
            <a:chOff x="79181" y="88430"/>
            <a:chExt cx="163881" cy="361252"/>
          </a:xfrm>
        </p:grpSpPr>
        <p:sp>
          <p:nvSpPr>
            <p:cNvPr id="43" name="テキスト ボックス 57">
              <a:extLst>
                <a:ext uri="{FF2B5EF4-FFF2-40B4-BE49-F238E27FC236}">
                  <a16:creationId xmlns:a16="http://schemas.microsoft.com/office/drawing/2014/main" id="{31F20A73-F16F-49E9-8B66-4ACEF1FE3E4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44" name="テキスト ボックス 58">
              <a:extLst>
                <a:ext uri="{FF2B5EF4-FFF2-40B4-BE49-F238E27FC236}">
                  <a16:creationId xmlns:a16="http://schemas.microsoft.com/office/drawing/2014/main" id="{6A4CF21F-BC31-426D-A433-6C98EE41F31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7F3B52A-A3D4-43D4-8CBC-590AEE615AA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AA9A64C-C297-4811-97E5-80A71F746710}"/>
              </a:ext>
            </a:extLst>
          </p:cNvPr>
          <p:cNvSpPr txBox="1">
            <a:spLocks/>
          </p:cNvSpPr>
          <p:nvPr/>
        </p:nvSpPr>
        <p:spPr>
          <a:xfrm>
            <a:off x="658237" y="277066"/>
            <a:ext cx="11496875" cy="6312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分間にどれだけ水が入るのか図にかいてみよう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C854FD-3A6E-4DE3-9DCD-0CB680604F61}"/>
              </a:ext>
            </a:extLst>
          </p:cNvPr>
          <p:cNvSpPr/>
          <p:nvPr/>
        </p:nvSpPr>
        <p:spPr>
          <a:xfrm>
            <a:off x="1257248" y="2281888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109" y="1399718"/>
            <a:ext cx="932577" cy="1823474"/>
          </a:xfrm>
          <a:prstGeom prst="rect">
            <a:avLst/>
          </a:prstGeom>
        </p:spPr>
      </p:pic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C48ACFB3-E5BC-40C4-BB7F-4683DA67755F}"/>
              </a:ext>
            </a:extLst>
          </p:cNvPr>
          <p:cNvCxnSpPr>
            <a:cxnSpLocks/>
          </p:cNvCxnSpPr>
          <p:nvPr/>
        </p:nvCxnSpPr>
        <p:spPr>
          <a:xfrm>
            <a:off x="1254219" y="24520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11F202-6E9A-4A56-9438-B488DB90FB72}"/>
              </a:ext>
            </a:extLst>
          </p:cNvPr>
          <p:cNvSpPr/>
          <p:nvPr/>
        </p:nvSpPr>
        <p:spPr>
          <a:xfrm>
            <a:off x="8112746" y="2284202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C1CD714-D447-4C7E-8598-B83DE2DF6DF5}"/>
              </a:ext>
            </a:extLst>
          </p:cNvPr>
          <p:cNvCxnSpPr>
            <a:cxnSpLocks/>
          </p:cNvCxnSpPr>
          <p:nvPr/>
        </p:nvCxnSpPr>
        <p:spPr>
          <a:xfrm>
            <a:off x="8113710" y="2455319"/>
            <a:ext cx="28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765" y="1547244"/>
            <a:ext cx="755465" cy="14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  <p:bldP spid="27" grpId="0"/>
      <p:bldP spid="28" grpId="0"/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056737" y="2431240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386582" y="99459"/>
            <a:ext cx="4981074" cy="6728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699008" y="6519138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79" y="1303474"/>
            <a:ext cx="932577" cy="1823474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7958997" y="6482294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722" y="1547319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40302F1-CC42-410E-B786-E339AC57CE8C}"/>
              </a:ext>
            </a:extLst>
          </p:cNvPr>
          <p:cNvGrpSpPr/>
          <p:nvPr/>
        </p:nvGrpSpPr>
        <p:grpSpPr>
          <a:xfrm>
            <a:off x="1039353" y="2431240"/>
            <a:ext cx="2866608" cy="4060082"/>
            <a:chOff x="1103730" y="2656832"/>
            <a:chExt cx="2866608" cy="406008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2574AE3A-BE10-4EFB-9468-255E63002127}"/>
                </a:ext>
              </a:extLst>
            </p:cNvPr>
            <p:cNvSpPr/>
            <p:nvPr/>
          </p:nvSpPr>
          <p:spPr>
            <a:xfrm>
              <a:off x="1130871" y="5363554"/>
              <a:ext cx="2822083" cy="134176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FAD9C76-7C8D-4638-96BC-E16901B10E43}"/>
                </a:ext>
              </a:extLst>
            </p:cNvPr>
            <p:cNvSpPr/>
            <p:nvPr/>
          </p:nvSpPr>
          <p:spPr>
            <a:xfrm>
              <a:off x="1112469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391FB35-096F-4DE8-A579-4378AF9371A9}"/>
                </a:ext>
              </a:extLst>
            </p:cNvPr>
            <p:cNvCxnSpPr>
              <a:cxnSpLocks/>
            </p:cNvCxnSpPr>
            <p:nvPr/>
          </p:nvCxnSpPr>
          <p:spPr>
            <a:xfrm>
              <a:off x="110373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BEA3E4E-59E6-4D9D-8E0B-2AD24CE8F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21114" y="4000956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50D33EF2-64CB-40BE-86AF-E83629D52EBC}"/>
              </a:ext>
            </a:extLst>
          </p:cNvPr>
          <p:cNvSpPr txBox="1">
            <a:spLocks/>
          </p:cNvSpPr>
          <p:nvPr/>
        </p:nvSpPr>
        <p:spPr>
          <a:xfrm>
            <a:off x="192641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01B7238F-EB84-4ABB-97D0-D1C4766A6A38}"/>
              </a:ext>
            </a:extLst>
          </p:cNvPr>
          <p:cNvSpPr txBox="1">
            <a:spLocks/>
          </p:cNvSpPr>
          <p:nvPr/>
        </p:nvSpPr>
        <p:spPr>
          <a:xfrm>
            <a:off x="154032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4AFFC93-940B-47DB-8E1C-C05D1F0239C9}"/>
              </a:ext>
            </a:extLst>
          </p:cNvPr>
          <p:cNvSpPr txBox="1">
            <a:spLocks/>
          </p:cNvSpPr>
          <p:nvPr/>
        </p:nvSpPr>
        <p:spPr>
          <a:xfrm>
            <a:off x="269815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C9DDA2AD-D3BF-4179-90AA-82FCE3A8B4FC}"/>
              </a:ext>
            </a:extLst>
          </p:cNvPr>
          <p:cNvSpPr txBox="1">
            <a:spLocks/>
          </p:cNvSpPr>
          <p:nvPr/>
        </p:nvSpPr>
        <p:spPr>
          <a:xfrm>
            <a:off x="200487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19D5689-3A6B-4608-B9DC-C98A6ED06A66}"/>
              </a:ext>
            </a:extLst>
          </p:cNvPr>
          <p:cNvGrpSpPr/>
          <p:nvPr/>
        </p:nvGrpSpPr>
        <p:grpSpPr>
          <a:xfrm>
            <a:off x="3992122" y="4535921"/>
            <a:ext cx="555388" cy="1262477"/>
            <a:chOff x="79181" y="88430"/>
            <a:chExt cx="163881" cy="36125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9A67820F-986F-4187-BB59-50874DC8FB4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5" name="テキスト ボックス 58">
              <a:extLst>
                <a:ext uri="{FF2B5EF4-FFF2-40B4-BE49-F238E27FC236}">
                  <a16:creationId xmlns:a16="http://schemas.microsoft.com/office/drawing/2014/main" id="{17BF5D60-0657-4858-81A9-33E474B3221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AA01776-DC67-40E6-82AA-F45AA5BD322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BC4FE133-03D9-4402-8A93-47A4853A4824}"/>
              </a:ext>
            </a:extLst>
          </p:cNvPr>
          <p:cNvGrpSpPr/>
          <p:nvPr/>
        </p:nvGrpSpPr>
        <p:grpSpPr>
          <a:xfrm>
            <a:off x="8649402" y="2394473"/>
            <a:ext cx="2849224" cy="4070345"/>
            <a:chOff x="1980960" y="2646569"/>
            <a:chExt cx="2849224" cy="407034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279E45D2-13A2-4F56-95F1-2167B7043B6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D9AC8DC3-CAAE-4B36-8D3D-5373E3EA4B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3D4F815D-D102-42BD-8CA0-39BB58DC2826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4DB7BF7-08D3-428C-88FE-5BC863F93BD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1769CC8-5CCF-4366-A958-21E21B1ABA2B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タイトル 1">
            <a:extLst>
              <a:ext uri="{FF2B5EF4-FFF2-40B4-BE49-F238E27FC236}">
                <a16:creationId xmlns:a16="http://schemas.microsoft.com/office/drawing/2014/main" id="{88268AAF-8BFC-4845-8ED6-70F1EC9169AF}"/>
              </a:ext>
            </a:extLst>
          </p:cNvPr>
          <p:cNvSpPr txBox="1">
            <a:spLocks/>
          </p:cNvSpPr>
          <p:nvPr/>
        </p:nvSpPr>
        <p:spPr>
          <a:xfrm>
            <a:off x="7820001" y="5518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9DC0718E-A0BC-4207-9F1B-2896B0D2ECC1}"/>
              </a:ext>
            </a:extLst>
          </p:cNvPr>
          <p:cNvSpPr txBox="1">
            <a:spLocks/>
          </p:cNvSpPr>
          <p:nvPr/>
        </p:nvSpPr>
        <p:spPr>
          <a:xfrm>
            <a:off x="7826474" y="485599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C2278A80-8C11-4D01-89E5-2FF7E4A84293}"/>
              </a:ext>
            </a:extLst>
          </p:cNvPr>
          <p:cNvSpPr txBox="1">
            <a:spLocks/>
          </p:cNvSpPr>
          <p:nvPr/>
        </p:nvSpPr>
        <p:spPr>
          <a:xfrm>
            <a:off x="7812601" y="421808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50B03E0A-1AC5-4E07-A503-31AB56A91C95}"/>
              </a:ext>
            </a:extLst>
          </p:cNvPr>
          <p:cNvSpPr txBox="1">
            <a:spLocks/>
          </p:cNvSpPr>
          <p:nvPr/>
        </p:nvSpPr>
        <p:spPr>
          <a:xfrm>
            <a:off x="7835343" y="6175888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8E9E9DD-28C9-44AC-92C7-404BB2770A70}"/>
              </a:ext>
            </a:extLst>
          </p:cNvPr>
          <p:cNvGrpSpPr/>
          <p:nvPr/>
        </p:nvGrpSpPr>
        <p:grpSpPr>
          <a:xfrm>
            <a:off x="8635529" y="2414999"/>
            <a:ext cx="2857463" cy="4060082"/>
            <a:chOff x="5807770" y="2646569"/>
            <a:chExt cx="2857463" cy="4060082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54A2CAFF-C30C-4EC4-B7D6-B3CA73CF38D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7BDFB255-2B2A-4476-8877-7EF235537843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01F0A5EF-AFDA-42FB-84B7-D6AB10F74F51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246D47E-1316-4067-A84B-0EFE00FC0CAA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7AC2C65B-C1A8-4747-B313-1D66F2E54E71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ADD0D01-E855-452F-8484-2B5BA684FE9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59A50BC4-7415-4C43-945E-DFCFEF76B0E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4EF6983-1A98-4749-A9B1-83DB41331BF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タイトル 1">
            <a:extLst>
              <a:ext uri="{FF2B5EF4-FFF2-40B4-BE49-F238E27FC236}">
                <a16:creationId xmlns:a16="http://schemas.microsoft.com/office/drawing/2014/main" id="{E14E3AE0-87FF-454A-BBF7-E15818DD7E94}"/>
              </a:ext>
            </a:extLst>
          </p:cNvPr>
          <p:cNvSpPr txBox="1">
            <a:spLocks/>
          </p:cNvSpPr>
          <p:nvPr/>
        </p:nvSpPr>
        <p:spPr>
          <a:xfrm>
            <a:off x="7794860" y="349765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72BC5132-A035-49D5-9C99-64ECBF6D9295}"/>
              </a:ext>
            </a:extLst>
          </p:cNvPr>
          <p:cNvSpPr txBox="1">
            <a:spLocks/>
          </p:cNvSpPr>
          <p:nvPr/>
        </p:nvSpPr>
        <p:spPr>
          <a:xfrm>
            <a:off x="7780987" y="2859748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021DD3-22AA-4653-9346-80BCEBCE4CB7}"/>
              </a:ext>
            </a:extLst>
          </p:cNvPr>
          <p:cNvSpPr txBox="1">
            <a:spLocks/>
          </p:cNvSpPr>
          <p:nvPr/>
        </p:nvSpPr>
        <p:spPr>
          <a:xfrm>
            <a:off x="7826474" y="21507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6590C9F-EA5D-4ADA-AB32-434340DD3D3F}"/>
              </a:ext>
            </a:extLst>
          </p:cNvPr>
          <p:cNvSpPr/>
          <p:nvPr/>
        </p:nvSpPr>
        <p:spPr>
          <a:xfrm>
            <a:off x="4635346" y="5101195"/>
            <a:ext cx="2822083" cy="13417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81FB102-3D49-45DB-B653-4A6F99D56ECC}"/>
              </a:ext>
            </a:extLst>
          </p:cNvPr>
          <p:cNvSpPr/>
          <p:nvPr/>
        </p:nvSpPr>
        <p:spPr>
          <a:xfrm>
            <a:off x="4616944" y="2394473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9133DC34-FD3B-422F-8FB2-D91A578D0BA7}"/>
              </a:ext>
            </a:extLst>
          </p:cNvPr>
          <p:cNvCxnSpPr>
            <a:cxnSpLocks/>
          </p:cNvCxnSpPr>
          <p:nvPr/>
        </p:nvCxnSpPr>
        <p:spPr>
          <a:xfrm>
            <a:off x="4608205" y="51011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2A9CFA2-8F5D-404F-8B9B-59174694898B}"/>
              </a:ext>
            </a:extLst>
          </p:cNvPr>
          <p:cNvCxnSpPr>
            <a:cxnSpLocks/>
          </p:cNvCxnSpPr>
          <p:nvPr/>
        </p:nvCxnSpPr>
        <p:spPr>
          <a:xfrm>
            <a:off x="4625589" y="37385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2384D6A-C082-421E-9E70-7AFF352C08DC}"/>
              </a:ext>
            </a:extLst>
          </p:cNvPr>
          <p:cNvSpPr/>
          <p:nvPr/>
        </p:nvSpPr>
        <p:spPr>
          <a:xfrm>
            <a:off x="4625589" y="4466804"/>
            <a:ext cx="2822083" cy="622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4F624C02-13AD-42CC-A769-0B7A0F54C433}"/>
              </a:ext>
            </a:extLst>
          </p:cNvPr>
          <p:cNvGrpSpPr/>
          <p:nvPr/>
        </p:nvGrpSpPr>
        <p:grpSpPr>
          <a:xfrm>
            <a:off x="4867815" y="3754259"/>
            <a:ext cx="555388" cy="1262477"/>
            <a:chOff x="79181" y="88430"/>
            <a:chExt cx="163881" cy="361252"/>
          </a:xfrm>
        </p:grpSpPr>
        <p:sp>
          <p:nvSpPr>
            <p:cNvPr id="75" name="テキスト ボックス 57">
              <a:extLst>
                <a:ext uri="{FF2B5EF4-FFF2-40B4-BE49-F238E27FC236}">
                  <a16:creationId xmlns:a16="http://schemas.microsoft.com/office/drawing/2014/main" id="{86CE6A0B-921D-402A-9D1B-3BC2B36D9C4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C0AAA9A8-EC6E-42D1-9733-3F8FA08AEE0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2067133-69CB-4F8A-B1CC-EA9AB968B8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FA08FE5-E09D-48CE-8611-CC3B8196C6FF}"/>
              </a:ext>
            </a:extLst>
          </p:cNvPr>
          <p:cNvGrpSpPr/>
          <p:nvPr/>
        </p:nvGrpSpPr>
        <p:grpSpPr>
          <a:xfrm>
            <a:off x="6053019" y="3709763"/>
            <a:ext cx="555388" cy="1262477"/>
            <a:chOff x="79181" y="88430"/>
            <a:chExt cx="163881" cy="36125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F2C398C7-B1F9-423F-9CC9-93C90B44037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8C73E2E6-EBE4-4559-9414-5742E0E6386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4C7DF11D-48C6-4655-AC7D-A9FDA012F20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9A5E511A-7843-4378-B08D-AE2F459800FD}"/>
              </a:ext>
            </a:extLst>
          </p:cNvPr>
          <p:cNvSpPr txBox="1">
            <a:spLocks/>
          </p:cNvSpPr>
          <p:nvPr/>
        </p:nvSpPr>
        <p:spPr>
          <a:xfrm>
            <a:off x="4290049" y="1830660"/>
            <a:ext cx="3701637" cy="67281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を合わせると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AFB76E1B-7FCC-4E9D-9B49-EAC687A6CCA3}"/>
              </a:ext>
            </a:extLst>
          </p:cNvPr>
          <p:cNvSpPr txBox="1">
            <a:spLocks/>
          </p:cNvSpPr>
          <p:nvPr/>
        </p:nvSpPr>
        <p:spPr>
          <a:xfrm>
            <a:off x="5476323" y="401152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71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4" grpId="0"/>
      <p:bldP spid="29" grpId="0"/>
      <p:bldP spid="30" grpId="0"/>
      <p:bldP spid="31" grpId="0"/>
      <p:bldP spid="32" grpId="0"/>
      <p:bldP spid="44" grpId="0"/>
      <p:bldP spid="45" grpId="0"/>
      <p:bldP spid="46" grpId="0"/>
      <p:bldP spid="47" grpId="0"/>
      <p:bldP spid="63" grpId="0"/>
      <p:bldP spid="64" grpId="0"/>
      <p:bldP spid="65" grpId="0"/>
      <p:bldP spid="6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2801" y="148980"/>
            <a:ext cx="3885362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459378" y="756659"/>
            <a:ext cx="7521519" cy="22758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分間にどれだけ入るかわかるよ。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688775" y="205371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25176" y="1669342"/>
            <a:ext cx="300103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04753"/>
            <a:ext cx="2849224" cy="4075903"/>
            <a:chOff x="1980960" y="2641011"/>
            <a:chExt cx="2849224" cy="4075903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6D9A236-43F6-4039-BE8F-23F7378D0342}"/>
                </a:ext>
              </a:extLst>
            </p:cNvPr>
            <p:cNvSpPr/>
            <p:nvPr/>
          </p:nvSpPr>
          <p:spPr>
            <a:xfrm>
              <a:off x="1989147" y="2641011"/>
              <a:ext cx="2822083" cy="405488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815730" y="2846619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16609" y="500556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778000" y="370922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93783" y="237568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C96FFBD-17B7-4E57-B675-647520BE9EFA}"/>
              </a:ext>
            </a:extLst>
          </p:cNvPr>
          <p:cNvGrpSpPr/>
          <p:nvPr/>
        </p:nvGrpSpPr>
        <p:grpSpPr>
          <a:xfrm>
            <a:off x="520060" y="4134977"/>
            <a:ext cx="6576974" cy="644576"/>
            <a:chOff x="502935" y="3743015"/>
            <a:chExt cx="6576974" cy="644576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61A8C75-DFC7-42B8-AE7F-22F1B3BDF048}"/>
                </a:ext>
              </a:extLst>
            </p:cNvPr>
            <p:cNvCxnSpPr/>
            <p:nvPr/>
          </p:nvCxnSpPr>
          <p:spPr>
            <a:xfrm>
              <a:off x="502935" y="4074610"/>
              <a:ext cx="6576974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4C360C2A-210B-4C73-BD13-EEB6DA096C6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35" y="3743015"/>
              <a:ext cx="0" cy="6445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12385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04710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097034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2173707" y="3610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4402049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6630391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1019" y="36505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4948763" y="5383532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5023888" y="5730853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B2732478-C2E7-49BF-9DE7-13DEA99F0D57}"/>
              </a:ext>
            </a:extLst>
          </p:cNvPr>
          <p:cNvGrpSpPr/>
          <p:nvPr/>
        </p:nvGrpSpPr>
        <p:grpSpPr>
          <a:xfrm>
            <a:off x="1389492" y="5507117"/>
            <a:ext cx="6996185" cy="1145512"/>
            <a:chOff x="1471980" y="6312062"/>
            <a:chExt cx="6996185" cy="1145512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5A10BD45-D18E-46C3-9125-E795EBEBEBC2}"/>
                </a:ext>
              </a:extLst>
            </p:cNvPr>
            <p:cNvSpPr txBox="1">
              <a:spLocks/>
            </p:cNvSpPr>
            <p:nvPr/>
          </p:nvSpPr>
          <p:spPr>
            <a:xfrm>
              <a:off x="1471980" y="6460702"/>
              <a:ext cx="6996185" cy="8169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en-US" altLang="ja-JP" sz="4000" dirty="0">
                  <a:latin typeface="+mj-ea"/>
                  <a:cs typeface="Calibri Light"/>
                </a:rPr>
                <a:t>1</a:t>
              </a:r>
              <a:r>
                <a:rPr lang="ja-JP" altLang="en-US" sz="4000" dirty="0">
                  <a:latin typeface="+mj-ea"/>
                  <a:cs typeface="Calibri Light"/>
                </a:rPr>
                <a:t>分間に全体の　　　入るんだ。</a:t>
              </a:r>
              <a:endParaRPr lang="en-US" altLang="ja-JP" sz="4000" dirty="0">
                <a:ea typeface="ＭＳ Ｐゴシック"/>
                <a:cs typeface="Calibri Light"/>
              </a:endParaRPr>
            </a:p>
            <a:p>
              <a:pPr>
                <a:lnSpc>
                  <a:spcPct val="120000"/>
                </a:lnSpc>
              </a:pP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FB3D01C6-E9F4-4F65-BBA7-1F2FF7B8B6BE}"/>
                </a:ext>
              </a:extLst>
            </p:cNvPr>
            <p:cNvSpPr/>
            <p:nvPr/>
          </p:nvSpPr>
          <p:spPr>
            <a:xfrm>
              <a:off x="4893676" y="6312062"/>
              <a:ext cx="927971" cy="114551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DA43705-8D25-41FB-B197-C1C1001D6DE0}"/>
              </a:ext>
            </a:extLst>
          </p:cNvPr>
          <p:cNvSpPr txBox="1">
            <a:spLocks/>
          </p:cNvSpPr>
          <p:nvPr/>
        </p:nvSpPr>
        <p:spPr>
          <a:xfrm>
            <a:off x="14291" y="524175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624E31A-256A-43F9-BD59-04D911396B3A}"/>
              </a:ext>
            </a:extLst>
          </p:cNvPr>
          <p:cNvSpPr/>
          <p:nvPr/>
        </p:nvSpPr>
        <p:spPr>
          <a:xfrm>
            <a:off x="8688892" y="5345800"/>
            <a:ext cx="2822083" cy="13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0155" y="435682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0482" y="4371679"/>
            <a:ext cx="2131473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48521" y="4668232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2456044" y="4606401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783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6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BA89AC5-FA4C-4D41-970A-11DE30823EC6}"/>
              </a:ext>
            </a:extLst>
          </p:cNvPr>
          <p:cNvGrpSpPr/>
          <p:nvPr/>
        </p:nvGrpSpPr>
        <p:grpSpPr>
          <a:xfrm>
            <a:off x="4346470" y="2757671"/>
            <a:ext cx="5400000" cy="3620013"/>
            <a:chOff x="7026434" y="2883314"/>
            <a:chExt cx="5400000" cy="3620013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3010FA7E-74B4-4813-A4C4-F3A38C8DED6D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883314"/>
              <a:ext cx="0" cy="360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F128E993-6471-48D2-8D65-2D7F0A084923}"/>
                </a:ext>
              </a:extLst>
            </p:cNvPr>
            <p:cNvCxnSpPr/>
            <p:nvPr/>
          </p:nvCxnSpPr>
          <p:spPr>
            <a:xfrm>
              <a:off x="7026434" y="6479441"/>
              <a:ext cx="5400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D080A28-E0C6-4B06-AE9B-DA25361EC2C9}"/>
                </a:ext>
              </a:extLst>
            </p:cNvPr>
            <p:cNvCxnSpPr>
              <a:cxnSpLocks/>
            </p:cNvCxnSpPr>
            <p:nvPr/>
          </p:nvCxnSpPr>
          <p:spPr>
            <a:xfrm>
              <a:off x="12426434" y="2903327"/>
              <a:ext cx="0" cy="3600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4364248" y="4513511"/>
            <a:ext cx="5364000" cy="180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3218960" y="2570181"/>
            <a:ext cx="1134758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9818985" y="3776128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2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2374105" y="-20652"/>
            <a:ext cx="7343885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お風呂に半分お湯を入れといてね。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4372422" y="4536281"/>
            <a:ext cx="536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2743172" y="3997796"/>
            <a:ext cx="1008668" cy="90887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435460" y="6667242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3492874" y="6096186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テキスト ボックス 58">
            <a:extLst>
              <a:ext uri="{FF2B5EF4-FFF2-40B4-BE49-F238E27FC236}">
                <a16:creationId xmlns:a16="http://schemas.microsoft.com/office/drawing/2014/main" id="{3FE6BEC5-F835-4644-A74C-017ABD3271CC}"/>
              </a:ext>
            </a:extLst>
          </p:cNvPr>
          <p:cNvSpPr txBox="1"/>
          <p:nvPr/>
        </p:nvSpPr>
        <p:spPr>
          <a:xfrm>
            <a:off x="9696347" y="208286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042D4F0A-CB84-41C3-8102-CF916A4703F3}"/>
              </a:ext>
            </a:extLst>
          </p:cNvPr>
          <p:cNvSpPr txBox="1">
            <a:spLocks/>
          </p:cNvSpPr>
          <p:nvPr/>
        </p:nvSpPr>
        <p:spPr>
          <a:xfrm>
            <a:off x="4267945" y="551538"/>
            <a:ext cx="6745047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えーっと　</a:t>
            </a:r>
            <a:r>
              <a:rPr lang="en-US" altLang="ja-JP" sz="3200" b="1" dirty="0">
                <a:latin typeface="+mj-ea"/>
                <a:cs typeface="Calibri Light"/>
              </a:rPr>
              <a:t>20</a:t>
            </a:r>
            <a:r>
              <a:rPr lang="ja-JP" altLang="en-US" sz="3200" b="1" dirty="0">
                <a:latin typeface="+mj-ea"/>
                <a:cs typeface="Calibri Light"/>
              </a:rPr>
              <a:t>分でいっぱいになるから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DE9DC9E-1B06-47EE-9B6F-35B7746A94BD}"/>
              </a:ext>
            </a:extLst>
          </p:cNvPr>
          <p:cNvSpPr txBox="1">
            <a:spLocks/>
          </p:cNvSpPr>
          <p:nvPr/>
        </p:nvSpPr>
        <p:spPr>
          <a:xfrm>
            <a:off x="3729499" y="4278112"/>
            <a:ext cx="641182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ED0E9292-9E92-4198-BE7F-BE0612AEBC1D}"/>
              </a:ext>
            </a:extLst>
          </p:cNvPr>
          <p:cNvSpPr txBox="1">
            <a:spLocks/>
          </p:cNvSpPr>
          <p:nvPr/>
        </p:nvSpPr>
        <p:spPr>
          <a:xfrm>
            <a:off x="2608845" y="1150849"/>
            <a:ext cx="5992980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その　　の時間でいいから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A696CC8-8FF2-475F-9EEE-F0A9714A1FEF}"/>
              </a:ext>
            </a:extLst>
          </p:cNvPr>
          <p:cNvSpPr txBox="1">
            <a:spLocks/>
          </p:cNvSpPr>
          <p:nvPr/>
        </p:nvSpPr>
        <p:spPr>
          <a:xfrm>
            <a:off x="4722402" y="1956103"/>
            <a:ext cx="5363999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タイマーを　　　　分にセット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FAD48C45-9733-4789-90A2-E00E9EC14154}"/>
              </a:ext>
            </a:extLst>
          </p:cNvPr>
          <p:cNvSpPr txBox="1">
            <a:spLocks/>
          </p:cNvSpPr>
          <p:nvPr/>
        </p:nvSpPr>
        <p:spPr>
          <a:xfrm>
            <a:off x="32432" y="560256"/>
            <a:ext cx="2548706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ひかりちゃん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4A333622-61D4-4C3C-8A6F-2068B88884B2}"/>
              </a:ext>
            </a:extLst>
          </p:cNvPr>
          <p:cNvSpPr txBox="1">
            <a:spLocks/>
          </p:cNvSpPr>
          <p:nvPr/>
        </p:nvSpPr>
        <p:spPr>
          <a:xfrm>
            <a:off x="127863" y="19312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お母さん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1B14EE30-7421-45D0-AADB-FA3892C1B56D}"/>
              </a:ext>
            </a:extLst>
          </p:cNvPr>
          <p:cNvSpPr txBox="1">
            <a:spLocks/>
          </p:cNvSpPr>
          <p:nvPr/>
        </p:nvSpPr>
        <p:spPr>
          <a:xfrm>
            <a:off x="2581138" y="547623"/>
            <a:ext cx="1968764" cy="5503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はーい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3E5628A1-662F-4E2C-862E-3A322A2F12E3}"/>
              </a:ext>
            </a:extLst>
          </p:cNvPr>
          <p:cNvGrpSpPr/>
          <p:nvPr/>
        </p:nvGrpSpPr>
        <p:grpSpPr>
          <a:xfrm>
            <a:off x="3470303" y="846741"/>
            <a:ext cx="555388" cy="1050520"/>
            <a:chOff x="79181" y="97325"/>
            <a:chExt cx="163881" cy="300602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6848E3E8-A8AA-4C9C-8621-3E331D5D830A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5BAA3BF6-8F51-418F-B6A4-B5B837F40628}"/>
                </a:ext>
              </a:extLst>
            </p:cNvPr>
            <p:cNvSpPr txBox="1"/>
            <p:nvPr/>
          </p:nvSpPr>
          <p:spPr>
            <a:xfrm>
              <a:off x="99756" y="97325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7B5B1380-A51E-475B-A335-A432DC14B94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58462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972D648E-8AEF-41FB-BD38-452FD22D93E0}"/>
              </a:ext>
            </a:extLst>
          </p:cNvPr>
          <p:cNvSpPr/>
          <p:nvPr/>
        </p:nvSpPr>
        <p:spPr>
          <a:xfrm>
            <a:off x="6614890" y="1810369"/>
            <a:ext cx="999027" cy="86302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E4FEEBFB-371E-43F4-B791-960549A3CB35}"/>
              </a:ext>
            </a:extLst>
          </p:cNvPr>
          <p:cNvSpPr txBox="1">
            <a:spLocks/>
          </p:cNvSpPr>
          <p:nvPr/>
        </p:nvSpPr>
        <p:spPr>
          <a:xfrm>
            <a:off x="180388" y="2330269"/>
            <a:ext cx="2611774" cy="9072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ひかりちゃんの家</a:t>
            </a:r>
            <a:endParaRPr lang="en-US" altLang="ja-JP" sz="3200" b="1" dirty="0">
              <a:latin typeface="+mj-ea"/>
              <a:cs typeface="Calibri Light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D01A6B58-536C-42BE-BC95-4B94A032AC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71" y="3527109"/>
            <a:ext cx="2382572" cy="1583417"/>
          </a:xfrm>
          <a:prstGeom prst="rect">
            <a:avLst/>
          </a:prstGeom>
        </p:spPr>
      </p:pic>
      <p:sp>
        <p:nvSpPr>
          <p:cNvPr id="47" name="タイトル 1">
            <a:extLst>
              <a:ext uri="{FF2B5EF4-FFF2-40B4-BE49-F238E27FC236}">
                <a16:creationId xmlns:a16="http://schemas.microsoft.com/office/drawing/2014/main" id="{5EC159D7-C6DE-4E8F-8C2B-45B09F361A7B}"/>
              </a:ext>
            </a:extLst>
          </p:cNvPr>
          <p:cNvSpPr txBox="1">
            <a:spLocks/>
          </p:cNvSpPr>
          <p:nvPr/>
        </p:nvSpPr>
        <p:spPr>
          <a:xfrm>
            <a:off x="2781756" y="4083739"/>
            <a:ext cx="1094862" cy="7369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10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97229A3-930C-43CE-A24C-26A9BEE92E47}"/>
              </a:ext>
            </a:extLst>
          </p:cNvPr>
          <p:cNvSpPr txBox="1">
            <a:spLocks/>
          </p:cNvSpPr>
          <p:nvPr/>
        </p:nvSpPr>
        <p:spPr>
          <a:xfrm>
            <a:off x="6671245" y="1828313"/>
            <a:ext cx="1094862" cy="7369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10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870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30" grpId="0"/>
      <p:bldP spid="25" grpId="0" animBg="1"/>
      <p:bldP spid="18" grpId="0"/>
      <p:bldP spid="34" grpId="0"/>
      <p:bldP spid="33" grpId="0"/>
      <p:bldP spid="36" grpId="0"/>
      <p:bldP spid="40" grpId="0"/>
      <p:bldP spid="41" grpId="0"/>
      <p:bldP spid="28" grpId="0"/>
      <p:bldP spid="29" grpId="0"/>
      <p:bldP spid="44" grpId="0" animBg="1"/>
      <p:bldP spid="45" grpId="0"/>
      <p:bldP spid="47" grpId="0"/>
      <p:bldP spid="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2801" y="148980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369278" y="756659"/>
            <a:ext cx="7611620" cy="2427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わかった。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のじゃ口やってみるね。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　　　　入るんだ。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784581" y="-107037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38122" y="1661930"/>
            <a:ext cx="3266353" cy="6294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10311"/>
            <a:ext cx="2849224" cy="4070345"/>
            <a:chOff x="1980960" y="2646569"/>
            <a:chExt cx="2849224" cy="4070345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636522" y="3504661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51304" y="57341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857777" y="507183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43904" y="443392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C360C2A-210B-4C73-BD13-EEB6DA096C61}"/>
              </a:ext>
            </a:extLst>
          </p:cNvPr>
          <p:cNvCxnSpPr>
            <a:cxnSpLocks/>
          </p:cNvCxnSpPr>
          <p:nvPr/>
        </p:nvCxnSpPr>
        <p:spPr>
          <a:xfrm>
            <a:off x="549539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35165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20791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10641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1197310" y="439663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2355325" y="435454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3360672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2801" y="43563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2539361" y="2123139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4997379" y="4713165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FB3D01C6-E9F4-4F65-BBA7-1F2FF7B8B6BE}"/>
              </a:ext>
            </a:extLst>
          </p:cNvPr>
          <p:cNvSpPr/>
          <p:nvPr/>
        </p:nvSpPr>
        <p:spPr>
          <a:xfrm>
            <a:off x="2395888" y="2178187"/>
            <a:ext cx="927971" cy="11455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9539" y="509076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9867" y="5105619"/>
            <a:ext cx="974734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60351" y="5382998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1364658" y="5450768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5595C8A0-42DB-4B59-A093-1D82800ADE46}"/>
              </a:ext>
            </a:extLst>
          </p:cNvPr>
          <p:cNvGrpSpPr/>
          <p:nvPr/>
        </p:nvGrpSpPr>
        <p:grpSpPr>
          <a:xfrm>
            <a:off x="8666832" y="2630837"/>
            <a:ext cx="2857463" cy="4060082"/>
            <a:chOff x="5807770" y="2646569"/>
            <a:chExt cx="2857463" cy="4060082"/>
          </a:xfrm>
        </p:grpSpPr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FC015564-B754-48F0-870B-C217C338CD7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A1F5153-E52F-4535-BC57-6242A77042B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83FEFCF-FFE1-4202-91DB-4798C7EFF9A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CC52EBE-AF94-455D-A57C-E54E489A4AE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21739916-4B00-4EE5-A5C3-2935692AB34B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68E4BF24-BE2C-4513-802A-11208BA0C69E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D8F0ED0-8BD4-4A59-B983-3F3EB502A37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60655F2-DE7A-4366-8F79-E0995914126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タイトル 1">
            <a:extLst>
              <a:ext uri="{FF2B5EF4-FFF2-40B4-BE49-F238E27FC236}">
                <a16:creationId xmlns:a16="http://schemas.microsoft.com/office/drawing/2014/main" id="{1BDCA37F-DE0C-4707-A446-843A484FCC3B}"/>
              </a:ext>
            </a:extLst>
          </p:cNvPr>
          <p:cNvSpPr txBox="1">
            <a:spLocks/>
          </p:cNvSpPr>
          <p:nvPr/>
        </p:nvSpPr>
        <p:spPr>
          <a:xfrm>
            <a:off x="7826163" y="37134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7F8F4AE5-91FA-40BE-BB70-DB587AA5820D}"/>
              </a:ext>
            </a:extLst>
          </p:cNvPr>
          <p:cNvSpPr txBox="1">
            <a:spLocks/>
          </p:cNvSpPr>
          <p:nvPr/>
        </p:nvSpPr>
        <p:spPr>
          <a:xfrm>
            <a:off x="7812290" y="307558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65D89DE-7AAC-4419-A0F4-CFE24A9ABB00}"/>
              </a:ext>
            </a:extLst>
          </p:cNvPr>
          <p:cNvSpPr txBox="1">
            <a:spLocks/>
          </p:cNvSpPr>
          <p:nvPr/>
        </p:nvSpPr>
        <p:spPr>
          <a:xfrm>
            <a:off x="7857777" y="236655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410DC81-9414-46AB-9B36-D02E594C5BC2}"/>
              </a:ext>
            </a:extLst>
          </p:cNvPr>
          <p:cNvCxnSpPr>
            <a:cxnSpLocks/>
          </p:cNvCxnSpPr>
          <p:nvPr/>
        </p:nvCxnSpPr>
        <p:spPr>
          <a:xfrm>
            <a:off x="1642352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D2ED5188-8185-4D47-B56A-EE896499DC52}"/>
              </a:ext>
            </a:extLst>
          </p:cNvPr>
          <p:cNvCxnSpPr>
            <a:cxnSpLocks/>
          </p:cNvCxnSpPr>
          <p:nvPr/>
        </p:nvCxnSpPr>
        <p:spPr>
          <a:xfrm>
            <a:off x="382797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AF6F5561-72DB-4879-BE60-6B3FDC30DD56}"/>
              </a:ext>
            </a:extLst>
          </p:cNvPr>
          <p:cNvCxnSpPr>
            <a:cxnSpLocks/>
          </p:cNvCxnSpPr>
          <p:nvPr/>
        </p:nvCxnSpPr>
        <p:spPr>
          <a:xfrm>
            <a:off x="6013604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61A8C75-DFC7-42B8-AE7F-22F1B3BDF048}"/>
              </a:ext>
            </a:extLst>
          </p:cNvPr>
          <p:cNvCxnSpPr/>
          <p:nvPr/>
        </p:nvCxnSpPr>
        <p:spPr>
          <a:xfrm>
            <a:off x="559866" y="5255644"/>
            <a:ext cx="657697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タイトル 1">
            <a:extLst>
              <a:ext uri="{FF2B5EF4-FFF2-40B4-BE49-F238E27FC236}">
                <a16:creationId xmlns:a16="http://schemas.microsoft.com/office/drawing/2014/main" id="{0421C42F-060F-4CC1-86FB-16315FE9249F}"/>
              </a:ext>
            </a:extLst>
          </p:cNvPr>
          <p:cNvSpPr txBox="1">
            <a:spLocks/>
          </p:cNvSpPr>
          <p:nvPr/>
        </p:nvSpPr>
        <p:spPr>
          <a:xfrm>
            <a:off x="4484649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66A03B7B-0CD6-4AED-BA1F-98617140EF92}"/>
              </a:ext>
            </a:extLst>
          </p:cNvPr>
          <p:cNvSpPr txBox="1">
            <a:spLocks/>
          </p:cNvSpPr>
          <p:nvPr/>
        </p:nvSpPr>
        <p:spPr>
          <a:xfrm>
            <a:off x="5564899" y="434692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175DFEC2-5FC8-4F0B-98AD-6FDF42E09D57}"/>
              </a:ext>
            </a:extLst>
          </p:cNvPr>
          <p:cNvSpPr txBox="1">
            <a:spLocks/>
          </p:cNvSpPr>
          <p:nvPr/>
        </p:nvSpPr>
        <p:spPr>
          <a:xfrm>
            <a:off x="6645149" y="43815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91EE5B8-0D1F-4B58-BBC2-A78FF7B16957}"/>
              </a:ext>
            </a:extLst>
          </p:cNvPr>
          <p:cNvGrpSpPr/>
          <p:nvPr/>
        </p:nvGrpSpPr>
        <p:grpSpPr>
          <a:xfrm>
            <a:off x="2440822" y="5444570"/>
            <a:ext cx="555388" cy="1059465"/>
            <a:chOff x="79181" y="111294"/>
            <a:chExt cx="163881" cy="303161"/>
          </a:xfrm>
        </p:grpSpPr>
        <p:sp>
          <p:nvSpPr>
            <p:cNvPr id="79" name="テキスト ボックス 57">
              <a:extLst>
                <a:ext uri="{FF2B5EF4-FFF2-40B4-BE49-F238E27FC236}">
                  <a16:creationId xmlns:a16="http://schemas.microsoft.com/office/drawing/2014/main" id="{D946F719-D1AC-49E2-B2AF-B4B4B8F378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0" name="テキスト ボックス 58">
              <a:extLst>
                <a:ext uri="{FF2B5EF4-FFF2-40B4-BE49-F238E27FC236}">
                  <a16:creationId xmlns:a16="http://schemas.microsoft.com/office/drawing/2014/main" id="{CD1E3738-39A1-44A0-8312-72F81518596C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8134CAF-BB1F-4B7D-BC3A-43DFFED25DD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3DFD3D50-96B3-4102-9096-9894B63BF55F}"/>
              </a:ext>
            </a:extLst>
          </p:cNvPr>
          <p:cNvGrpSpPr/>
          <p:nvPr/>
        </p:nvGrpSpPr>
        <p:grpSpPr>
          <a:xfrm>
            <a:off x="3524371" y="5401858"/>
            <a:ext cx="555388" cy="1059465"/>
            <a:chOff x="79181" y="111294"/>
            <a:chExt cx="163881" cy="303161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C0D93651-1EBB-4999-BF20-868FFA64F17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BE92FC90-DEC6-49B6-84C7-87830C2D508E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CF0D75E-ED53-4EFE-90AE-452A968F5F3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9CE73DA-AF1A-405F-9215-8CD138BD151D}"/>
              </a:ext>
            </a:extLst>
          </p:cNvPr>
          <p:cNvGrpSpPr/>
          <p:nvPr/>
        </p:nvGrpSpPr>
        <p:grpSpPr>
          <a:xfrm>
            <a:off x="4653394" y="5401858"/>
            <a:ext cx="555388" cy="1059465"/>
            <a:chOff x="79181" y="111294"/>
            <a:chExt cx="163881" cy="303161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24487429-B4DA-4258-98E5-27996AB285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BE023926-A013-4FD2-A940-5A090464AE35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CF101C3C-7F26-4D46-A6B8-3146AAA23BB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9E131013-A554-44AA-B629-E8FB8E78C78B}"/>
              </a:ext>
            </a:extLst>
          </p:cNvPr>
          <p:cNvGrpSpPr/>
          <p:nvPr/>
        </p:nvGrpSpPr>
        <p:grpSpPr>
          <a:xfrm>
            <a:off x="5746206" y="5476762"/>
            <a:ext cx="555388" cy="1059465"/>
            <a:chOff x="79181" y="111294"/>
            <a:chExt cx="163881" cy="303161"/>
          </a:xfrm>
        </p:grpSpPr>
        <p:sp>
          <p:nvSpPr>
            <p:cNvPr id="91" name="テキスト ボックス 57">
              <a:extLst>
                <a:ext uri="{FF2B5EF4-FFF2-40B4-BE49-F238E27FC236}">
                  <a16:creationId xmlns:a16="http://schemas.microsoft.com/office/drawing/2014/main" id="{D3236184-C37D-4BD5-9479-85BAA17C2A4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2" name="テキスト ボックス 58">
              <a:extLst>
                <a:ext uri="{FF2B5EF4-FFF2-40B4-BE49-F238E27FC236}">
                  <a16:creationId xmlns:a16="http://schemas.microsoft.com/office/drawing/2014/main" id="{1CF50A1B-E425-41E5-9BE6-B9A8E565413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FE16B284-8F00-48E6-B244-76127B5638C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B8D1843-B11A-43EA-9707-8137936EB9C5}"/>
              </a:ext>
            </a:extLst>
          </p:cNvPr>
          <p:cNvGrpSpPr/>
          <p:nvPr/>
        </p:nvGrpSpPr>
        <p:grpSpPr>
          <a:xfrm>
            <a:off x="6731776" y="5390767"/>
            <a:ext cx="555388" cy="1059465"/>
            <a:chOff x="79181" y="111294"/>
            <a:chExt cx="163881" cy="303161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B9DBD7C2-FFD0-46CA-A719-B8B44026761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D8726B6-4968-41BE-B6A4-BAC288CA4EF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237923B2-779C-43C6-98F7-AAF0AA80EF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タイトル 1">
            <a:extLst>
              <a:ext uri="{FF2B5EF4-FFF2-40B4-BE49-F238E27FC236}">
                <a16:creationId xmlns:a16="http://schemas.microsoft.com/office/drawing/2014/main" id="{9B1B9A29-5F48-48EA-93CC-D7AA07029AC8}"/>
              </a:ext>
            </a:extLst>
          </p:cNvPr>
          <p:cNvSpPr txBox="1">
            <a:spLocks/>
          </p:cNvSpPr>
          <p:nvPr/>
        </p:nvSpPr>
        <p:spPr>
          <a:xfrm>
            <a:off x="7175402" y="5713147"/>
            <a:ext cx="903744" cy="4773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＝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738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8" grpId="0" animBg="1"/>
      <p:bldP spid="49" grpId="0" animBg="1"/>
      <p:bldP spid="69" grpId="0"/>
      <p:bldP spid="70" grpId="0"/>
      <p:bldP spid="71" grpId="0"/>
      <p:bldP spid="75" grpId="0"/>
      <p:bldP spid="76" grpId="0"/>
      <p:bldP spid="77" grpId="0"/>
      <p:bldP spid="9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2640177"/>
            <a:ext cx="2822083" cy="402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99FB10E1-2358-4F04-9EE1-239E2302CD7A}"/>
              </a:ext>
            </a:extLst>
          </p:cNvPr>
          <p:cNvSpPr txBox="1">
            <a:spLocks/>
          </p:cNvSpPr>
          <p:nvPr/>
        </p:nvSpPr>
        <p:spPr>
          <a:xfrm>
            <a:off x="2244974" y="291354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3596DEC1-5A9E-4824-AD8E-BB561B6C6C82}"/>
              </a:ext>
            </a:extLst>
          </p:cNvPr>
          <p:cNvSpPr txBox="1">
            <a:spLocks/>
          </p:cNvSpPr>
          <p:nvPr/>
        </p:nvSpPr>
        <p:spPr>
          <a:xfrm>
            <a:off x="3813910" y="3326973"/>
            <a:ext cx="6266134" cy="14294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合わせるのだから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たせばいいのかな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E3B92D2B-84C7-452F-80C0-C4D89FF70AE4}"/>
              </a:ext>
            </a:extLst>
          </p:cNvPr>
          <p:cNvSpPr txBox="1">
            <a:spLocks/>
          </p:cNvSpPr>
          <p:nvPr/>
        </p:nvSpPr>
        <p:spPr>
          <a:xfrm>
            <a:off x="2229051" y="4702078"/>
            <a:ext cx="3235897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E91521BF-4733-4EC0-97E1-9BC89609F814}"/>
              </a:ext>
            </a:extLst>
          </p:cNvPr>
          <p:cNvSpPr txBox="1">
            <a:spLocks/>
          </p:cNvSpPr>
          <p:nvPr/>
        </p:nvSpPr>
        <p:spPr>
          <a:xfrm>
            <a:off x="3799138" y="5297390"/>
            <a:ext cx="5160224" cy="810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さすが れん君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じゃ，やってみよう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12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69" grpId="0"/>
      <p:bldP spid="7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43085" y="5282110"/>
            <a:ext cx="2822083" cy="14259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2426C70-CA63-4A1C-BE66-90AF2340E94D}"/>
              </a:ext>
            </a:extLst>
          </p:cNvPr>
          <p:cNvSpPr/>
          <p:nvPr/>
        </p:nvSpPr>
        <p:spPr>
          <a:xfrm>
            <a:off x="4644649" y="4695962"/>
            <a:ext cx="2822083" cy="6531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982" y="6040638"/>
              <a:ext cx="2822083" cy="65310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022838" y="2490777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591488" y="275290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142175" y="2492368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686032" y="270789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711ED8E6-7712-40B5-B210-A873C5EBC590}"/>
              </a:ext>
            </a:extLst>
          </p:cNvPr>
          <p:cNvGrpSpPr/>
          <p:nvPr/>
        </p:nvGrpSpPr>
        <p:grpSpPr>
          <a:xfrm>
            <a:off x="6489510" y="2503418"/>
            <a:ext cx="555388" cy="1047866"/>
            <a:chOff x="79181" y="114612"/>
            <a:chExt cx="163881" cy="299842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ECDF23B7-544A-4BF4-9619-5589BF8401F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DE7D6490-3DD6-4E30-88D8-9D3AEFA3AC8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258D77DF-D0ED-4C9F-A860-35FE43AD55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タイトル 1">
            <a:extLst>
              <a:ext uri="{FF2B5EF4-FFF2-40B4-BE49-F238E27FC236}">
                <a16:creationId xmlns:a16="http://schemas.microsoft.com/office/drawing/2014/main" id="{D14CF7B1-8503-461A-AF6C-250232997488}"/>
              </a:ext>
            </a:extLst>
          </p:cNvPr>
          <p:cNvSpPr txBox="1">
            <a:spLocks/>
          </p:cNvSpPr>
          <p:nvPr/>
        </p:nvSpPr>
        <p:spPr>
          <a:xfrm>
            <a:off x="6968044" y="272967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2373F2B1-95AF-40FF-8B0D-8D4F8A561BA8}"/>
              </a:ext>
            </a:extLst>
          </p:cNvPr>
          <p:cNvGrpSpPr/>
          <p:nvPr/>
        </p:nvGrpSpPr>
        <p:grpSpPr>
          <a:xfrm>
            <a:off x="7518731" y="2469138"/>
            <a:ext cx="555388" cy="1047866"/>
            <a:chOff x="79181" y="114612"/>
            <a:chExt cx="163881" cy="29984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7B814EA8-2472-4BAF-8F26-12E6F993B8A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2D39BA83-B9E0-421B-944B-3F8852C4C14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6F96A14C-BC7E-4EE2-BBB3-9918DB0ECBE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D0498A5C-6F3D-4E9E-8466-384D507AA5E9}"/>
              </a:ext>
            </a:extLst>
          </p:cNvPr>
          <p:cNvSpPr txBox="1">
            <a:spLocks/>
          </p:cNvSpPr>
          <p:nvPr/>
        </p:nvSpPr>
        <p:spPr>
          <a:xfrm>
            <a:off x="5760283" y="3559136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8226D8C3-6835-43FC-8687-8D301D37BC35}"/>
              </a:ext>
            </a:extLst>
          </p:cNvPr>
          <p:cNvGrpSpPr/>
          <p:nvPr/>
        </p:nvGrpSpPr>
        <p:grpSpPr>
          <a:xfrm>
            <a:off x="6493818" y="3310305"/>
            <a:ext cx="555388" cy="1047866"/>
            <a:chOff x="79181" y="114612"/>
            <a:chExt cx="163881" cy="29984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3A9BBE6F-AC0E-4EDC-8CDA-AAACA7B6C94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93A09C7E-E4AB-47E8-8A5B-D5EA5F71FEA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019FF30-6ECC-4A29-B9EB-2320AF65BB2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" name="タイトル 1">
            <a:extLst>
              <a:ext uri="{FF2B5EF4-FFF2-40B4-BE49-F238E27FC236}">
                <a16:creationId xmlns:a16="http://schemas.microsoft.com/office/drawing/2014/main" id="{E9408DD4-6265-4EE6-B43D-557821C6E07D}"/>
              </a:ext>
            </a:extLst>
          </p:cNvPr>
          <p:cNvSpPr txBox="1">
            <a:spLocks/>
          </p:cNvSpPr>
          <p:nvPr/>
        </p:nvSpPr>
        <p:spPr>
          <a:xfrm>
            <a:off x="5694135" y="4370140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C5B6F651-D4B6-41F5-BFE6-3DB2015E9364}"/>
              </a:ext>
            </a:extLst>
          </p:cNvPr>
          <p:cNvSpPr txBox="1">
            <a:spLocks/>
          </p:cNvSpPr>
          <p:nvPr/>
        </p:nvSpPr>
        <p:spPr>
          <a:xfrm>
            <a:off x="3815932" y="441456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497450" y="4046199"/>
            <a:ext cx="555388" cy="1285287"/>
            <a:chOff x="79181" y="81904"/>
            <a:chExt cx="163881" cy="367778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81904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52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86" grpId="0"/>
      <p:bldP spid="101" grpId="0"/>
      <p:bldP spid="106" grpId="0"/>
      <p:bldP spid="1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合わせると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　　（半分）入るんだね。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6338510" y="2908392"/>
            <a:ext cx="555388" cy="1041216"/>
            <a:chOff x="79181" y="114612"/>
            <a:chExt cx="163881" cy="297939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1507653" y="4008476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ということは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239598" y="4720783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402450" y="5557669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82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92" grpId="0"/>
      <p:bldP spid="112" grpId="0"/>
      <p:bldP spid="1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全体を１とみて，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　　　だから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5954111" y="2977597"/>
            <a:ext cx="555388" cy="1041216"/>
            <a:chOff x="79181" y="114612"/>
            <a:chExt cx="163881" cy="297939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4641925" y="3988450"/>
            <a:ext cx="5505389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239598" y="4720783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402450" y="5557669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10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92" grpId="0"/>
      <p:bldP spid="112" grpId="0"/>
      <p:bldP spid="11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2327" y="2660444"/>
            <a:ext cx="2822083" cy="402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220570" y="750019"/>
            <a:ext cx="9283783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5EF795-CCE1-486B-9C21-E616D0C6A91D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95489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40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46" grpId="0"/>
      <p:bldP spid="51" grpId="0"/>
      <p:bldP spid="5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11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ECB8B03-88B7-47DC-A6C5-4887BAF5D3BF}"/>
              </a:ext>
            </a:extLst>
          </p:cNvPr>
          <p:cNvGrpSpPr/>
          <p:nvPr/>
        </p:nvGrpSpPr>
        <p:grpSpPr>
          <a:xfrm>
            <a:off x="1980960" y="2646569"/>
            <a:ext cx="2849224" cy="4070345"/>
            <a:chOff x="1980960" y="2646569"/>
            <a:chExt cx="2849224" cy="4070345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AF73E07-39E5-44B7-B7C5-FCF4AB85E033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A18B829-89FA-4110-8B75-C9415B344F2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CDCF3E6-D52A-4DFE-B407-92E0F078AC39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F858333-B9CA-4615-9B32-D9605576F3FE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1AB4F52-5ADE-4466-A727-6D8EF619A381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8B7ACCE6-EFC8-47CD-9EE1-BC3AAC7396A4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タイトル 1">
            <a:extLst>
              <a:ext uri="{FF2B5EF4-FFF2-40B4-BE49-F238E27FC236}">
                <a16:creationId xmlns:a16="http://schemas.microsoft.com/office/drawing/2014/main" id="{FD37AE82-5C4F-4C79-8414-1686F7D4CC57}"/>
              </a:ext>
            </a:extLst>
          </p:cNvPr>
          <p:cNvSpPr txBox="1">
            <a:spLocks/>
          </p:cNvSpPr>
          <p:nvPr/>
        </p:nvSpPr>
        <p:spPr>
          <a:xfrm>
            <a:off x="73623" y="3070682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8CA1920A-A13D-4DAD-9455-2470551731E4}"/>
              </a:ext>
            </a:extLst>
          </p:cNvPr>
          <p:cNvSpPr txBox="1">
            <a:spLocks/>
          </p:cNvSpPr>
          <p:nvPr/>
        </p:nvSpPr>
        <p:spPr>
          <a:xfrm>
            <a:off x="8787457" y="3400433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ED53B5B6-83FB-4420-83A8-97831813893B}"/>
              </a:ext>
            </a:extLst>
          </p:cNvPr>
          <p:cNvSpPr txBox="1">
            <a:spLocks/>
          </p:cNvSpPr>
          <p:nvPr/>
        </p:nvSpPr>
        <p:spPr>
          <a:xfrm>
            <a:off x="8673472" y="4849551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A062315-2198-4E52-AD0D-C369A449EB79}"/>
              </a:ext>
            </a:extLst>
          </p:cNvPr>
          <p:cNvSpPr txBox="1">
            <a:spLocks/>
          </p:cNvSpPr>
          <p:nvPr/>
        </p:nvSpPr>
        <p:spPr>
          <a:xfrm>
            <a:off x="282043" y="4290284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</p:spTree>
    <p:extLst>
      <p:ext uri="{BB962C8B-B14F-4D97-AF65-F5344CB8AC3E}">
        <p14:creationId xmlns:p14="http://schemas.microsoft.com/office/powerpoint/2010/main" val="31476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  <p:bldP spid="36" grpId="0"/>
      <p:bldP spid="38" grpId="0"/>
      <p:bldP spid="41" grpId="0"/>
      <p:bldP spid="4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726604" y="729694"/>
            <a:ext cx="9283783" cy="6642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831737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831737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831737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377919" y="1335018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3E10C26-D74F-4D70-B923-D61F2A48EF9A}"/>
              </a:ext>
            </a:extLst>
          </p:cNvPr>
          <p:cNvSpPr/>
          <p:nvPr/>
        </p:nvSpPr>
        <p:spPr>
          <a:xfrm>
            <a:off x="1038668" y="1505426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7C4B933-CDB3-4240-AD97-802E97760BB7}"/>
              </a:ext>
            </a:extLst>
          </p:cNvPr>
          <p:cNvSpPr/>
          <p:nvPr/>
        </p:nvSpPr>
        <p:spPr>
          <a:xfrm>
            <a:off x="8188304" y="1729236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9496D6B-1E60-43F8-AC0E-FF645EC6F5CE}"/>
              </a:ext>
            </a:extLst>
          </p:cNvPr>
          <p:cNvSpPr/>
          <p:nvPr/>
        </p:nvSpPr>
        <p:spPr>
          <a:xfrm>
            <a:off x="4842495" y="4609953"/>
            <a:ext cx="2822083" cy="65791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18CE4B9-0CCB-48B9-B913-D8FC1D4AF7BA}"/>
              </a:ext>
            </a:extLst>
          </p:cNvPr>
          <p:cNvSpPr/>
          <p:nvPr/>
        </p:nvSpPr>
        <p:spPr>
          <a:xfrm>
            <a:off x="4841963" y="5265866"/>
            <a:ext cx="2822083" cy="139608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1873400-1CB7-4985-84C5-8FBE04338919}"/>
              </a:ext>
            </a:extLst>
          </p:cNvPr>
          <p:cNvGrpSpPr/>
          <p:nvPr/>
        </p:nvGrpSpPr>
        <p:grpSpPr>
          <a:xfrm>
            <a:off x="5975310" y="5338554"/>
            <a:ext cx="555388" cy="1047866"/>
            <a:chOff x="79181" y="114612"/>
            <a:chExt cx="163881" cy="299842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886C47B8-54B1-49C4-98B6-F7C6D65EE2F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A0C8124E-E399-4B3B-9062-037EC0907FB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56121F4-4490-43C8-95FE-0CC6C80A6C3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2607FF6-9863-42E2-A6AC-1435A3074FBF}"/>
              </a:ext>
            </a:extLst>
          </p:cNvPr>
          <p:cNvGrpSpPr/>
          <p:nvPr/>
        </p:nvGrpSpPr>
        <p:grpSpPr>
          <a:xfrm>
            <a:off x="5970416" y="4377812"/>
            <a:ext cx="555388" cy="1047866"/>
            <a:chOff x="79181" y="114612"/>
            <a:chExt cx="163881" cy="29984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ABBD9C21-4C9B-4CDE-8214-BEC1EF7BA0B1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B016570A-C291-4FDC-A074-B045D6F541D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03779C03-BAB2-4AC8-83FF-8028D42EF1A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D08D58E-0909-477B-A4CD-FEB3D1DF57EA}"/>
              </a:ext>
            </a:extLst>
          </p:cNvPr>
          <p:cNvGrpSpPr/>
          <p:nvPr/>
        </p:nvGrpSpPr>
        <p:grpSpPr>
          <a:xfrm>
            <a:off x="358537" y="2887295"/>
            <a:ext cx="555388" cy="1141693"/>
            <a:chOff x="79181" y="105378"/>
            <a:chExt cx="163881" cy="326690"/>
          </a:xfrm>
        </p:grpSpPr>
        <p:sp>
          <p:nvSpPr>
            <p:cNvPr id="42" name="テキスト ボックス 57">
              <a:extLst>
                <a:ext uri="{FF2B5EF4-FFF2-40B4-BE49-F238E27FC236}">
                  <a16:creationId xmlns:a16="http://schemas.microsoft.com/office/drawing/2014/main" id="{8EC03D8B-B416-49E5-B930-D6623E67DDE6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43" name="テキスト ボックス 58">
              <a:extLst>
                <a:ext uri="{FF2B5EF4-FFF2-40B4-BE49-F238E27FC236}">
                  <a16:creationId xmlns:a16="http://schemas.microsoft.com/office/drawing/2014/main" id="{856655C0-29C3-4563-957F-54BD4EB78DF4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DB45075E-9A08-48A6-B9B0-9DF8F005C2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4ABC832-D681-41E9-BFBD-EF3FFEA3C4E5}"/>
              </a:ext>
            </a:extLst>
          </p:cNvPr>
          <p:cNvGrpSpPr/>
          <p:nvPr/>
        </p:nvGrpSpPr>
        <p:grpSpPr>
          <a:xfrm>
            <a:off x="1482096" y="2887295"/>
            <a:ext cx="555388" cy="1141693"/>
            <a:chOff x="79181" y="105378"/>
            <a:chExt cx="163881" cy="326690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39087DBB-A6A0-472E-97DE-6A07DB5BE872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72500A65-75A2-4AC9-BC59-055AE44E27D8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535326D8-4067-436B-A0A1-0FCBC10BDB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5C730E63-E6A0-41AA-AA35-9703CFDA0E90}"/>
              </a:ext>
            </a:extLst>
          </p:cNvPr>
          <p:cNvSpPr txBox="1">
            <a:spLocks/>
          </p:cNvSpPr>
          <p:nvPr/>
        </p:nvSpPr>
        <p:spPr>
          <a:xfrm>
            <a:off x="824279" y="3164680"/>
            <a:ext cx="87186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＋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AEB76EC4-9D1E-458A-94F8-17E578931B46}"/>
              </a:ext>
            </a:extLst>
          </p:cNvPr>
          <p:cNvSpPr txBox="1">
            <a:spLocks/>
          </p:cNvSpPr>
          <p:nvPr/>
        </p:nvSpPr>
        <p:spPr>
          <a:xfrm>
            <a:off x="1966631" y="3200200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B31268B7-7AFA-4F74-BF93-F41BC9FAC03B}"/>
              </a:ext>
            </a:extLst>
          </p:cNvPr>
          <p:cNvGrpSpPr/>
          <p:nvPr/>
        </p:nvGrpSpPr>
        <p:grpSpPr>
          <a:xfrm>
            <a:off x="2572251" y="2856517"/>
            <a:ext cx="555388" cy="1173964"/>
            <a:chOff x="79181" y="96144"/>
            <a:chExt cx="163881" cy="335924"/>
          </a:xfrm>
        </p:grpSpPr>
        <p:sp>
          <p:nvSpPr>
            <p:cNvPr id="64" name="テキスト ボックス 57">
              <a:extLst>
                <a:ext uri="{FF2B5EF4-FFF2-40B4-BE49-F238E27FC236}">
                  <a16:creationId xmlns:a16="http://schemas.microsoft.com/office/drawing/2014/main" id="{615AC3F9-8CDA-4750-85BA-801BEB2450E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7208E3DC-8141-43E0-AEE4-1CC8431E98A2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BD7FBD2B-99D8-4E2A-9162-510B6F226F1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A542221-891B-4FBA-810E-716AEE405C95}"/>
              </a:ext>
            </a:extLst>
          </p:cNvPr>
          <p:cNvSpPr txBox="1">
            <a:spLocks/>
          </p:cNvSpPr>
          <p:nvPr/>
        </p:nvSpPr>
        <p:spPr>
          <a:xfrm>
            <a:off x="3022991" y="3189886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F7E01BFA-03D1-439B-837A-2E15DC2ECBE1}"/>
              </a:ext>
            </a:extLst>
          </p:cNvPr>
          <p:cNvGrpSpPr/>
          <p:nvPr/>
        </p:nvGrpSpPr>
        <p:grpSpPr>
          <a:xfrm>
            <a:off x="3570397" y="2858247"/>
            <a:ext cx="555388" cy="1173964"/>
            <a:chOff x="79181" y="96144"/>
            <a:chExt cx="163881" cy="335924"/>
          </a:xfrm>
        </p:grpSpPr>
        <p:sp>
          <p:nvSpPr>
            <p:cNvPr id="69" name="テキスト ボックス 57">
              <a:extLst>
                <a:ext uri="{FF2B5EF4-FFF2-40B4-BE49-F238E27FC236}">
                  <a16:creationId xmlns:a16="http://schemas.microsoft.com/office/drawing/2014/main" id="{BB8DD4BD-DFE6-47CB-A7CC-318D1D6D97FD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D13145AA-1C09-4FEB-AD99-28BC858165C9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C611F265-1B3D-4CBB-A441-160AFE77ACB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タイトル 1">
            <a:extLst>
              <a:ext uri="{FF2B5EF4-FFF2-40B4-BE49-F238E27FC236}">
                <a16:creationId xmlns:a16="http://schemas.microsoft.com/office/drawing/2014/main" id="{7307163B-C235-418D-A087-EFE5B236AADD}"/>
              </a:ext>
            </a:extLst>
          </p:cNvPr>
          <p:cNvSpPr txBox="1">
            <a:spLocks/>
          </p:cNvSpPr>
          <p:nvPr/>
        </p:nvSpPr>
        <p:spPr>
          <a:xfrm>
            <a:off x="3880577" y="5346938"/>
            <a:ext cx="1135787" cy="6020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546F0B5-AA03-46F0-9141-B7563304FB66}"/>
              </a:ext>
            </a:extLst>
          </p:cNvPr>
          <p:cNvGrpSpPr/>
          <p:nvPr/>
        </p:nvGrpSpPr>
        <p:grpSpPr>
          <a:xfrm rot="16200000" flipV="1">
            <a:off x="3943196" y="5069480"/>
            <a:ext cx="2049152" cy="1135790"/>
            <a:chOff x="2822462" y="4175279"/>
            <a:chExt cx="2802619" cy="1276351"/>
          </a:xfrm>
        </p:grpSpPr>
        <p:sp>
          <p:nvSpPr>
            <p:cNvPr id="74" name="円弧 73">
              <a:extLst>
                <a:ext uri="{FF2B5EF4-FFF2-40B4-BE49-F238E27FC236}">
                  <a16:creationId xmlns:a16="http://schemas.microsoft.com/office/drawing/2014/main" id="{8738FAEF-CD8D-473B-8785-5BB05D59C85D}"/>
                </a:ext>
              </a:extLst>
            </p:cNvPr>
            <p:cNvSpPr/>
            <p:nvPr/>
          </p:nvSpPr>
          <p:spPr>
            <a:xfrm rot="10800000">
              <a:off x="2822462" y="4175282"/>
              <a:ext cx="1957701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5" name="円弧 74">
              <a:extLst>
                <a:ext uri="{FF2B5EF4-FFF2-40B4-BE49-F238E27FC236}">
                  <a16:creationId xmlns:a16="http://schemas.microsoft.com/office/drawing/2014/main" id="{8C7BDA6E-7733-408B-B3FC-9E5743E5F995}"/>
                </a:ext>
              </a:extLst>
            </p:cNvPr>
            <p:cNvSpPr/>
            <p:nvPr/>
          </p:nvSpPr>
          <p:spPr>
            <a:xfrm rot="10800000" flipH="1">
              <a:off x="3869109" y="4175279"/>
              <a:ext cx="1755972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19BA744-F225-4E28-813B-69D12B1B12C5}"/>
              </a:ext>
            </a:extLst>
          </p:cNvPr>
          <p:cNvGrpSpPr/>
          <p:nvPr/>
        </p:nvGrpSpPr>
        <p:grpSpPr>
          <a:xfrm>
            <a:off x="8070513" y="3963712"/>
            <a:ext cx="555388" cy="1173964"/>
            <a:chOff x="79181" y="96144"/>
            <a:chExt cx="163881" cy="335924"/>
          </a:xfrm>
        </p:grpSpPr>
        <p:sp>
          <p:nvSpPr>
            <p:cNvPr id="77" name="テキスト ボックス 57">
              <a:extLst>
                <a:ext uri="{FF2B5EF4-FFF2-40B4-BE49-F238E27FC236}">
                  <a16:creationId xmlns:a16="http://schemas.microsoft.com/office/drawing/2014/main" id="{EE3A4E33-6E71-42A5-9576-42F03ABC306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25694891-069F-43A1-9307-0D1149613F25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FCFE16A2-1CD3-4A13-A25F-5710177219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A6E863E-7B20-4B6A-B37C-50671C7C3697}"/>
              </a:ext>
            </a:extLst>
          </p:cNvPr>
          <p:cNvSpPr/>
          <p:nvPr/>
        </p:nvSpPr>
        <p:spPr>
          <a:xfrm>
            <a:off x="7945619" y="4113197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CCA021DB-3732-4294-A0E2-0A6361543BDA}"/>
              </a:ext>
            </a:extLst>
          </p:cNvPr>
          <p:cNvSpPr txBox="1">
            <a:spLocks/>
          </p:cNvSpPr>
          <p:nvPr/>
        </p:nvSpPr>
        <p:spPr>
          <a:xfrm>
            <a:off x="177945" y="4316168"/>
            <a:ext cx="3224073" cy="130823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分間で全体の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　　　　入る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E62A7B7-C5A6-43E2-8164-5ECE4409FCA1}"/>
              </a:ext>
            </a:extLst>
          </p:cNvPr>
          <p:cNvGrpSpPr/>
          <p:nvPr/>
        </p:nvGrpSpPr>
        <p:grpSpPr>
          <a:xfrm>
            <a:off x="999454" y="4652357"/>
            <a:ext cx="555388" cy="1173964"/>
            <a:chOff x="79181" y="96144"/>
            <a:chExt cx="163881" cy="335924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4F951F19-6077-493A-B71D-8A7C29441DB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AE440DF-21D3-4070-9084-210977C1AA30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381A8BE-06B0-445C-95B5-266A00EA12F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81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" grpId="0" animBg="1"/>
      <p:bldP spid="46" grpId="0"/>
      <p:bldP spid="51" grpId="0"/>
      <p:bldP spid="52" grpId="0"/>
      <p:bldP spid="35" grpId="0" animBg="1"/>
      <p:bldP spid="36" grpId="0" animBg="1"/>
      <p:bldP spid="38" grpId="0"/>
      <p:bldP spid="41" grpId="0"/>
      <p:bldP spid="26" grpId="0" animBg="1"/>
      <p:bldP spid="27" grpId="0" animBg="1"/>
      <p:bldP spid="61" grpId="0"/>
      <p:bldP spid="62" grpId="0"/>
      <p:bldP spid="67" grpId="0"/>
      <p:bldP spid="72" grpId="0"/>
      <p:bldP spid="80" grpId="0" animBg="1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24949" y="3091331"/>
            <a:ext cx="2772000" cy="3526761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B624213-8422-4487-8D5B-452D80CB7E27}"/>
              </a:ext>
            </a:extLst>
          </p:cNvPr>
          <p:cNvGrpSpPr/>
          <p:nvPr/>
        </p:nvGrpSpPr>
        <p:grpSpPr>
          <a:xfrm>
            <a:off x="1758051" y="1179191"/>
            <a:ext cx="8893629" cy="5504477"/>
            <a:chOff x="8463659" y="1152434"/>
            <a:chExt cx="8917471" cy="5504477"/>
          </a:xfrm>
        </p:grpSpPr>
        <p:pic>
          <p:nvPicPr>
            <p:cNvPr id="10" name="図 9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054A9914-FC03-4FF5-A497-57AF5FF46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63659" y="1736148"/>
              <a:ext cx="782362" cy="1529758"/>
            </a:xfrm>
            <a:prstGeom prst="rect">
              <a:avLst/>
            </a:prstGeom>
          </p:spPr>
        </p:pic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7B3B1316-CC10-4317-B558-98A1437693E8}"/>
                </a:ext>
              </a:extLst>
            </p:cNvPr>
            <p:cNvSpPr txBox="1">
              <a:spLocks/>
            </p:cNvSpPr>
            <p:nvPr/>
          </p:nvSpPr>
          <p:spPr>
            <a:xfrm>
              <a:off x="9115985" y="1152434"/>
              <a:ext cx="8265145" cy="65896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4000" dirty="0">
                  <a:latin typeface="+mj-ea"/>
                  <a:cs typeface="Calibri Light"/>
                </a:rPr>
                <a:t>２分で水そうがいっぱいになる</a:t>
              </a:r>
              <a:r>
                <a:rPr lang="ja-JP" altLang="en-US" sz="4000" dirty="0">
                  <a:latin typeface="+mj-ea"/>
                  <a:ea typeface="ＭＳ Ｐゴシック"/>
                  <a:cs typeface="Calibri Light"/>
                </a:rPr>
                <a:t>じゃ口</a:t>
              </a:r>
              <a:r>
                <a:rPr lang="en-US" altLang="ja-JP" sz="4000" dirty="0">
                  <a:latin typeface="+mj-ea"/>
                  <a:ea typeface="ＭＳ Ｐゴシック"/>
                  <a:cs typeface="Calibri Light"/>
                </a:rPr>
                <a:t>A</a:t>
              </a: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3BA89AC5-FA4C-4D41-970A-11DE30823EC6}"/>
                </a:ext>
              </a:extLst>
            </p:cNvPr>
            <p:cNvGrpSpPr/>
            <p:nvPr/>
          </p:nvGrpSpPr>
          <p:grpSpPr>
            <a:xfrm>
              <a:off x="8813724" y="3036898"/>
              <a:ext cx="2813819" cy="3620013"/>
              <a:chOff x="7026434" y="2883314"/>
              <a:chExt cx="2813819" cy="3620013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010FA7E-74B4-4813-A4C4-F3A38C8DED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883314"/>
                <a:ext cx="0" cy="360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F128E993-6471-48D2-8D65-2D7F0A084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6479441"/>
                <a:ext cx="279724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7D080A28-E0C6-4B06-AE9B-DA25361EC2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40253" y="2903327"/>
                <a:ext cx="0" cy="360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15847" y="4819495"/>
            <a:ext cx="2772000" cy="180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678145" y="2798436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74735" y="4368880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232106" y="4034795"/>
            <a:ext cx="555388" cy="1461509"/>
            <a:chOff x="79181" y="51055"/>
            <a:chExt cx="163881" cy="418205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91698" y="205053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2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84554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7096035" y="2163911"/>
            <a:ext cx="3965448" cy="29879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したとき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</a:p>
          <a:p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ea typeface="ＭＳ Ｐゴシック"/>
                <a:cs typeface="Calibri Light"/>
              </a:rPr>
              <a:t>のじゃ口で水そうに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水を入れました。お風呂の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どこまで水が入ったでしょう。入ったところに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30509" y="4843552"/>
            <a:ext cx="277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12036" y="3091363"/>
            <a:ext cx="280144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4949" y="4849459"/>
            <a:ext cx="277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366075" y="435373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08223" y="277433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022143" y="4186600"/>
            <a:ext cx="1109821" cy="129262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45BB1CB8-5A69-4092-B2E9-CD626702E302}"/>
              </a:ext>
            </a:extLst>
          </p:cNvPr>
          <p:cNvSpPr txBox="1">
            <a:spLocks/>
          </p:cNvSpPr>
          <p:nvPr/>
        </p:nvSpPr>
        <p:spPr>
          <a:xfrm>
            <a:off x="1815248" y="104825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1254000" y="6295126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テキスト ボックス 58">
            <a:extLst>
              <a:ext uri="{FF2B5EF4-FFF2-40B4-BE49-F238E27FC236}">
                <a16:creationId xmlns:a16="http://schemas.microsoft.com/office/drawing/2014/main" id="{3FE6BEC5-F835-4644-A74C-017ABD3271CC}"/>
              </a:ext>
            </a:extLst>
          </p:cNvPr>
          <p:cNvSpPr txBox="1"/>
          <p:nvPr/>
        </p:nvSpPr>
        <p:spPr>
          <a:xfrm>
            <a:off x="4887847" y="240570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25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9" grpId="0"/>
      <p:bldP spid="20" grpId="0"/>
      <p:bldP spid="29" grpId="0"/>
      <p:bldP spid="30" grpId="0"/>
      <p:bldP spid="38" grpId="0"/>
      <p:bldP spid="39" grpId="0"/>
      <p:bldP spid="25" grpId="0" animBg="1"/>
      <p:bldP spid="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279710"/>
            <a:ext cx="6096000" cy="746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/>
          <p:nvPr/>
        </p:nvCxnSpPr>
        <p:spPr>
          <a:xfrm>
            <a:off x="21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/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5473835" y="2077193"/>
            <a:ext cx="555388" cy="1047866"/>
            <a:chOff x="79181" y="114612"/>
            <a:chExt cx="163881" cy="299842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6FDF5C1-2CB8-43EC-A457-251F79FF8838}"/>
              </a:ext>
            </a:extLst>
          </p:cNvPr>
          <p:cNvSpPr/>
          <p:nvPr/>
        </p:nvSpPr>
        <p:spPr>
          <a:xfrm>
            <a:off x="5346551" y="21168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A4787D-73FB-4A12-91F6-F84AB62375A5}"/>
              </a:ext>
            </a:extLst>
          </p:cNvPr>
          <p:cNvSpPr txBox="1">
            <a:spLocks/>
          </p:cNvSpPr>
          <p:nvPr/>
        </p:nvSpPr>
        <p:spPr>
          <a:xfrm>
            <a:off x="4618839" y="4171570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72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8" grpId="0" animBg="1"/>
      <p:bldP spid="1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4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4288687" y="2125637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6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4189886" y="215664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3462174" y="4211355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0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D8F315C-13CF-4DB7-BC1E-5ED6AFCFF9FD}"/>
              </a:ext>
            </a:extLst>
          </p:cNvPr>
          <p:cNvSpPr/>
          <p:nvPr/>
        </p:nvSpPr>
        <p:spPr>
          <a:xfrm>
            <a:off x="7144868" y="2122716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6DBA460-E445-4F73-9EEF-2FF39F9F6E5F}"/>
              </a:ext>
            </a:extLst>
          </p:cNvPr>
          <p:cNvGrpSpPr/>
          <p:nvPr/>
        </p:nvGrpSpPr>
        <p:grpSpPr>
          <a:xfrm>
            <a:off x="5509146" y="2060193"/>
            <a:ext cx="542835" cy="1047870"/>
            <a:chOff x="79181" y="114612"/>
            <a:chExt cx="163881" cy="299843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E023CB67-0F08-4803-A0CB-D971D2984276}"/>
                </a:ext>
              </a:extLst>
            </p:cNvPr>
            <p:cNvSpPr txBox="1"/>
            <p:nvPr/>
          </p:nvSpPr>
          <p:spPr>
            <a:xfrm>
              <a:off x="92476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3B52780-6B48-42EE-BE00-83DCA5DC158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0B4CC2B-DA62-4E52-9A43-51AE74E8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1B004D6-9ABF-4A42-B985-9F216549E080}"/>
              </a:ext>
            </a:extLst>
          </p:cNvPr>
          <p:cNvGrpSpPr/>
          <p:nvPr/>
        </p:nvGrpSpPr>
        <p:grpSpPr>
          <a:xfrm>
            <a:off x="7241898" y="2060193"/>
            <a:ext cx="555388" cy="1047870"/>
            <a:chOff x="79181" y="114612"/>
            <a:chExt cx="163881" cy="299843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6C670367-30BA-4A4C-9A4D-CF44553842FA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3F953017-A17D-4EB0-878E-037A375443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141B2DB-2D59-447F-8F38-12FB6E489D5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52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28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2599830" y="2057903"/>
            <a:ext cx="646331" cy="1047870"/>
            <a:chOff x="67079" y="114612"/>
            <a:chExt cx="190716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43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2557381" y="2096550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1836734" y="4551742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2AF17A3-A850-49D2-A6A9-EE51163CD903}"/>
              </a:ext>
            </a:extLst>
          </p:cNvPr>
          <p:cNvCxnSpPr>
            <a:cxnSpLocks/>
          </p:cNvCxnSpPr>
          <p:nvPr/>
        </p:nvCxnSpPr>
        <p:spPr>
          <a:xfrm>
            <a:off x="35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93E054A-34FB-4784-9B85-124DC3700528}"/>
              </a:ext>
            </a:extLst>
          </p:cNvPr>
          <p:cNvCxnSpPr>
            <a:cxnSpLocks/>
          </p:cNvCxnSpPr>
          <p:nvPr/>
        </p:nvCxnSpPr>
        <p:spPr>
          <a:xfrm>
            <a:off x="50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F0AAE99-C837-4A3C-AB39-69BA08700C83}"/>
              </a:ext>
            </a:extLst>
          </p:cNvPr>
          <p:cNvCxnSpPr>
            <a:cxnSpLocks/>
          </p:cNvCxnSpPr>
          <p:nvPr/>
        </p:nvCxnSpPr>
        <p:spPr>
          <a:xfrm>
            <a:off x="71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94A0C56-B24A-4D67-9114-EE2459C830DC}"/>
              </a:ext>
            </a:extLst>
          </p:cNvPr>
          <p:cNvCxnSpPr>
            <a:cxnSpLocks/>
          </p:cNvCxnSpPr>
          <p:nvPr/>
        </p:nvCxnSpPr>
        <p:spPr>
          <a:xfrm>
            <a:off x="64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3341E4A-4D9E-40F7-9A4E-712EAF7BEEEC}"/>
              </a:ext>
            </a:extLst>
          </p:cNvPr>
          <p:cNvCxnSpPr>
            <a:cxnSpLocks/>
          </p:cNvCxnSpPr>
          <p:nvPr/>
        </p:nvCxnSpPr>
        <p:spPr>
          <a:xfrm>
            <a:off x="79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60EC214-39F5-4E41-A7C6-EB077BF3D823}"/>
              </a:ext>
            </a:extLst>
          </p:cNvPr>
          <p:cNvCxnSpPr>
            <a:cxnSpLocks/>
          </p:cNvCxnSpPr>
          <p:nvPr/>
        </p:nvCxnSpPr>
        <p:spPr>
          <a:xfrm>
            <a:off x="86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A81C496-E134-4EAE-9BFE-1C41578A1FF5}"/>
              </a:ext>
            </a:extLst>
          </p:cNvPr>
          <p:cNvSpPr/>
          <p:nvPr/>
        </p:nvSpPr>
        <p:spPr>
          <a:xfrm>
            <a:off x="5376805" y="21105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1DA76DF-CD46-493F-8C80-21D6F1229C14}"/>
              </a:ext>
            </a:extLst>
          </p:cNvPr>
          <p:cNvGrpSpPr/>
          <p:nvPr/>
        </p:nvGrpSpPr>
        <p:grpSpPr>
          <a:xfrm>
            <a:off x="6299255" y="2054784"/>
            <a:ext cx="478058" cy="1047866"/>
            <a:chOff x="92477" y="114612"/>
            <a:chExt cx="141063" cy="29984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0C3725DC-13BE-4F1E-9FFC-AC459EE49BEB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EC62DE09-84B3-49DC-AB60-F3994498D60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A6E2356-2E23-4543-83F6-47D30604E72E}"/>
                </a:ext>
              </a:extLst>
            </p:cNvPr>
            <p:cNvCxnSpPr>
              <a:cxnSpLocks/>
            </p:cNvCxnSpPr>
            <p:nvPr/>
          </p:nvCxnSpPr>
          <p:spPr>
            <a:xfrm>
              <a:off x="92477" y="274320"/>
              <a:ext cx="1410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8D43EF54-EBB1-448E-B36A-A14314AEC5DC}"/>
              </a:ext>
            </a:extLst>
          </p:cNvPr>
          <p:cNvGrpSpPr/>
          <p:nvPr/>
        </p:nvGrpSpPr>
        <p:grpSpPr>
          <a:xfrm>
            <a:off x="5449669" y="2057903"/>
            <a:ext cx="646331" cy="1047870"/>
            <a:chOff x="67079" y="114612"/>
            <a:chExt cx="190716" cy="299843"/>
          </a:xfrm>
        </p:grpSpPr>
        <p:sp>
          <p:nvSpPr>
            <p:cNvPr id="45" name="テキスト ボックス 57">
              <a:extLst>
                <a:ext uri="{FF2B5EF4-FFF2-40B4-BE49-F238E27FC236}">
                  <a16:creationId xmlns:a16="http://schemas.microsoft.com/office/drawing/2014/main" id="{4EDB2E42-DD3A-4E48-861F-A7B851B6118D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2C39F2EB-953A-49BF-8298-FD124E6BD7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6D49C59-2E85-4C0F-9FCA-BD1314248D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18">
            <a:extLst>
              <a:ext uri="{FF2B5EF4-FFF2-40B4-BE49-F238E27FC236}">
                <a16:creationId xmlns:a16="http://schemas.microsoft.com/office/drawing/2014/main" id="{6D83F88F-8AEE-4155-ABD8-69FD2942291A}"/>
              </a:ext>
            </a:extLst>
          </p:cNvPr>
          <p:cNvSpPr txBox="1"/>
          <p:nvPr/>
        </p:nvSpPr>
        <p:spPr>
          <a:xfrm>
            <a:off x="5872458" y="2354846"/>
            <a:ext cx="647147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103281E-83DD-4455-AB94-4AAA85C10181}"/>
              </a:ext>
            </a:extLst>
          </p:cNvPr>
          <p:cNvCxnSpPr>
            <a:cxnSpLocks/>
          </p:cNvCxnSpPr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7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39" grpId="0" animBg="1"/>
      <p:bldP spid="4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ひかりさんは，家から学校まで行くのに，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34894" cy="1276350"/>
            <a:chOff x="0" y="0"/>
            <a:chExt cx="7075714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2002694" y="0"/>
              <a:ext cx="5073020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3397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206870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03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8B4B387F-4986-45F7-B8DC-CCAD73BA5183}"/>
              </a:ext>
            </a:extLst>
          </p:cNvPr>
          <p:cNvSpPr txBox="1">
            <a:spLocks/>
          </p:cNvSpPr>
          <p:nvPr/>
        </p:nvSpPr>
        <p:spPr>
          <a:xfrm>
            <a:off x="2628823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29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1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1069330" y="107997"/>
            <a:ext cx="9076994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957313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000" dirty="0"/>
              <a:t>6</a:t>
            </a:r>
            <a:r>
              <a:rPr kumimoji="1" lang="ja-JP" altLang="en-US" sz="40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563121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56489" y="3905247"/>
            <a:ext cx="2166241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392233" y="4792731"/>
            <a:ext cx="6364487" cy="17479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全体を１とみたとき，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「何分の一」　歩いたの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2CCDF4A-B126-430E-9182-87690E1FBC27}"/>
              </a:ext>
            </a:extLst>
          </p:cNvPr>
          <p:cNvGrpSpPr/>
          <p:nvPr/>
        </p:nvGrpSpPr>
        <p:grpSpPr>
          <a:xfrm>
            <a:off x="2836201" y="1273153"/>
            <a:ext cx="555388" cy="1047866"/>
            <a:chOff x="79181" y="114612"/>
            <a:chExt cx="163881" cy="299842"/>
          </a:xfrm>
        </p:grpSpPr>
        <p:sp>
          <p:nvSpPr>
            <p:cNvPr id="25" name="テキスト ボックス 57">
              <a:extLst>
                <a:ext uri="{FF2B5EF4-FFF2-40B4-BE49-F238E27FC236}">
                  <a16:creationId xmlns:a16="http://schemas.microsoft.com/office/drawing/2014/main" id="{D3006ACA-F267-413B-8EED-8140CB6A172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6" name="テキスト ボックス 58">
              <a:extLst>
                <a:ext uri="{FF2B5EF4-FFF2-40B4-BE49-F238E27FC236}">
                  <a16:creationId xmlns:a16="http://schemas.microsoft.com/office/drawing/2014/main" id="{8533B776-06BE-4531-BF8B-75938C7B710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4C645B2-A65E-4981-9B85-D9FEA63C7B8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10F58DB-A80D-4B75-9085-CE3663B74205}"/>
              </a:ext>
            </a:extLst>
          </p:cNvPr>
          <p:cNvSpPr/>
          <p:nvPr/>
        </p:nvSpPr>
        <p:spPr>
          <a:xfrm>
            <a:off x="2805894" y="14270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23" grpId="0"/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58" y="1551508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96278" y="3515494"/>
            <a:ext cx="1878126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D6BF5D12-A979-48D5-B3A3-923546A1CD39}"/>
              </a:ext>
            </a:extLst>
          </p:cNvPr>
          <p:cNvSpPr txBox="1">
            <a:spLocks/>
          </p:cNvSpPr>
          <p:nvPr/>
        </p:nvSpPr>
        <p:spPr>
          <a:xfrm>
            <a:off x="3273994" y="4016326"/>
            <a:ext cx="1876846" cy="5080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2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DC1370E-1DD1-46E7-9F7E-5935181CC118}"/>
              </a:ext>
            </a:extLst>
          </p:cNvPr>
          <p:cNvSpPr txBox="1">
            <a:spLocks/>
          </p:cNvSpPr>
          <p:nvPr/>
        </p:nvSpPr>
        <p:spPr>
          <a:xfrm>
            <a:off x="3851763" y="4379165"/>
            <a:ext cx="1811424" cy="5800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3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09D8B2B1-28E9-4AF2-A454-560C56CF1747}"/>
              </a:ext>
            </a:extLst>
          </p:cNvPr>
          <p:cNvSpPr txBox="1">
            <a:spLocks/>
          </p:cNvSpPr>
          <p:nvPr/>
        </p:nvSpPr>
        <p:spPr>
          <a:xfrm>
            <a:off x="4375069" y="4786665"/>
            <a:ext cx="1811424" cy="5117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4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6364B840-CECB-4C1A-9615-5109B5D64D00}"/>
              </a:ext>
            </a:extLst>
          </p:cNvPr>
          <p:cNvSpPr txBox="1">
            <a:spLocks/>
          </p:cNvSpPr>
          <p:nvPr/>
        </p:nvSpPr>
        <p:spPr>
          <a:xfrm>
            <a:off x="4892481" y="5165849"/>
            <a:ext cx="1817318" cy="4613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5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351914AE-9E38-4A24-BA78-B733A6C6A0EF}"/>
              </a:ext>
            </a:extLst>
          </p:cNvPr>
          <p:cNvSpPr txBox="1">
            <a:spLocks/>
          </p:cNvSpPr>
          <p:nvPr/>
        </p:nvSpPr>
        <p:spPr>
          <a:xfrm>
            <a:off x="5280781" y="5546896"/>
            <a:ext cx="2085443" cy="5117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6</a:t>
            </a:r>
            <a:r>
              <a:rPr lang="ja-JP" altLang="en-US" sz="3200" dirty="0">
                <a:ea typeface="ＭＳ Ｐゴシック"/>
                <a:cs typeface="Calibri Light"/>
              </a:rPr>
              <a:t>分学校着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B02A7CB-B810-4C93-83B0-CC1BD68AA4F2}"/>
              </a:ext>
            </a:extLst>
          </p:cNvPr>
          <p:cNvGrpSpPr/>
          <p:nvPr/>
        </p:nvGrpSpPr>
        <p:grpSpPr>
          <a:xfrm>
            <a:off x="2891448" y="1497652"/>
            <a:ext cx="405643" cy="942345"/>
            <a:chOff x="97339" y="132224"/>
            <a:chExt cx="119695" cy="269648"/>
          </a:xfrm>
        </p:grpSpPr>
        <p:sp>
          <p:nvSpPr>
            <p:cNvPr id="24" name="テキスト ボックス 57">
              <a:extLst>
                <a:ext uri="{FF2B5EF4-FFF2-40B4-BE49-F238E27FC236}">
                  <a16:creationId xmlns:a16="http://schemas.microsoft.com/office/drawing/2014/main" id="{7F6DB6DD-FBCC-4487-A396-FDF079DD1DA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5" name="テキスト ボックス 58">
              <a:extLst>
                <a:ext uri="{FF2B5EF4-FFF2-40B4-BE49-F238E27FC236}">
                  <a16:creationId xmlns:a16="http://schemas.microsoft.com/office/drawing/2014/main" id="{1AB2928D-C0E5-450A-A907-E05F86D775B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321CAF5-51AA-4EF2-A08F-7B4C48EC8045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540C89D-CC43-4288-9B2D-679C17A701D3}"/>
              </a:ext>
            </a:extLst>
          </p:cNvPr>
          <p:cNvGrpSpPr/>
          <p:nvPr/>
        </p:nvGrpSpPr>
        <p:grpSpPr>
          <a:xfrm>
            <a:off x="3363437" y="1520233"/>
            <a:ext cx="405643" cy="942345"/>
            <a:chOff x="97339" y="132224"/>
            <a:chExt cx="119695" cy="269648"/>
          </a:xfrm>
        </p:grpSpPr>
        <p:sp>
          <p:nvSpPr>
            <p:cNvPr id="28" name="テキスト ボックス 57">
              <a:extLst>
                <a:ext uri="{FF2B5EF4-FFF2-40B4-BE49-F238E27FC236}">
                  <a16:creationId xmlns:a16="http://schemas.microsoft.com/office/drawing/2014/main" id="{4F32FB27-8912-41A6-B57C-120E3A21F0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58">
              <a:extLst>
                <a:ext uri="{FF2B5EF4-FFF2-40B4-BE49-F238E27FC236}">
                  <a16:creationId xmlns:a16="http://schemas.microsoft.com/office/drawing/2014/main" id="{88214E9A-C0FD-41C3-8880-BD69E1FE72F6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8F6675D0-C0EB-48D1-A9BF-D9A1FDD0321B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F77E16C-7298-4C53-9B5C-266849927C7A}"/>
              </a:ext>
            </a:extLst>
          </p:cNvPr>
          <p:cNvGrpSpPr/>
          <p:nvPr/>
        </p:nvGrpSpPr>
        <p:grpSpPr>
          <a:xfrm>
            <a:off x="3827343" y="1512305"/>
            <a:ext cx="405643" cy="942345"/>
            <a:chOff x="97339" y="132224"/>
            <a:chExt cx="119695" cy="269648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805A8CA8-6505-408D-BE5A-EAD0B3EBC6C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8BF9DEC9-4265-4347-98AD-4AF6D9B6DD11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324175B-EAE1-4BC3-B788-930E652A1AC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120793C-C6F9-4AF4-9193-870C78407C92}"/>
              </a:ext>
            </a:extLst>
          </p:cNvPr>
          <p:cNvGrpSpPr/>
          <p:nvPr/>
        </p:nvGrpSpPr>
        <p:grpSpPr>
          <a:xfrm>
            <a:off x="4281039" y="1520233"/>
            <a:ext cx="405643" cy="942345"/>
            <a:chOff x="97339" y="132224"/>
            <a:chExt cx="119695" cy="269648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0A90DD91-C7F0-4E96-9639-F745500D48B4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E22C81A1-CD26-4125-A6B2-60119149CE1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11FFA6E-662E-46CB-8328-076A05B473C7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41CDF24-2A4A-4701-9BA4-E7C62454ACE7}"/>
              </a:ext>
            </a:extLst>
          </p:cNvPr>
          <p:cNvGrpSpPr/>
          <p:nvPr/>
        </p:nvGrpSpPr>
        <p:grpSpPr>
          <a:xfrm>
            <a:off x="4757475" y="1523065"/>
            <a:ext cx="405643" cy="942345"/>
            <a:chOff x="97339" y="132224"/>
            <a:chExt cx="119695" cy="269648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DCF3EC93-7D7E-4399-AA6B-E805F19694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6BAA8E64-EEB3-49E9-BA82-F62A53AEA727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9F29041-EFE8-4844-BE6B-01794E62CB88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5805C25-5CA3-4D67-B797-A1BB2E1AB8BB}"/>
              </a:ext>
            </a:extLst>
          </p:cNvPr>
          <p:cNvGrpSpPr/>
          <p:nvPr/>
        </p:nvGrpSpPr>
        <p:grpSpPr>
          <a:xfrm>
            <a:off x="5231259" y="1515007"/>
            <a:ext cx="405643" cy="942345"/>
            <a:chOff x="97339" y="132224"/>
            <a:chExt cx="119695" cy="269648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65416A25-FD78-4237-BEBA-CAAA9E0347DB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072B90D0-4427-49D5-BC00-536820321253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9D7926C-7E54-476A-8FA3-525E78408EDE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1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5586" y="2987758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605919"/>
            <a:ext cx="1106871" cy="66412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70" y="1561129"/>
            <a:ext cx="1075624" cy="7529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4BF3B5A2-DA2A-484D-AFC3-867C102F34F6}"/>
              </a:ext>
            </a:extLst>
          </p:cNvPr>
          <p:cNvSpPr txBox="1">
            <a:spLocks/>
          </p:cNvSpPr>
          <p:nvPr/>
        </p:nvSpPr>
        <p:spPr>
          <a:xfrm>
            <a:off x="6514392" y="823608"/>
            <a:ext cx="5628721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98237" y="3572533"/>
            <a:ext cx="555388" cy="1135796"/>
            <a:chOff x="79181" y="114612"/>
            <a:chExt cx="163881" cy="325002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101999" y="25467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513255" y="4629897"/>
            <a:ext cx="555388" cy="1071254"/>
            <a:chOff x="79181" y="114612"/>
            <a:chExt cx="163881" cy="3065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8FC0271-D871-4F26-8918-DA2076C4A86F}"/>
              </a:ext>
            </a:extLst>
          </p:cNvPr>
          <p:cNvCxnSpPr/>
          <p:nvPr/>
        </p:nvCxnSpPr>
        <p:spPr>
          <a:xfrm>
            <a:off x="2614263" y="2623603"/>
            <a:ext cx="4696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4F3AB-FFA7-457B-8795-9BEF372E03F5}"/>
              </a:ext>
            </a:extLst>
          </p:cNvPr>
          <p:cNvCxnSpPr>
            <a:cxnSpLocks/>
          </p:cNvCxnSpPr>
          <p:nvPr/>
        </p:nvCxnSpPr>
        <p:spPr>
          <a:xfrm>
            <a:off x="2605593" y="2623603"/>
            <a:ext cx="9247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3A1A6CE9-D081-4CE0-9AF1-0EF0449B6D7D}"/>
              </a:ext>
            </a:extLst>
          </p:cNvPr>
          <p:cNvSpPr txBox="1"/>
          <p:nvPr/>
        </p:nvSpPr>
        <p:spPr>
          <a:xfrm>
            <a:off x="4021568" y="5888876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0A5C0FCA-9B55-4046-B4C1-B86E1B839D66}"/>
              </a:ext>
            </a:extLst>
          </p:cNvPr>
          <p:cNvGrpSpPr/>
          <p:nvPr/>
        </p:nvGrpSpPr>
        <p:grpSpPr>
          <a:xfrm>
            <a:off x="4712103" y="5667739"/>
            <a:ext cx="555388" cy="1071254"/>
            <a:chOff x="79181" y="114612"/>
            <a:chExt cx="163881" cy="306534"/>
          </a:xfrm>
        </p:grpSpPr>
        <p:sp>
          <p:nvSpPr>
            <p:cNvPr id="61" name="テキスト ボックス 57">
              <a:extLst>
                <a:ext uri="{FF2B5EF4-FFF2-40B4-BE49-F238E27FC236}">
                  <a16:creationId xmlns:a16="http://schemas.microsoft.com/office/drawing/2014/main" id="{58468730-CCE1-4589-B8DD-317718998C3E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2" name="テキスト ボックス 58">
              <a:extLst>
                <a:ext uri="{FF2B5EF4-FFF2-40B4-BE49-F238E27FC236}">
                  <a16:creationId xmlns:a16="http://schemas.microsoft.com/office/drawing/2014/main" id="{D9F47E5C-333E-4F27-8BA8-03F63C4B19E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18308A58-04E5-404E-B4AD-5B811FF00F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93343" y="5653720"/>
            <a:ext cx="555388" cy="1071254"/>
            <a:chOff x="79181" y="114612"/>
            <a:chExt cx="163881" cy="306534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1446AE5-6077-4821-948E-09C7FA3116EF}"/>
              </a:ext>
            </a:extLst>
          </p:cNvPr>
          <p:cNvCxnSpPr>
            <a:cxnSpLocks/>
          </p:cNvCxnSpPr>
          <p:nvPr/>
        </p:nvCxnSpPr>
        <p:spPr>
          <a:xfrm>
            <a:off x="2628823" y="2623603"/>
            <a:ext cx="14036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793577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798244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577107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69345" y="3536600"/>
            <a:ext cx="555388" cy="1071254"/>
            <a:chOff x="79181" y="114612"/>
            <a:chExt cx="163881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76482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69345" y="4507847"/>
            <a:ext cx="555388" cy="1071254"/>
            <a:chOff x="79181" y="114612"/>
            <a:chExt cx="163881" cy="306534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052612" y="580562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264039" y="581029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31904" y="6024837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104" name="テキスト ボックス 58">
            <a:extLst>
              <a:ext uri="{FF2B5EF4-FFF2-40B4-BE49-F238E27FC236}">
                <a16:creationId xmlns:a16="http://schemas.microsoft.com/office/drawing/2014/main" id="{DD97AE99-C03F-4B11-AB3B-09AD77C25A17}"/>
              </a:ext>
            </a:extLst>
          </p:cNvPr>
          <p:cNvSpPr txBox="1"/>
          <p:nvPr/>
        </p:nvSpPr>
        <p:spPr>
          <a:xfrm>
            <a:off x="9829070" y="567809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25957" y="5548649"/>
            <a:ext cx="555388" cy="1071254"/>
            <a:chOff x="79181" y="114612"/>
            <a:chExt cx="163881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F9F7707-2596-455E-BBA5-E8DE4EE5EFA9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18749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45C140C5-973E-4687-BC29-69FF867A2125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23626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FFE11BD6-4E24-4789-944D-F07B8FE6171C}"/>
              </a:ext>
            </a:extLst>
          </p:cNvPr>
          <p:cNvCxnSpPr>
            <a:cxnSpLocks/>
          </p:cNvCxnSpPr>
          <p:nvPr/>
        </p:nvCxnSpPr>
        <p:spPr>
          <a:xfrm>
            <a:off x="2628823" y="2618740"/>
            <a:ext cx="2798210" cy="54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2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4" grpId="0"/>
      <p:bldP spid="30" grpId="0"/>
      <p:bldP spid="36" grpId="0"/>
      <p:bldP spid="37" grpId="0"/>
      <p:bldP spid="58" grpId="0"/>
      <p:bldP spid="59" grpId="0"/>
      <p:bldP spid="69" grpId="0"/>
      <p:bldP spid="70" grpId="0"/>
      <p:bldP spid="90" grpId="0"/>
      <p:bldP spid="100" grpId="0"/>
      <p:bldP spid="101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880206" y="2320411"/>
            <a:ext cx="1123809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2</a:t>
            </a:r>
            <a:r>
              <a:rPr lang="ja-JP" altLang="en-US" dirty="0">
                <a:latin typeface="+mj-ea"/>
                <a:cs typeface="Calibri Light"/>
              </a:rPr>
              <a:t>分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6232921" y="284033"/>
            <a:ext cx="5926745" cy="56696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のじゃ口で水そうに水を入れると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水そう全体の　　水が入り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ました。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何分でいっぱいに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なりますか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843006" y="2159347"/>
            <a:ext cx="1109821" cy="906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B4E1125-F715-4C13-8B71-E358FBFC979E}"/>
              </a:ext>
            </a:extLst>
          </p:cNvPr>
          <p:cNvGrpSpPr/>
          <p:nvPr/>
        </p:nvGrpSpPr>
        <p:grpSpPr>
          <a:xfrm>
            <a:off x="1237797" y="1048257"/>
            <a:ext cx="4567494" cy="5686833"/>
            <a:chOff x="1237797" y="1048257"/>
            <a:chExt cx="4567494" cy="5686833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5CBCB39-BC73-46E6-B385-B870E4AE2F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8341" y="46365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D0CEB88-9A8F-4BBE-A604-555CC919995B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D8861F94-F78A-456F-BB7F-07A2DB4DABEA}"/>
                </a:ext>
              </a:extLst>
            </p:cNvPr>
            <p:cNvGrpSpPr/>
            <p:nvPr/>
          </p:nvGrpSpPr>
          <p:grpSpPr>
            <a:xfrm>
              <a:off x="1237797" y="1048257"/>
              <a:ext cx="4567494" cy="5686833"/>
              <a:chOff x="1237797" y="1048257"/>
              <a:chExt cx="4567494" cy="5686833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EE8C55A9-645A-4EA6-8756-1D95FC97CABA}"/>
                  </a:ext>
                </a:extLst>
              </p:cNvPr>
              <p:cNvSpPr/>
              <p:nvPr/>
            </p:nvSpPr>
            <p:spPr>
              <a:xfrm>
                <a:off x="2143423" y="2612857"/>
                <a:ext cx="2772000" cy="3996000"/>
              </a:xfrm>
              <a:prstGeom prst="rect">
                <a:avLst/>
              </a:prstGeom>
              <a:solidFill>
                <a:srgbClr val="97E4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5E62F780-A233-4947-AD7C-4AD3BDF67C4B}"/>
                  </a:ext>
                </a:extLst>
              </p:cNvPr>
              <p:cNvGrpSpPr/>
              <p:nvPr/>
            </p:nvGrpSpPr>
            <p:grpSpPr>
              <a:xfrm>
                <a:off x="1758052" y="1762905"/>
                <a:ext cx="3199289" cy="4972185"/>
                <a:chOff x="8463659" y="1809087"/>
                <a:chExt cx="3199289" cy="4972185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5B624213-8422-4487-8D5B-452D80CB7E27}"/>
                    </a:ext>
                  </a:extLst>
                </p:cNvPr>
                <p:cNvGrpSpPr/>
                <p:nvPr/>
              </p:nvGrpSpPr>
              <p:grpSpPr>
                <a:xfrm>
                  <a:off x="8463659" y="1809087"/>
                  <a:ext cx="3199289" cy="4917601"/>
                  <a:chOff x="8463659" y="1736148"/>
                  <a:chExt cx="3199289" cy="4917601"/>
                </a:xfrm>
              </p:grpSpPr>
              <p:pic>
                <p:nvPicPr>
                  <p:cNvPr id="10" name="図 9" descr="ボトル が含まれている画像&#10;&#10;自動的に生成された説明">
                    <a:extLst>
                      <a:ext uri="{FF2B5EF4-FFF2-40B4-BE49-F238E27FC236}">
                        <a16:creationId xmlns:a16="http://schemas.microsoft.com/office/drawing/2014/main" id="{054A9914-FC03-4FF5-A497-57AF5FF46F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8463659" y="1736148"/>
                    <a:ext cx="782362" cy="1529758"/>
                  </a:xfrm>
                  <a:prstGeom prst="rect">
                    <a:avLst/>
                  </a:prstGeom>
                </p:spPr>
              </p:pic>
              <p:grpSp>
                <p:nvGrpSpPr>
                  <p:cNvPr id="12" name="グループ化 11">
                    <a:extLst>
                      <a:ext uri="{FF2B5EF4-FFF2-40B4-BE49-F238E27FC236}">
                        <a16:creationId xmlns:a16="http://schemas.microsoft.com/office/drawing/2014/main" id="{3BA89AC5-FA4C-4D41-970A-11DE30823EC6}"/>
                      </a:ext>
                    </a:extLst>
                  </p:cNvPr>
                  <p:cNvGrpSpPr/>
                  <p:nvPr/>
                </p:nvGrpSpPr>
                <p:grpSpPr>
                  <a:xfrm>
                    <a:off x="8813724" y="2565851"/>
                    <a:ext cx="2849224" cy="4087898"/>
                    <a:chOff x="7026434" y="2412267"/>
                    <a:chExt cx="2849224" cy="4087898"/>
                  </a:xfrm>
                </p:grpSpPr>
                <p:cxnSp>
                  <p:nvCxnSpPr>
                    <p:cNvPr id="13" name="直線コネクタ 12">
                      <a:extLst>
                        <a:ext uri="{FF2B5EF4-FFF2-40B4-BE49-F238E27FC236}">
                          <a16:creationId xmlns:a16="http://schemas.microsoft.com/office/drawing/2014/main" id="{3010FA7E-74B4-4813-A4C4-F3A38C8DED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6434" y="2412267"/>
                      <a:ext cx="0" cy="408789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28E993-6471-48D2-8D65-2D7F0A0849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026434" y="6479441"/>
                      <a:ext cx="2849224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7D080A28-E0C6-4B06-AE9B-DA25361EC2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866421" y="2412267"/>
                      <a:ext cx="0" cy="408789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" name="タイトル 1">
                  <a:extLst>
                    <a:ext uri="{FF2B5EF4-FFF2-40B4-BE49-F238E27FC236}">
                      <a16:creationId xmlns:a16="http://schemas.microsoft.com/office/drawing/2014/main" id="{36FB98D9-B87F-4469-9630-0D03AC3BD66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258660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7" name="タイトル 1">
                  <a:extLst>
                    <a:ext uri="{FF2B5EF4-FFF2-40B4-BE49-F238E27FC236}">
                      <a16:creationId xmlns:a16="http://schemas.microsoft.com/office/drawing/2014/main" id="{C4CDB70B-76BB-42D4-8B3B-6A11203037B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459941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8" name="タイトル 1">
                  <a:extLst>
                    <a:ext uri="{FF2B5EF4-FFF2-40B4-BE49-F238E27FC236}">
                      <a16:creationId xmlns:a16="http://schemas.microsoft.com/office/drawing/2014/main" id="{A79F80B8-654C-42D4-8AF6-90AA4658A49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661223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</p:grp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7C987C26-C911-4879-AAB2-AC42E478D8A6}"/>
                  </a:ext>
                </a:extLst>
              </p:cNvPr>
              <p:cNvSpPr/>
              <p:nvPr/>
            </p:nvSpPr>
            <p:spPr>
              <a:xfrm>
                <a:off x="2134319" y="4666931"/>
                <a:ext cx="2782800" cy="196313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タイトル 1">
                <a:extLst>
                  <a:ext uri="{FF2B5EF4-FFF2-40B4-BE49-F238E27FC236}">
                    <a16:creationId xmlns:a16="http://schemas.microsoft.com/office/drawing/2014/main" id="{0A690570-0F0F-4801-9762-6289562652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37797" y="4383042"/>
                <a:ext cx="872283" cy="6006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0FF9290A-0082-48CF-99A5-4BEF2A57901D}"/>
                  </a:ext>
                </a:extLst>
              </p:cNvPr>
              <p:cNvGrpSpPr/>
              <p:nvPr/>
            </p:nvGrpSpPr>
            <p:grpSpPr>
              <a:xfrm>
                <a:off x="5249902" y="3866247"/>
                <a:ext cx="555389" cy="1489220"/>
                <a:chOff x="94006" y="51055"/>
                <a:chExt cx="163881" cy="426134"/>
              </a:xfrm>
            </p:grpSpPr>
            <p:sp>
              <p:nvSpPr>
                <p:cNvPr id="22" name="テキスト ボックス 57">
                  <a:extLst>
                    <a:ext uri="{FF2B5EF4-FFF2-40B4-BE49-F238E27FC236}">
                      <a16:creationId xmlns:a16="http://schemas.microsoft.com/office/drawing/2014/main" id="{3C77461E-E248-4886-9D0E-5B98264D4FA3}"/>
                    </a:ext>
                  </a:extLst>
                </p:cNvPr>
                <p:cNvSpPr txBox="1"/>
                <p:nvPr/>
              </p:nvSpPr>
              <p:spPr>
                <a:xfrm>
                  <a:off x="105323" y="212982"/>
                  <a:ext cx="137739" cy="264207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5400" dirty="0">
                      <a:latin typeface="+mj-ea"/>
                      <a:ea typeface="+mj-ea"/>
                    </a:rPr>
                    <a:t>2</a:t>
                  </a:r>
                  <a:endParaRPr kumimoji="1" lang="ja-JP" altLang="en-US" sz="5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23" name="テキスト ボックス 58">
                  <a:extLst>
                    <a:ext uri="{FF2B5EF4-FFF2-40B4-BE49-F238E27FC236}">
                      <a16:creationId xmlns:a16="http://schemas.microsoft.com/office/drawing/2014/main" id="{5911AE6E-CEF2-495B-BDB5-2B006CABCB2B}"/>
                    </a:ext>
                  </a:extLst>
                </p:cNvPr>
                <p:cNvSpPr txBox="1"/>
                <p:nvPr/>
              </p:nvSpPr>
              <p:spPr>
                <a:xfrm>
                  <a:off x="98179" y="51055"/>
                  <a:ext cx="156660" cy="264207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5400" dirty="0">
                      <a:latin typeface="+mj-ea"/>
                      <a:ea typeface="+mj-ea"/>
                    </a:rPr>
                    <a:t>1</a:t>
                  </a:r>
                  <a:endParaRPr kumimoji="1" lang="ja-JP" altLang="en-US" sz="5400" dirty="0">
                    <a:latin typeface="+mj-ea"/>
                    <a:ea typeface="+mj-ea"/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24CEA50B-7170-4D86-9C76-334A37D628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06" y="274320"/>
                  <a:ext cx="163881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タイトル 1">
                <a:extLst>
                  <a:ext uri="{FF2B5EF4-FFF2-40B4-BE49-F238E27FC236}">
                    <a16:creationId xmlns:a16="http://schemas.microsoft.com/office/drawing/2014/main" id="{45BB1CB8-5A69-4092-B2E9-CD626702E3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5248" y="1048257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A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C0125B15-B636-4ED1-B0C9-14A2D5EEF2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5934" y="6249386"/>
                <a:ext cx="87228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0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5996725-AA90-4D7F-8BE7-AA31F5B18AB3}"/>
              </a:ext>
            </a:extLst>
          </p:cNvPr>
          <p:cNvGrpSpPr/>
          <p:nvPr/>
        </p:nvGrpSpPr>
        <p:grpSpPr>
          <a:xfrm>
            <a:off x="9240870" y="1511444"/>
            <a:ext cx="555389" cy="1489220"/>
            <a:chOff x="94006" y="51055"/>
            <a:chExt cx="163881" cy="4261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7D920061-84CE-4910-AEBF-4EF22FF8AF15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8600A9A4-59B1-4BC9-A8E5-5283929D331A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64485F5-A44D-49C8-BB0D-CFDCB3AEAF29}"/>
                </a:ext>
              </a:extLst>
            </p:cNvPr>
            <p:cNvCxnSpPr>
              <a:cxnSpLocks/>
            </p:cNvCxnSpPr>
            <p:nvPr/>
          </p:nvCxnSpPr>
          <p:spPr>
            <a:xfrm>
              <a:off x="94006" y="274320"/>
              <a:ext cx="16388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58">
            <a:extLst>
              <a:ext uri="{FF2B5EF4-FFF2-40B4-BE49-F238E27FC236}">
                <a16:creationId xmlns:a16="http://schemas.microsoft.com/office/drawing/2014/main" id="{81E6F577-1613-47E8-BC45-E584EFD01D3E}"/>
              </a:ext>
            </a:extLst>
          </p:cNvPr>
          <p:cNvSpPr txBox="1"/>
          <p:nvPr/>
        </p:nvSpPr>
        <p:spPr>
          <a:xfrm>
            <a:off x="5041192" y="1966436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03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2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36" y="1587881"/>
            <a:ext cx="998339" cy="59900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47" y="1609111"/>
            <a:ext cx="998339" cy="6988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506345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511012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289875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32859" y="3249368"/>
            <a:ext cx="646331" cy="1071254"/>
            <a:chOff x="68415" y="114612"/>
            <a:chExt cx="190716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68415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477592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18978" y="4220615"/>
            <a:ext cx="646331" cy="1060277"/>
            <a:chOff x="64319" y="114612"/>
            <a:chExt cx="190716" cy="303393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64319" y="233061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100388" y="5519481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311815" y="5524148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79680" y="5738692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72708" y="5263803"/>
            <a:ext cx="646331" cy="1071254"/>
            <a:chOff x="67079" y="114612"/>
            <a:chExt cx="190716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67079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18">
            <a:extLst>
              <a:ext uri="{FF2B5EF4-FFF2-40B4-BE49-F238E27FC236}">
                <a16:creationId xmlns:a16="http://schemas.microsoft.com/office/drawing/2014/main" id="{E1FC26CE-8424-4B99-BB97-251B92E06F44}"/>
              </a:ext>
            </a:extLst>
          </p:cNvPr>
          <p:cNvSpPr txBox="1"/>
          <p:nvPr/>
        </p:nvSpPr>
        <p:spPr>
          <a:xfrm>
            <a:off x="9328881" y="4430147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5D1C91E-73EB-4EFC-B1A8-43B31EE188D0}"/>
              </a:ext>
            </a:extLst>
          </p:cNvPr>
          <p:cNvGrpSpPr/>
          <p:nvPr/>
        </p:nvGrpSpPr>
        <p:grpSpPr>
          <a:xfrm>
            <a:off x="9923871" y="4207545"/>
            <a:ext cx="555388" cy="1082011"/>
            <a:chOff x="79181" y="114612"/>
            <a:chExt cx="163881" cy="309612"/>
          </a:xfrm>
        </p:grpSpPr>
        <p:sp>
          <p:nvSpPr>
            <p:cNvPr id="93" name="テキスト ボックス 57">
              <a:extLst>
                <a:ext uri="{FF2B5EF4-FFF2-40B4-BE49-F238E27FC236}">
                  <a16:creationId xmlns:a16="http://schemas.microsoft.com/office/drawing/2014/main" id="{EEF08835-6A8A-42F1-956B-60E102FC2FD9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4" name="テキスト ボックス 58">
              <a:extLst>
                <a:ext uri="{FF2B5EF4-FFF2-40B4-BE49-F238E27FC236}">
                  <a16:creationId xmlns:a16="http://schemas.microsoft.com/office/drawing/2014/main" id="{1ABEDF5E-8209-44EC-89B8-30A62CE1DD6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1863A09-8783-4FEF-AFC3-690FC5445C6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121375E3-0AC3-475E-978B-5632D8B6D7C3}"/>
              </a:ext>
            </a:extLst>
          </p:cNvPr>
          <p:cNvGrpSpPr/>
          <p:nvPr/>
        </p:nvGrpSpPr>
        <p:grpSpPr>
          <a:xfrm>
            <a:off x="9875837" y="5299757"/>
            <a:ext cx="555388" cy="1082011"/>
            <a:chOff x="79181" y="114612"/>
            <a:chExt cx="163881" cy="309612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129E3401-1FCE-4EF2-9335-7B31A648BFDF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3" name="テキスト ボックス 58">
              <a:extLst>
                <a:ext uri="{FF2B5EF4-FFF2-40B4-BE49-F238E27FC236}">
                  <a16:creationId xmlns:a16="http://schemas.microsoft.com/office/drawing/2014/main" id="{41CBBC15-E18E-4BC3-9EB2-FD35A16664E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E9AE0FC3-981B-4B19-8F6F-BA94882C69E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C504749-301F-458B-83F4-995B7DE7A0C5}"/>
              </a:ext>
            </a:extLst>
          </p:cNvPr>
          <p:cNvSpPr txBox="1">
            <a:spLocks/>
          </p:cNvSpPr>
          <p:nvPr/>
        </p:nvSpPr>
        <p:spPr>
          <a:xfrm>
            <a:off x="6638058" y="760489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12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69" grpId="0"/>
      <p:bldP spid="70" grpId="0"/>
      <p:bldP spid="90" grpId="0"/>
      <p:bldP spid="100" grpId="0"/>
      <p:bldP spid="101" grpId="0"/>
      <p:bldP spid="91" grpId="0"/>
      <p:bldP spid="8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8" y="1489998"/>
            <a:ext cx="1176555" cy="70593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332" y="1621378"/>
            <a:ext cx="854983" cy="59848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1F1A930-1B49-4AEC-82D5-AFA798D9E085}"/>
              </a:ext>
            </a:extLst>
          </p:cNvPr>
          <p:cNvSpPr txBox="1">
            <a:spLocks/>
          </p:cNvSpPr>
          <p:nvPr/>
        </p:nvSpPr>
        <p:spPr>
          <a:xfrm>
            <a:off x="6693381" y="1038445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93B97834-C4D5-46BA-99C3-8ACA809D315A}"/>
              </a:ext>
            </a:extLst>
          </p:cNvPr>
          <p:cNvGrpSpPr/>
          <p:nvPr/>
        </p:nvGrpSpPr>
        <p:grpSpPr>
          <a:xfrm>
            <a:off x="5976002" y="4594147"/>
            <a:ext cx="646331" cy="1093027"/>
            <a:chOff x="63802" y="114612"/>
            <a:chExt cx="190716" cy="312764"/>
          </a:xfrm>
        </p:grpSpPr>
        <p:sp>
          <p:nvSpPr>
            <p:cNvPr id="104" name="テキスト ボックス 57">
              <a:extLst>
                <a:ext uri="{FF2B5EF4-FFF2-40B4-BE49-F238E27FC236}">
                  <a16:creationId xmlns:a16="http://schemas.microsoft.com/office/drawing/2014/main" id="{BEE47C08-6B45-4191-9FC1-8153F27FCF6D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73492160-1FFD-4A5C-9D6E-31F590B9BB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8CD3994D-2711-42DF-AC01-C25C73601C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テキスト ボックス 18">
            <a:extLst>
              <a:ext uri="{FF2B5EF4-FFF2-40B4-BE49-F238E27FC236}">
                <a16:creationId xmlns:a16="http://schemas.microsoft.com/office/drawing/2014/main" id="{99A87D00-D7FB-4961-A770-90EEC5FC749D}"/>
              </a:ext>
            </a:extLst>
          </p:cNvPr>
          <p:cNvSpPr txBox="1"/>
          <p:nvPr/>
        </p:nvSpPr>
        <p:spPr>
          <a:xfrm>
            <a:off x="6573721" y="4836606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</a:t>
            </a:r>
            <a:r>
              <a:rPr kumimoji="1" lang="ja-JP" altLang="en-US" sz="3600" dirty="0"/>
              <a:t>２＝</a:t>
            </a:r>
            <a:endParaRPr kumimoji="1" lang="en-US" altLang="ja-JP" sz="3600" dirty="0"/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CF5E2278-D4F5-4D9D-811C-3D19DA8F192A}"/>
              </a:ext>
            </a:extLst>
          </p:cNvPr>
          <p:cNvGrpSpPr/>
          <p:nvPr/>
        </p:nvGrpSpPr>
        <p:grpSpPr>
          <a:xfrm>
            <a:off x="7894944" y="4594147"/>
            <a:ext cx="646331" cy="1070234"/>
            <a:chOff x="71017" y="114612"/>
            <a:chExt cx="190716" cy="306242"/>
          </a:xfrm>
        </p:grpSpPr>
        <p:sp>
          <p:nvSpPr>
            <p:cNvPr id="116" name="テキスト ボックス 57">
              <a:extLst>
                <a:ext uri="{FF2B5EF4-FFF2-40B4-BE49-F238E27FC236}">
                  <a16:creationId xmlns:a16="http://schemas.microsoft.com/office/drawing/2014/main" id="{C5A878DE-BB18-4A8D-8299-05283B3A5E7C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7" name="テキスト ボックス 58">
              <a:extLst>
                <a:ext uri="{FF2B5EF4-FFF2-40B4-BE49-F238E27FC236}">
                  <a16:creationId xmlns:a16="http://schemas.microsoft.com/office/drawing/2014/main" id="{80B9B14F-8946-449B-AD50-161C0D6B5A4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3189D27A-D04D-4022-A74D-1AE1B75524C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F9E72F35-0461-44CB-A352-F3E4AB1E0D4A}"/>
              </a:ext>
            </a:extLst>
          </p:cNvPr>
          <p:cNvGrpSpPr/>
          <p:nvPr/>
        </p:nvGrpSpPr>
        <p:grpSpPr>
          <a:xfrm>
            <a:off x="5998567" y="5700131"/>
            <a:ext cx="646331" cy="1093027"/>
            <a:chOff x="63802" y="114612"/>
            <a:chExt cx="190716" cy="312764"/>
          </a:xfrm>
        </p:grpSpPr>
        <p:sp>
          <p:nvSpPr>
            <p:cNvPr id="120" name="テキスト ボックス 57">
              <a:extLst>
                <a:ext uri="{FF2B5EF4-FFF2-40B4-BE49-F238E27FC236}">
                  <a16:creationId xmlns:a16="http://schemas.microsoft.com/office/drawing/2014/main" id="{0A6EAB89-5976-4190-8789-70BCCA19CE9B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1" name="テキスト ボックス 58">
              <a:extLst>
                <a:ext uri="{FF2B5EF4-FFF2-40B4-BE49-F238E27FC236}">
                  <a16:creationId xmlns:a16="http://schemas.microsoft.com/office/drawing/2014/main" id="{B05B7DAE-3EFC-460F-A5EB-3F8C338B48F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D8115E76-7904-4078-87D2-864A20B7316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" name="テキスト ボックス 18">
            <a:extLst>
              <a:ext uri="{FF2B5EF4-FFF2-40B4-BE49-F238E27FC236}">
                <a16:creationId xmlns:a16="http://schemas.microsoft.com/office/drawing/2014/main" id="{CB7E638D-E117-4FB3-A461-3A6BBDC71A0B}"/>
              </a:ext>
            </a:extLst>
          </p:cNvPr>
          <p:cNvSpPr txBox="1"/>
          <p:nvPr/>
        </p:nvSpPr>
        <p:spPr>
          <a:xfrm>
            <a:off x="6596286" y="5942590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×3</a:t>
            </a:r>
            <a:r>
              <a:rPr kumimoji="1" lang="ja-JP" altLang="en-US" sz="3600" dirty="0"/>
              <a:t>＝</a:t>
            </a:r>
            <a:endParaRPr kumimoji="1" lang="en-US" altLang="ja-JP" sz="3600" dirty="0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0FC99F9D-2F72-4E92-9AE2-B356235B1A09}"/>
              </a:ext>
            </a:extLst>
          </p:cNvPr>
          <p:cNvGrpSpPr/>
          <p:nvPr/>
        </p:nvGrpSpPr>
        <p:grpSpPr>
          <a:xfrm>
            <a:off x="7917509" y="5700131"/>
            <a:ext cx="646331" cy="1070234"/>
            <a:chOff x="71017" y="114612"/>
            <a:chExt cx="190716" cy="30624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699833CD-6481-4C1E-81A0-218414E5D6F6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4399F45A-76A4-4A52-8795-5936D1EBE7F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6F6BB3D0-1598-4915-AFE1-D3034FA7A3B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6179485A-62C9-4431-868E-28862A4B205F}"/>
              </a:ext>
            </a:extLst>
          </p:cNvPr>
          <p:cNvGrpSpPr/>
          <p:nvPr/>
        </p:nvGrpSpPr>
        <p:grpSpPr>
          <a:xfrm>
            <a:off x="5947872" y="3520378"/>
            <a:ext cx="646331" cy="1093027"/>
            <a:chOff x="63802" y="114612"/>
            <a:chExt cx="190716" cy="312764"/>
          </a:xfrm>
        </p:grpSpPr>
        <p:sp>
          <p:nvSpPr>
            <p:cNvPr id="129" name="テキスト ボックス 57">
              <a:extLst>
                <a:ext uri="{FF2B5EF4-FFF2-40B4-BE49-F238E27FC236}">
                  <a16:creationId xmlns:a16="http://schemas.microsoft.com/office/drawing/2014/main" id="{569F9846-B2C0-48BD-9F6E-D456841414E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0" name="テキスト ボックス 58">
              <a:extLst>
                <a:ext uri="{FF2B5EF4-FFF2-40B4-BE49-F238E27FC236}">
                  <a16:creationId xmlns:a16="http://schemas.microsoft.com/office/drawing/2014/main" id="{8C5246B9-1161-4D5E-AB1A-1BA13F54B0F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AA636A14-7291-4556-83B9-6F48A86E3E4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テキスト ボックス 18">
            <a:extLst>
              <a:ext uri="{FF2B5EF4-FFF2-40B4-BE49-F238E27FC236}">
                <a16:creationId xmlns:a16="http://schemas.microsoft.com/office/drawing/2014/main" id="{D8B4CFA8-331C-401F-B67A-3AC309239EE6}"/>
              </a:ext>
            </a:extLst>
          </p:cNvPr>
          <p:cNvSpPr txBox="1"/>
          <p:nvPr/>
        </p:nvSpPr>
        <p:spPr>
          <a:xfrm>
            <a:off x="6545591" y="3762837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×1</a:t>
            </a:r>
            <a:r>
              <a:rPr kumimoji="1" lang="ja-JP" altLang="en-US" sz="3600" dirty="0"/>
              <a:t>＝</a:t>
            </a:r>
            <a:endParaRPr kumimoji="1" lang="en-US" altLang="ja-JP" sz="3600" dirty="0"/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320B175D-F57E-47E9-927D-71F2F58A16B0}"/>
              </a:ext>
            </a:extLst>
          </p:cNvPr>
          <p:cNvGrpSpPr/>
          <p:nvPr/>
        </p:nvGrpSpPr>
        <p:grpSpPr>
          <a:xfrm>
            <a:off x="7866814" y="3520378"/>
            <a:ext cx="646331" cy="1070234"/>
            <a:chOff x="71017" y="114612"/>
            <a:chExt cx="190716" cy="306242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36BCA5A4-5D36-49B5-BE97-4BBDCA60106D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AC03169B-1F51-466C-8809-2661CBC8ECCD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8151BE55-FED5-40D5-8414-D461CDAC111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64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83" grpId="0"/>
      <p:bldP spid="112" grpId="0"/>
      <p:bldP spid="123" grpId="0"/>
      <p:bldP spid="1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696635" y="3541667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779145" y="4527879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7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20</a:t>
            </a:r>
            <a:r>
              <a:rPr lang="ja-JP" altLang="en-US" sz="4000" dirty="0">
                <a:latin typeface="+mj-ea"/>
                <a:cs typeface="Calibri Light"/>
              </a:rPr>
              <a:t>分，走れば</a:t>
            </a:r>
            <a:r>
              <a:rPr lang="en-US" altLang="ja-JP" sz="4000" dirty="0">
                <a:latin typeface="+mj-ea"/>
                <a:cs typeface="Calibri Light"/>
              </a:rPr>
              <a:t>8</a:t>
            </a:r>
            <a:r>
              <a:rPr lang="ja-JP" altLang="en-US" sz="40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4000" dirty="0">
                <a:latin typeface="+mj-ea"/>
                <a:cs typeface="Calibri Light"/>
              </a:rPr>
              <a:t>   はじめ　</a:t>
            </a:r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664614" y="4185138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214293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61258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308223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55188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402153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49119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96084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43049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90014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36979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83944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30909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77874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24839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71804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18770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65735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1012700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59665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122" y="4467851"/>
            <a:ext cx="1068246" cy="640948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1" y="4428621"/>
            <a:ext cx="971683" cy="680178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67328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106631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696635" y="5628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87943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405356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227689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401817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57594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75007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92420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70530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1098332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728657" y="4986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910055" y="5857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7EDDD066-2A7A-4634-AD80-778C28163067}"/>
              </a:ext>
            </a:extLst>
          </p:cNvPr>
          <p:cNvGrpSpPr/>
          <p:nvPr/>
        </p:nvGrpSpPr>
        <p:grpSpPr>
          <a:xfrm flipV="1">
            <a:off x="1673284" y="3075088"/>
            <a:ext cx="9369675" cy="2081241"/>
            <a:chOff x="0" y="0"/>
            <a:chExt cx="6995160" cy="1276643"/>
          </a:xfrm>
        </p:grpSpPr>
        <p:sp>
          <p:nvSpPr>
            <p:cNvPr id="96" name="円弧 95">
              <a:extLst>
                <a:ext uri="{FF2B5EF4-FFF2-40B4-BE49-F238E27FC236}">
                  <a16:creationId xmlns:a16="http://schemas.microsoft.com/office/drawing/2014/main" id="{5DBF6286-749B-4CC7-9E45-56C0937F55A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4C4B67D1-5C94-46AD-9337-2C056ECF4EDA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8" name="テキスト ボックス 18">
            <a:extLst>
              <a:ext uri="{FF2B5EF4-FFF2-40B4-BE49-F238E27FC236}">
                <a16:creationId xmlns:a16="http://schemas.microsoft.com/office/drawing/2014/main" id="{0FCEA425-78DD-4813-B9ED-AEB86C409847}"/>
              </a:ext>
            </a:extLst>
          </p:cNvPr>
          <p:cNvSpPr txBox="1"/>
          <p:nvPr/>
        </p:nvSpPr>
        <p:spPr>
          <a:xfrm>
            <a:off x="6097600" y="2575264"/>
            <a:ext cx="535724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400" dirty="0"/>
              <a:t>1</a:t>
            </a:r>
            <a:endParaRPr kumimoji="1" lang="ja-JP" altLang="en-US" sz="5400" dirty="0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E882B49A-96D0-47CA-8500-1442F221DAC1}"/>
              </a:ext>
            </a:extLst>
          </p:cNvPr>
          <p:cNvGrpSpPr/>
          <p:nvPr/>
        </p:nvGrpSpPr>
        <p:grpSpPr>
          <a:xfrm>
            <a:off x="1850868" y="2851591"/>
            <a:ext cx="646331" cy="1093027"/>
            <a:chOff x="63802" y="114612"/>
            <a:chExt cx="190716" cy="312764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B8F88FDF-C809-4527-82F2-768C30201672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450F59A0-7592-4F1D-B714-2ADCBFCF0FC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43532943-E0F8-4DC8-BEFD-6B79E9A08D9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8CF45CEF-45D8-494C-B9D3-6A66796CDBED}"/>
              </a:ext>
            </a:extLst>
          </p:cNvPr>
          <p:cNvSpPr/>
          <p:nvPr/>
        </p:nvSpPr>
        <p:spPr>
          <a:xfrm>
            <a:off x="1867921" y="303174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59E4BA54-B4F9-4F0B-82D6-53483C4D95A1}"/>
              </a:ext>
            </a:extLst>
          </p:cNvPr>
          <p:cNvGrpSpPr/>
          <p:nvPr/>
        </p:nvGrpSpPr>
        <p:grpSpPr>
          <a:xfrm>
            <a:off x="2570266" y="4423237"/>
            <a:ext cx="555386" cy="1060756"/>
            <a:chOff x="79181" y="114612"/>
            <a:chExt cx="163881" cy="303530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5A6EB0AC-6BAE-44F3-A024-63411AD58E02}"/>
                </a:ext>
              </a:extLst>
            </p:cNvPr>
            <p:cNvSpPr txBox="1"/>
            <p:nvPr/>
          </p:nvSpPr>
          <p:spPr>
            <a:xfrm>
              <a:off x="101893" y="233198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6" name="テキスト ボックス 58">
              <a:extLst>
                <a:ext uri="{FF2B5EF4-FFF2-40B4-BE49-F238E27FC236}">
                  <a16:creationId xmlns:a16="http://schemas.microsoft.com/office/drawing/2014/main" id="{56F32C39-0C50-4509-840D-3DAFC1A86D3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F0D58406-5B94-40AB-B828-17C2505EC2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12CDE18D-705F-4DB4-B6B5-109A381213B8}"/>
              </a:ext>
            </a:extLst>
          </p:cNvPr>
          <p:cNvSpPr/>
          <p:nvPr/>
        </p:nvSpPr>
        <p:spPr>
          <a:xfrm>
            <a:off x="2535203" y="458187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タイトル 1">
            <a:extLst>
              <a:ext uri="{FF2B5EF4-FFF2-40B4-BE49-F238E27FC236}">
                <a16:creationId xmlns:a16="http://schemas.microsoft.com/office/drawing/2014/main" id="{F002735B-8F6A-4D21-B23A-B617217FE38D}"/>
              </a:ext>
            </a:extLst>
          </p:cNvPr>
          <p:cNvSpPr txBox="1">
            <a:spLocks/>
          </p:cNvSpPr>
          <p:nvPr/>
        </p:nvSpPr>
        <p:spPr>
          <a:xfrm>
            <a:off x="589573" y="3861108"/>
            <a:ext cx="968324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2708588-E0B0-4F4F-9D38-06C32E014C78}"/>
              </a:ext>
            </a:extLst>
          </p:cNvPr>
          <p:cNvSpPr txBox="1">
            <a:spLocks/>
          </p:cNvSpPr>
          <p:nvPr/>
        </p:nvSpPr>
        <p:spPr>
          <a:xfrm>
            <a:off x="488168" y="5251700"/>
            <a:ext cx="1127556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984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975867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058377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943846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4221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18918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3614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283112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30077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377042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24007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470972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17937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564902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11867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658832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05797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752763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799728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46693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893658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40623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987588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12" y="3946808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9525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34554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952515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13531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30944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48356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565769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683182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00595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18008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96118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354212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984537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165935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984537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17074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417490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135313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423689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984537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061167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078220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7656886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7592660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854296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10017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503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975867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058377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943846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4221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18918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3614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283112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30077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377042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24007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470972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17937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564902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11867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658832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05797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752763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799728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46693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893658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40623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987588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03" y="3787132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9525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34554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941757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12455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29868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4728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56469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68210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79951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1693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95042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34345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984537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176693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984537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1729014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417490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124555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423689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984537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061167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078220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7656886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7592660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854296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10017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166994" y="4302726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7995195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7995195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4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961573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70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30544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080847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638062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360956" y="4290251"/>
            <a:ext cx="64731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470173" y="415825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869551" y="4326734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5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6926320" y="2333754"/>
            <a:ext cx="840717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69" y="2189716"/>
            <a:ext cx="1537127" cy="902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19544" y="2076029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15615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71336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181363" y="4290251"/>
            <a:ext cx="1274094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974899" y="415824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448971" y="4317422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E9EEAA3-6300-482B-A2F5-36A3F93B1F23}"/>
              </a:ext>
            </a:extLst>
          </p:cNvPr>
          <p:cNvGrpSpPr/>
          <p:nvPr/>
        </p:nvGrpSpPr>
        <p:grpSpPr>
          <a:xfrm>
            <a:off x="5958372" y="2046375"/>
            <a:ext cx="697626" cy="1154583"/>
            <a:chOff x="63802" y="114612"/>
            <a:chExt cx="205852" cy="330378"/>
          </a:xfrm>
        </p:grpSpPr>
        <p:sp>
          <p:nvSpPr>
            <p:cNvPr id="126" name="テキスト ボックス 57">
              <a:extLst>
                <a:ext uri="{FF2B5EF4-FFF2-40B4-BE49-F238E27FC236}">
                  <a16:creationId xmlns:a16="http://schemas.microsoft.com/office/drawing/2014/main" id="{9AD2E10D-8809-4F36-A232-A4F7814D19E6}"/>
                </a:ext>
              </a:extLst>
            </p:cNvPr>
            <p:cNvSpPr txBox="1"/>
            <p:nvPr/>
          </p:nvSpPr>
          <p:spPr>
            <a:xfrm>
              <a:off x="63802" y="242432"/>
              <a:ext cx="205852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20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127" name="テキスト ボックス 58">
              <a:extLst>
                <a:ext uri="{FF2B5EF4-FFF2-40B4-BE49-F238E27FC236}">
                  <a16:creationId xmlns:a16="http://schemas.microsoft.com/office/drawing/2014/main" id="{B8E4C9DD-5C69-4006-8ACC-6BD50C3884C1}"/>
                </a:ext>
              </a:extLst>
            </p:cNvPr>
            <p:cNvSpPr txBox="1"/>
            <p:nvPr/>
          </p:nvSpPr>
          <p:spPr>
            <a:xfrm>
              <a:off x="98376" y="114612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E247B07B-BE0F-481A-9BC7-87C3D8ADE3D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93C5152F-E28E-41FA-9171-BD3C2FE3386E}"/>
              </a:ext>
            </a:extLst>
          </p:cNvPr>
          <p:cNvSpPr txBox="1">
            <a:spLocks/>
          </p:cNvSpPr>
          <p:nvPr/>
        </p:nvSpPr>
        <p:spPr>
          <a:xfrm>
            <a:off x="6489933" y="2333753"/>
            <a:ext cx="661522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×</a:t>
            </a:r>
          </a:p>
        </p:txBody>
      </p:sp>
      <p:sp>
        <p:nvSpPr>
          <p:cNvPr id="130" name="タイトル 1">
            <a:extLst>
              <a:ext uri="{FF2B5EF4-FFF2-40B4-BE49-F238E27FC236}">
                <a16:creationId xmlns:a16="http://schemas.microsoft.com/office/drawing/2014/main" id="{72B5329E-8AFA-496E-9AEF-2139DACC33A9}"/>
              </a:ext>
            </a:extLst>
          </p:cNvPr>
          <p:cNvSpPr txBox="1">
            <a:spLocks/>
          </p:cNvSpPr>
          <p:nvPr/>
        </p:nvSpPr>
        <p:spPr>
          <a:xfrm>
            <a:off x="7488983" y="2353676"/>
            <a:ext cx="646330" cy="5302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6AE02D9B-5D30-44FB-B306-68D5876A06E5}"/>
              </a:ext>
            </a:extLst>
          </p:cNvPr>
          <p:cNvSpPr txBox="1">
            <a:spLocks/>
          </p:cNvSpPr>
          <p:nvPr/>
        </p:nvSpPr>
        <p:spPr>
          <a:xfrm>
            <a:off x="3842726" y="2420033"/>
            <a:ext cx="2083224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分歩くと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52932343-FDC9-40A6-BDA1-360799DC2B73}"/>
              </a:ext>
            </a:extLst>
          </p:cNvPr>
          <p:cNvGrpSpPr/>
          <p:nvPr/>
        </p:nvGrpSpPr>
        <p:grpSpPr>
          <a:xfrm>
            <a:off x="9135157" y="4141834"/>
            <a:ext cx="646329" cy="1093027"/>
            <a:chOff x="63802" y="114612"/>
            <a:chExt cx="190716" cy="312764"/>
          </a:xfrm>
        </p:grpSpPr>
        <p:sp>
          <p:nvSpPr>
            <p:cNvPr id="133" name="テキスト ボックス 57">
              <a:extLst>
                <a:ext uri="{FF2B5EF4-FFF2-40B4-BE49-F238E27FC236}">
                  <a16:creationId xmlns:a16="http://schemas.microsoft.com/office/drawing/2014/main" id="{16257ED1-E196-4EE2-8716-72DB9C2A3037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4" name="テキスト ボックス 58">
              <a:extLst>
                <a:ext uri="{FF2B5EF4-FFF2-40B4-BE49-F238E27FC236}">
                  <a16:creationId xmlns:a16="http://schemas.microsoft.com/office/drawing/2014/main" id="{B181782B-977D-4196-89BC-845633CF290A}"/>
                </a:ext>
              </a:extLst>
            </p:cNvPr>
            <p:cNvSpPr txBox="1"/>
            <p:nvPr/>
          </p:nvSpPr>
          <p:spPr>
            <a:xfrm>
              <a:off x="92030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7D16DB1D-C15E-42E2-912A-97B0C809B3E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テキスト ボックス 18">
            <a:extLst>
              <a:ext uri="{FF2B5EF4-FFF2-40B4-BE49-F238E27FC236}">
                <a16:creationId xmlns:a16="http://schemas.microsoft.com/office/drawing/2014/main" id="{C8E468E6-61D6-4F3A-A508-ABA47849756C}"/>
              </a:ext>
            </a:extLst>
          </p:cNvPr>
          <p:cNvSpPr txBox="1"/>
          <p:nvPr/>
        </p:nvSpPr>
        <p:spPr>
          <a:xfrm>
            <a:off x="9607568" y="4458878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913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  <p:bldP spid="13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724" y="75909"/>
            <a:ext cx="4133502" cy="683166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ea typeface="ＭＳ Ｐゴシック"/>
                <a:cs typeface="Calibri Light"/>
              </a:rPr>
              <a:t>割合</a:t>
            </a:r>
            <a:r>
              <a:rPr lang="en-US" altLang="ja-JP" sz="4000" dirty="0">
                <a:ea typeface="ＭＳ Ｐゴシック"/>
                <a:cs typeface="Calibri Light"/>
              </a:rPr>
              <a:t>(</a:t>
            </a:r>
            <a:r>
              <a:rPr lang="ja-JP" altLang="en-US" sz="4000" dirty="0">
                <a:ea typeface="ＭＳ Ｐゴシック"/>
                <a:cs typeface="Calibri Light"/>
              </a:rPr>
              <a:t>わりあい）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6CAB6B2-1F92-4353-90EB-BBFAE7E84E21}"/>
              </a:ext>
            </a:extLst>
          </p:cNvPr>
          <p:cNvGrpSpPr/>
          <p:nvPr/>
        </p:nvGrpSpPr>
        <p:grpSpPr>
          <a:xfrm>
            <a:off x="1849160" y="1747742"/>
            <a:ext cx="2917372" cy="533401"/>
            <a:chOff x="1004208" y="1875063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E199B6F-2176-4639-B977-40EEE706D0CE}"/>
                </a:ext>
              </a:extLst>
            </p:cNvPr>
            <p:cNvGrpSpPr/>
            <p:nvPr/>
          </p:nvGrpSpPr>
          <p:grpSpPr>
            <a:xfrm>
              <a:off x="1050843" y="2036820"/>
              <a:ext cx="2821108" cy="211155"/>
              <a:chOff x="1050843" y="2036820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875063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1FA8CD-4296-4692-8BB3-90ED3E03A5A9}"/>
              </a:ext>
            </a:extLst>
          </p:cNvPr>
          <p:cNvSpPr txBox="1"/>
          <p:nvPr/>
        </p:nvSpPr>
        <p:spPr>
          <a:xfrm>
            <a:off x="3088702" y="2551546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D81A0DAA-080A-46BF-8CE5-FAC676089927}"/>
              </a:ext>
            </a:extLst>
          </p:cNvPr>
          <p:cNvSpPr/>
          <p:nvPr/>
        </p:nvSpPr>
        <p:spPr>
          <a:xfrm rot="16200000">
            <a:off x="3182495" y="94900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4722825" y="1095962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4665123" y="4215049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E104DFF-CA4A-404E-8481-A66B18918C9C}"/>
              </a:ext>
            </a:extLst>
          </p:cNvPr>
          <p:cNvGrpSpPr/>
          <p:nvPr/>
        </p:nvGrpSpPr>
        <p:grpSpPr>
          <a:xfrm>
            <a:off x="1870931" y="3304399"/>
            <a:ext cx="2917372" cy="533401"/>
            <a:chOff x="1025979" y="3431720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19F4871F-488B-4978-8535-D3E413579FB0}"/>
                </a:ext>
              </a:extLst>
            </p:cNvPr>
            <p:cNvGrpSpPr/>
            <p:nvPr/>
          </p:nvGrpSpPr>
          <p:grpSpPr>
            <a:xfrm>
              <a:off x="1072614" y="3593477"/>
              <a:ext cx="2821108" cy="211155"/>
              <a:chOff x="1072614" y="3593477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3431720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09E0F96-A32A-4B53-94CA-AB471407CF02}"/>
              </a:ext>
            </a:extLst>
          </p:cNvPr>
          <p:cNvGrpSpPr/>
          <p:nvPr/>
        </p:nvGrpSpPr>
        <p:grpSpPr>
          <a:xfrm>
            <a:off x="4875388" y="3315284"/>
            <a:ext cx="2917372" cy="533401"/>
            <a:chOff x="4030436" y="3442605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8238F8A-BDC5-4B60-904F-7A3869B876D4}"/>
                </a:ext>
              </a:extLst>
            </p:cNvPr>
            <p:cNvGrpSpPr/>
            <p:nvPr/>
          </p:nvGrpSpPr>
          <p:grpSpPr>
            <a:xfrm>
              <a:off x="4077071" y="3604362"/>
              <a:ext cx="2821108" cy="211155"/>
              <a:chOff x="4077071" y="3604362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3442605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6154295" y="1275578"/>
            <a:ext cx="293913" cy="882831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6089143" y="585879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  <a:cs typeface="Calibri" panose="020F0502020204030204"/>
              </a:rPr>
              <a:t>３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650484C-0FCD-44C9-B92D-A5EF2EA021DB}"/>
              </a:ext>
            </a:extLst>
          </p:cNvPr>
          <p:cNvGrpSpPr/>
          <p:nvPr/>
        </p:nvGrpSpPr>
        <p:grpSpPr>
          <a:xfrm>
            <a:off x="1816503" y="4915485"/>
            <a:ext cx="2917372" cy="533401"/>
            <a:chOff x="971551" y="5042806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4DA42374-01AD-4B8A-B815-BE5062A04BDC}"/>
                </a:ext>
              </a:extLst>
            </p:cNvPr>
            <p:cNvGrpSpPr/>
            <p:nvPr/>
          </p:nvGrpSpPr>
          <p:grpSpPr>
            <a:xfrm>
              <a:off x="1018186" y="5204563"/>
              <a:ext cx="2821108" cy="211155"/>
              <a:chOff x="1018186" y="5204563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504280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52BE8A-1C32-4F26-AB3A-0350F2C50363}"/>
              </a:ext>
            </a:extLst>
          </p:cNvPr>
          <p:cNvGrpSpPr/>
          <p:nvPr/>
        </p:nvGrpSpPr>
        <p:grpSpPr>
          <a:xfrm>
            <a:off x="4820960" y="4926370"/>
            <a:ext cx="2917372" cy="533401"/>
            <a:chOff x="3976008" y="5053691"/>
            <a:chExt cx="2917372" cy="53340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A60B0B92-C866-4902-9686-6B9940EFF428}"/>
                </a:ext>
              </a:extLst>
            </p:cNvPr>
            <p:cNvGrpSpPr/>
            <p:nvPr/>
          </p:nvGrpSpPr>
          <p:grpSpPr>
            <a:xfrm>
              <a:off x="4022643" y="5215448"/>
              <a:ext cx="2821108" cy="211155"/>
              <a:chOff x="4022643" y="5215448"/>
              <a:chExt cx="2821108" cy="211155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835C9FC8-4ADD-4291-8A56-12E717E43DA5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008D6682-FC99-481A-8E66-05F95CF91762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ACE6D7C9-8BCF-42B6-972A-B9012AF3EAB7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6ABF2A1C-5B79-4B77-8ED7-E097EE53DC32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9FD4900-BB69-476C-94B7-C0A70BA53F70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976F6347-A693-44C1-93DB-F34179B30CE5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83FDE127-2C16-47B1-9D9B-24823C8E385B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49A222CB-683D-4FBC-BEA7-7B19174296BF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C688F046-A9ED-4B07-89E9-0669368474AA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932020D7-E2DD-4B70-A3BA-09C8000EE97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00C97E3-FFCA-48B9-94AB-0E4D7C49A1A3}"/>
              </a:ext>
            </a:extLst>
          </p:cNvPr>
          <p:cNvGrpSpPr/>
          <p:nvPr/>
        </p:nvGrpSpPr>
        <p:grpSpPr>
          <a:xfrm>
            <a:off x="7825417" y="4926370"/>
            <a:ext cx="2917372" cy="533401"/>
            <a:chOff x="6980465" y="5053691"/>
            <a:chExt cx="2917372" cy="533401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AC4C328B-EB18-42F1-B384-70B46622A5A8}"/>
                </a:ext>
              </a:extLst>
            </p:cNvPr>
            <p:cNvGrpSpPr/>
            <p:nvPr/>
          </p:nvGrpSpPr>
          <p:grpSpPr>
            <a:xfrm>
              <a:off x="7027100" y="5215448"/>
              <a:ext cx="2821108" cy="211155"/>
              <a:chOff x="7027100" y="5215448"/>
              <a:chExt cx="2821108" cy="211155"/>
            </a:xfrm>
          </p:grpSpPr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4893D9E9-0032-47D4-9E06-F6A22E4BBDC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F93B90C0-15C2-4E0E-AA07-4A65E6DFD95A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338E4573-3166-4FF1-B234-140595543D64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06147BA-19FE-4474-848A-A5AB71FEDA68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D9D8107D-9426-47D4-BB94-D261AFD00FBB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5C08900D-8957-45FE-B29A-B04BB36BF2CF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11B3906A-E2E0-4FCE-80C0-FC1342A2C0BE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F76B91B0-8C83-493E-B280-2C84DB9BE63D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C7BA9B9C-EC43-4CFF-939E-BF09D76FB942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0A9A95FF-F5EE-440F-8C73-9DC6FB57B860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E8BF8D1-1FAA-4D26-92E1-8935031E42E3}"/>
              </a:ext>
            </a:extLst>
          </p:cNvPr>
          <p:cNvSpPr txBox="1"/>
          <p:nvPr/>
        </p:nvSpPr>
        <p:spPr>
          <a:xfrm>
            <a:off x="1821943" y="1067387"/>
            <a:ext cx="38208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１０こを１（ふくろ）とみる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E9E9A56B-67BF-4FF5-957D-B8DA70290CA7}"/>
              </a:ext>
            </a:extLst>
          </p:cNvPr>
          <p:cNvGrpSpPr/>
          <p:nvPr/>
        </p:nvGrpSpPr>
        <p:grpSpPr>
          <a:xfrm>
            <a:off x="5440772" y="1706319"/>
            <a:ext cx="3326205" cy="729658"/>
            <a:chOff x="5293105" y="966106"/>
            <a:chExt cx="2345943" cy="729658"/>
          </a:xfrm>
        </p:grpSpPr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D53BE3B2-9852-4C0C-AA24-C958BD7248BF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6C7CA361-217F-4E6D-8B1E-DA076A9C6DBE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F90A73C0-D6CD-4CE3-A683-4F8BF4234257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58081735-49BB-4BE6-8D66-EBE841B0CCA2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2D79E9F-985F-45A1-B541-B2CA0ABDD708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5BF6F0C9-3433-4551-BEC3-AC4329E7FD85}"/>
              </a:ext>
            </a:extLst>
          </p:cNvPr>
          <p:cNvGrpSpPr/>
          <p:nvPr/>
        </p:nvGrpSpPr>
        <p:grpSpPr>
          <a:xfrm>
            <a:off x="8352771" y="3262976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2CE2B259-289E-4091-9DC4-DEA54BA1A8D3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2CA21549-E62C-4CE9-9DC2-F1CC317D1ED4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4691B231-F99E-49F9-B04E-ABAC8A2F09EF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254EBF9B-EE74-44FF-B39F-1FD737D25926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319AA3EC-8997-4331-85A5-9BB1F1C634CE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C5F23CB9-E2BF-4F16-99F6-D4A17B8F8DF1}"/>
              </a:ext>
            </a:extLst>
          </p:cNvPr>
          <p:cNvGrpSpPr/>
          <p:nvPr/>
        </p:nvGrpSpPr>
        <p:grpSpPr>
          <a:xfrm>
            <a:off x="8425125" y="5875547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67252016-BC05-4FAB-A24C-4FC4CF151A30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C6CA89D-0C97-4B39-B8F2-279D0A3057F7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FE73A7EF-0773-46A5-8209-4119ED2D6D25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2DEE3E16-24ED-4CF7-8AA9-B5F10E16A6CE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F046BF0-7B43-40DB-AC5C-D7903C5E366E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3" grpId="0"/>
      <p:bldP spid="42" grpId="0" animBg="1"/>
      <p:bldP spid="44" grpId="0"/>
      <p:bldP spid="1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D7340-CFC2-49B8-A852-CECD40CCB4B4}"/>
              </a:ext>
            </a:extLst>
          </p:cNvPr>
          <p:cNvGrpSpPr/>
          <p:nvPr/>
        </p:nvGrpSpPr>
        <p:grpSpPr>
          <a:xfrm>
            <a:off x="1948543" y="2962574"/>
            <a:ext cx="2917372" cy="533401"/>
            <a:chOff x="1948543" y="2962574"/>
            <a:chExt cx="2917372" cy="53340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3197AB-72BE-423B-BD0D-396A876CF4A5}"/>
                </a:ext>
              </a:extLst>
            </p:cNvPr>
            <p:cNvGrpSpPr/>
            <p:nvPr/>
          </p:nvGrpSpPr>
          <p:grpSpPr>
            <a:xfrm>
              <a:off x="1995178" y="3124331"/>
              <a:ext cx="2821108" cy="211155"/>
              <a:chOff x="1235900" y="1209505"/>
              <a:chExt cx="2821108" cy="211155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4BA7E7A-DC18-402E-9619-125EAA935EF8}"/>
                  </a:ext>
                </a:extLst>
              </p:cNvPr>
              <p:cNvSpPr/>
              <p:nvPr/>
            </p:nvSpPr>
            <p:spPr>
              <a:xfrm>
                <a:off x="123590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DCE6BAAA-DA0F-4F53-B3E4-95A8B60540FF}"/>
                  </a:ext>
                </a:extLst>
              </p:cNvPr>
              <p:cNvSpPr/>
              <p:nvPr/>
            </p:nvSpPr>
            <p:spPr>
              <a:xfrm>
                <a:off x="151742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34B3C174-D0FE-45C8-871A-3295A29FA6A8}"/>
                  </a:ext>
                </a:extLst>
              </p:cNvPr>
              <p:cNvSpPr/>
              <p:nvPr/>
            </p:nvSpPr>
            <p:spPr>
              <a:xfrm>
                <a:off x="1798956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812548A9-74A4-414B-A3A4-9EB6C8A6AF5A}"/>
                  </a:ext>
                </a:extLst>
              </p:cNvPr>
              <p:cNvSpPr/>
              <p:nvPr/>
            </p:nvSpPr>
            <p:spPr>
              <a:xfrm>
                <a:off x="3261025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BE10DD7-48A5-4F7E-B38E-AF9606B55A8F}"/>
                  </a:ext>
                </a:extLst>
              </p:cNvPr>
              <p:cNvSpPr/>
              <p:nvPr/>
            </p:nvSpPr>
            <p:spPr>
              <a:xfrm>
                <a:off x="38458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13770095-146B-4BC0-B3E9-3EBB939028FC}"/>
                  </a:ext>
                </a:extLst>
              </p:cNvPr>
              <p:cNvSpPr/>
              <p:nvPr/>
            </p:nvSpPr>
            <p:spPr>
              <a:xfrm>
                <a:off x="209137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40DFBDD-EE2F-44EC-A989-C02F49B8A43F}"/>
                  </a:ext>
                </a:extLst>
              </p:cNvPr>
              <p:cNvSpPr/>
              <p:nvPr/>
            </p:nvSpPr>
            <p:spPr>
              <a:xfrm>
                <a:off x="2383784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62347AD-3D99-4680-A08D-3920B66432DB}"/>
                  </a:ext>
                </a:extLst>
              </p:cNvPr>
              <p:cNvSpPr/>
              <p:nvPr/>
            </p:nvSpPr>
            <p:spPr>
              <a:xfrm>
                <a:off x="2968612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413C5584-D015-469F-AD1E-DEB2BE2AF3FE}"/>
                  </a:ext>
                </a:extLst>
              </p:cNvPr>
              <p:cNvSpPr/>
              <p:nvPr/>
            </p:nvSpPr>
            <p:spPr>
              <a:xfrm>
                <a:off x="35425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758B70D-BC5E-4FD3-B2A4-B172BCBB3585}"/>
                  </a:ext>
                </a:extLst>
              </p:cNvPr>
              <p:cNvSpPr/>
              <p:nvPr/>
            </p:nvSpPr>
            <p:spPr>
              <a:xfrm>
                <a:off x="267619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8AB12C0-EFBE-475D-9AE9-4BD39C3CFDD0}"/>
                </a:ext>
              </a:extLst>
            </p:cNvPr>
            <p:cNvSpPr/>
            <p:nvPr/>
          </p:nvSpPr>
          <p:spPr>
            <a:xfrm>
              <a:off x="1948543" y="296257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D7BB36-E149-46D5-86A2-37DC3025A140}"/>
              </a:ext>
            </a:extLst>
          </p:cNvPr>
          <p:cNvGrpSpPr/>
          <p:nvPr/>
        </p:nvGrpSpPr>
        <p:grpSpPr>
          <a:xfrm>
            <a:off x="1964708" y="3552883"/>
            <a:ext cx="2917371" cy="738624"/>
            <a:chOff x="1964708" y="3552883"/>
            <a:chExt cx="2917371" cy="738624"/>
          </a:xfrm>
        </p:grpSpPr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3317816" y="2199775"/>
              <a:ext cx="211155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3201433" y="3706732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80104" cy="356595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B3A521D-A1EE-4C4F-B92F-FB8265079675}"/>
              </a:ext>
            </a:extLst>
          </p:cNvPr>
          <p:cNvSpPr txBox="1"/>
          <p:nvPr/>
        </p:nvSpPr>
        <p:spPr>
          <a:xfrm>
            <a:off x="2302329" y="2242693"/>
            <a:ext cx="8817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0.5</a:t>
            </a:r>
            <a:endParaRPr lang="ja-JP" altLang="en-US" sz="36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591793" y="1468043"/>
            <a:ext cx="160975" cy="141514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261508" y="2349408"/>
            <a:ext cx="827314" cy="4463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8E1E1B7-166F-46DA-9F48-DF7C9DB540B5}"/>
              </a:ext>
            </a:extLst>
          </p:cNvPr>
          <p:cNvSpPr/>
          <p:nvPr/>
        </p:nvSpPr>
        <p:spPr>
          <a:xfrm>
            <a:off x="1948544" y="1510758"/>
            <a:ext cx="2917373" cy="53340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5FCD4D7-5413-4E22-AC26-2F090EACD13E}"/>
              </a:ext>
            </a:extLst>
          </p:cNvPr>
          <p:cNvGrpSpPr/>
          <p:nvPr/>
        </p:nvGrpSpPr>
        <p:grpSpPr>
          <a:xfrm>
            <a:off x="1948544" y="1510757"/>
            <a:ext cx="2861268" cy="533401"/>
            <a:chOff x="1948544" y="1510757"/>
            <a:chExt cx="2861268" cy="53340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E96CF6BF-E975-4FA8-8139-EB16C38715D2}"/>
                </a:ext>
              </a:extLst>
            </p:cNvPr>
            <p:cNvGrpSpPr/>
            <p:nvPr/>
          </p:nvGrpSpPr>
          <p:grpSpPr>
            <a:xfrm>
              <a:off x="1992087" y="1672515"/>
              <a:ext cx="1359039" cy="211155"/>
              <a:chOff x="1225014" y="2167447"/>
              <a:chExt cx="1359039" cy="211155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C4770D0B-79FA-4483-B1E6-33F12879DB5B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F9681451-1C1A-4DCD-8719-3F58F0C8B205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9302AE9-1F82-44AE-8538-C67826D89C32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97DD0686-EF11-4D97-8999-9151208DBAC2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12AA0F69-4DED-4C7A-A927-B3A4879A3BBF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1BF9612A-CBB2-449E-B77B-FC7D5C636CE6}"/>
                </a:ext>
              </a:extLst>
            </p:cNvPr>
            <p:cNvGrpSpPr/>
            <p:nvPr/>
          </p:nvGrpSpPr>
          <p:grpSpPr>
            <a:xfrm>
              <a:off x="3450773" y="1672515"/>
              <a:ext cx="1359039" cy="211155"/>
              <a:chOff x="1225014" y="2167447"/>
              <a:chExt cx="1359039" cy="211155"/>
            </a:xfrm>
          </p:grpSpPr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A9CAB59F-4DCB-4F89-91DE-41883F8107B2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FBA7E905-BFAA-4B83-9E1A-157AEFDD0D46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9537527-69D3-4395-BF97-312760B19BC4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A17C7FEB-54F9-48AC-A5D1-A4528A7B5C54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0407DC72-5C16-46E0-B232-F57CBBF4ABB5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83D17BC7-B7CF-46A5-AD45-C459CCFE860B}"/>
                </a:ext>
              </a:extLst>
            </p:cNvPr>
            <p:cNvSpPr/>
            <p:nvPr/>
          </p:nvSpPr>
          <p:spPr>
            <a:xfrm>
              <a:off x="1948544" y="1510757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1F0D2AB-103D-4438-A0D0-69F9FA2427E1}"/>
              </a:ext>
            </a:extLst>
          </p:cNvPr>
          <p:cNvSpPr txBox="1"/>
          <p:nvPr/>
        </p:nvSpPr>
        <p:spPr>
          <a:xfrm>
            <a:off x="1912316" y="909986"/>
            <a:ext cx="89262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０.２</a:t>
            </a:r>
            <a:endParaRPr lang="ja-JP" altLang="en-US" sz="3200" dirty="0">
              <a:ea typeface="ＭＳ Ｐゴシック"/>
              <a:cs typeface="Calibri" panose="020F0502020204030204"/>
            </a:endParaRP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33448" y="487548"/>
            <a:ext cx="175536" cy="59871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1948544" y="990599"/>
            <a:ext cx="827314" cy="4361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CD5E15D7-34AD-43C0-B806-6CDDA7CA96D9}"/>
              </a:ext>
            </a:extLst>
          </p:cNvPr>
          <p:cNvSpPr/>
          <p:nvPr/>
        </p:nvSpPr>
        <p:spPr>
          <a:xfrm>
            <a:off x="4637127" y="305989"/>
            <a:ext cx="211155" cy="21115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9858D68-7C54-421F-9C5E-34224DBE56D2}"/>
              </a:ext>
            </a:extLst>
          </p:cNvPr>
          <p:cNvGrpSpPr/>
          <p:nvPr/>
        </p:nvGrpSpPr>
        <p:grpSpPr>
          <a:xfrm>
            <a:off x="1994806" y="144232"/>
            <a:ext cx="2917373" cy="533401"/>
            <a:chOff x="1994806" y="144232"/>
            <a:chExt cx="2917373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A806015-27E1-429C-AB77-DA241BAEBB11}"/>
                </a:ext>
              </a:extLst>
            </p:cNvPr>
            <p:cNvGrpSpPr/>
            <p:nvPr/>
          </p:nvGrpSpPr>
          <p:grpSpPr>
            <a:xfrm>
              <a:off x="2063214" y="305989"/>
              <a:ext cx="492683" cy="211155"/>
              <a:chOff x="1246785" y="4159532"/>
              <a:chExt cx="492683" cy="211155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58364590-DB1B-4768-8AE0-95A3B25B31B3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F0B380B7-B9AF-4498-823A-E8526CD35707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7A1FC35-FD33-4831-9940-4833BB80AFD8}"/>
                </a:ext>
              </a:extLst>
            </p:cNvPr>
            <p:cNvSpPr/>
            <p:nvPr/>
          </p:nvSpPr>
          <p:spPr>
            <a:xfrm>
              <a:off x="1994806" y="144232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15EC1D2-BE8F-4561-98B4-7406BEDC3DD2}"/>
                </a:ext>
              </a:extLst>
            </p:cNvPr>
            <p:cNvSpPr/>
            <p:nvPr/>
          </p:nvSpPr>
          <p:spPr>
            <a:xfrm>
              <a:off x="1994806" y="144232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D431D803-4353-47A2-88A0-9000FF23D9D1}"/>
                </a:ext>
              </a:extLst>
            </p:cNvPr>
            <p:cNvSpPr/>
            <p:nvPr/>
          </p:nvSpPr>
          <p:spPr>
            <a:xfrm>
              <a:off x="35184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BCF68CF6-4655-4623-9C8E-D5DC1EA7EDE3}"/>
                </a:ext>
              </a:extLst>
            </p:cNvPr>
            <p:cNvSpPr/>
            <p:nvPr/>
          </p:nvSpPr>
          <p:spPr>
            <a:xfrm>
              <a:off x="37899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A965FE92-3A21-43FD-BA0B-85FE40897024}"/>
                </a:ext>
              </a:extLst>
            </p:cNvPr>
            <p:cNvSpPr/>
            <p:nvPr/>
          </p:nvSpPr>
          <p:spPr>
            <a:xfrm>
              <a:off x="4072356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7E099FF2-4359-4D45-87E9-33AD35CB305A}"/>
                </a:ext>
              </a:extLst>
            </p:cNvPr>
            <p:cNvSpPr/>
            <p:nvPr/>
          </p:nvSpPr>
          <p:spPr>
            <a:xfrm>
              <a:off x="4354741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793EDFD0-BE02-4270-BB74-1E47755E6364}"/>
                </a:ext>
              </a:extLst>
            </p:cNvPr>
            <p:cNvSpPr/>
            <p:nvPr/>
          </p:nvSpPr>
          <p:spPr>
            <a:xfrm>
              <a:off x="3236084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2C01CEA7-0BF3-4B5D-AB8A-D22238F770C4}"/>
                </a:ext>
              </a:extLst>
            </p:cNvPr>
            <p:cNvSpPr/>
            <p:nvPr/>
          </p:nvSpPr>
          <p:spPr>
            <a:xfrm>
              <a:off x="2953699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94B4F129-2092-4A77-A8F4-E89D80A67695}"/>
                </a:ext>
              </a:extLst>
            </p:cNvPr>
            <p:cNvSpPr/>
            <p:nvPr/>
          </p:nvSpPr>
          <p:spPr>
            <a:xfrm>
              <a:off x="2671313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6DD25F-3677-4CA1-AA5B-F48F083FC3CB}"/>
              </a:ext>
            </a:extLst>
          </p:cNvPr>
          <p:cNvGrpSpPr/>
          <p:nvPr/>
        </p:nvGrpSpPr>
        <p:grpSpPr>
          <a:xfrm>
            <a:off x="1978317" y="4741425"/>
            <a:ext cx="5921828" cy="808586"/>
            <a:chOff x="1978317" y="4741425"/>
            <a:chExt cx="5921828" cy="808586"/>
          </a:xfrm>
        </p:grpSpPr>
        <p:sp>
          <p:nvSpPr>
            <p:cNvPr id="94" name="左中かっこ 93">
              <a:extLst>
                <a:ext uri="{FF2B5EF4-FFF2-40B4-BE49-F238E27FC236}">
                  <a16:creationId xmlns:a16="http://schemas.microsoft.com/office/drawing/2014/main" id="{E505F737-F058-42E8-B7B8-BB67D2C4BAE9}"/>
                </a:ext>
              </a:extLst>
            </p:cNvPr>
            <p:cNvSpPr/>
            <p:nvPr/>
          </p:nvSpPr>
          <p:spPr>
            <a:xfrm rot="16200000">
              <a:off x="4803159" y="1916583"/>
              <a:ext cx="272143" cy="59218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7B6E30D-E5A6-4DA0-9ECA-517926F60B25}"/>
                </a:ext>
              </a:extLst>
            </p:cNvPr>
            <p:cNvSpPr txBox="1"/>
            <p:nvPr/>
          </p:nvSpPr>
          <p:spPr>
            <a:xfrm>
              <a:off x="4736579" y="5026791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２</a:t>
              </a:r>
              <a:endParaRPr lang="ja-JP" altLang="en-US" sz="2800" dirty="0">
                <a:cs typeface="Calibri" panose="020F0502020204030204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C236F68-1CB6-4F01-9DBC-9929803AC67F}"/>
              </a:ext>
            </a:extLst>
          </p:cNvPr>
          <p:cNvGrpSpPr/>
          <p:nvPr/>
        </p:nvGrpSpPr>
        <p:grpSpPr>
          <a:xfrm>
            <a:off x="1951265" y="4222991"/>
            <a:ext cx="5921829" cy="544286"/>
            <a:chOff x="1951265" y="4222991"/>
            <a:chExt cx="5921829" cy="544286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74D594F-DC3A-4D10-8619-E588B7741256}"/>
                </a:ext>
              </a:extLst>
            </p:cNvPr>
            <p:cNvGrpSpPr/>
            <p:nvPr/>
          </p:nvGrpSpPr>
          <p:grpSpPr>
            <a:xfrm>
              <a:off x="1997900" y="4384748"/>
              <a:ext cx="2821108" cy="211155"/>
              <a:chOff x="1072614" y="3593477"/>
              <a:chExt cx="2821108" cy="211155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21B0E160-E564-4BF3-93B3-896FED0C8115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58A3B962-6DA6-4804-B614-354EE299AE06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5376A1F-14C7-4CC1-9E21-8513FD164E7F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D0A43931-2750-47B6-B023-BA85C88D3B1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9B3C2878-7117-4C01-81FA-85220542584C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1352AE7F-08CF-4D1C-B991-16B924071F2D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B8C81B26-AC54-4571-BB6F-9F11102D7EBA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44FB95AC-3A3C-4DA3-92EA-D7A8E4104E63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E63751E8-AC71-410C-96EB-CF1D42AC05CF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CB39408A-C736-441A-87CD-7D92B1C84801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13A7BED-7688-48CE-A026-1321E657262C}"/>
                </a:ext>
              </a:extLst>
            </p:cNvPr>
            <p:cNvSpPr/>
            <p:nvPr/>
          </p:nvSpPr>
          <p:spPr>
            <a:xfrm>
              <a:off x="1951265" y="42229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04F17491-0032-498F-9B3C-D443A457E93C}"/>
                </a:ext>
              </a:extLst>
            </p:cNvPr>
            <p:cNvGrpSpPr/>
            <p:nvPr/>
          </p:nvGrpSpPr>
          <p:grpSpPr>
            <a:xfrm>
              <a:off x="5002357" y="4395633"/>
              <a:ext cx="2821108" cy="211155"/>
              <a:chOff x="4077071" y="3604362"/>
              <a:chExt cx="2821108" cy="211155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69C29CC5-6F0B-422D-A237-D9DF546EBBFA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EA0E0F63-13D2-46CA-B0C8-369CE8DAF5C6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3DC935EB-52ED-4701-A5DE-F4D582C3E485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D27FF1B-4E6B-45DD-A846-ECA751F7E081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5340698F-CD4E-4CF9-BED7-C8854A9A58D4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156D3C0-E3FE-4340-BB41-33FE5E1655D2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4DC6A644-AF34-46D9-BDD4-E073467289C6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1EA070D2-58D9-4092-B836-5ED9D78E088E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7A7806D7-5EE6-4C72-8054-ED8DF02824FA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4CC75805-1AB5-4C16-B587-8B72F8280486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9C4CE291-63B2-421E-9BE8-F1C9A6341D21}"/>
                </a:ext>
              </a:extLst>
            </p:cNvPr>
            <p:cNvSpPr/>
            <p:nvPr/>
          </p:nvSpPr>
          <p:spPr>
            <a:xfrm>
              <a:off x="4955722" y="423387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2C6DBBC-3FB6-4EC5-87D5-76BAD0C7D279}"/>
              </a:ext>
            </a:extLst>
          </p:cNvPr>
          <p:cNvGrpSpPr/>
          <p:nvPr/>
        </p:nvGrpSpPr>
        <p:grpSpPr>
          <a:xfrm>
            <a:off x="2021857" y="6101827"/>
            <a:ext cx="8828313" cy="830359"/>
            <a:chOff x="2021857" y="6101827"/>
            <a:chExt cx="8828313" cy="830359"/>
          </a:xfrm>
        </p:grpSpPr>
        <p:sp>
          <p:nvSpPr>
            <p:cNvPr id="127" name="左中かっこ 126">
              <a:extLst>
                <a:ext uri="{FF2B5EF4-FFF2-40B4-BE49-F238E27FC236}">
                  <a16:creationId xmlns:a16="http://schemas.microsoft.com/office/drawing/2014/main" id="{725A9C41-BB8A-4196-A278-D265C152FB16}"/>
                </a:ext>
              </a:extLst>
            </p:cNvPr>
            <p:cNvSpPr/>
            <p:nvPr/>
          </p:nvSpPr>
          <p:spPr>
            <a:xfrm rot="16200000">
              <a:off x="6289057" y="1834627"/>
              <a:ext cx="293913" cy="882831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60116BD-0A7D-474B-8651-F931D47A8EB5}"/>
                </a:ext>
              </a:extLst>
            </p:cNvPr>
            <p:cNvSpPr txBox="1"/>
            <p:nvPr/>
          </p:nvSpPr>
          <p:spPr>
            <a:xfrm>
              <a:off x="6241661" y="640896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  <a:cs typeface="Calibri" panose="020F0502020204030204"/>
                </a:rPr>
                <a:t>３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30D0A9-7602-4ED5-86A8-C0551D06F288}"/>
              </a:ext>
            </a:extLst>
          </p:cNvPr>
          <p:cNvGrpSpPr/>
          <p:nvPr/>
        </p:nvGrpSpPr>
        <p:grpSpPr>
          <a:xfrm>
            <a:off x="1951265" y="5474534"/>
            <a:ext cx="8926286" cy="544286"/>
            <a:chOff x="1951265" y="5474534"/>
            <a:chExt cx="8926286" cy="544286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757FA149-1E09-4F3D-8F17-46FD785D1CE1}"/>
                </a:ext>
              </a:extLst>
            </p:cNvPr>
            <p:cNvGrpSpPr/>
            <p:nvPr/>
          </p:nvGrpSpPr>
          <p:grpSpPr>
            <a:xfrm>
              <a:off x="1997900" y="5636291"/>
              <a:ext cx="2821108" cy="211155"/>
              <a:chOff x="1018186" y="5204563"/>
              <a:chExt cx="2821108" cy="211155"/>
            </a:xfrm>
          </p:grpSpPr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C19819F0-5CF1-42A5-B68F-AD7689EA36F2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18D5DC5D-B022-4367-87E4-DBC37FB7BDF8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8B64F662-9379-49A6-A900-214FC26A77C0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B9CDBD12-4F9B-48D3-810F-935CBB8549C8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8C7A1AD1-2668-49B3-AD76-8410EC3F4FB5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ACF31A2F-5468-499C-9B85-C40A83959184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5A2CBDE1-188B-43CF-936F-14080F36E6E5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66416E00-0FE6-418D-ABD2-E6D04DA3BAF0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F1011912-DC90-4D94-8558-19C0BF156F48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8121A8C0-5975-4D75-94BE-9B40D4EC3C48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DB0167FD-45AE-4771-9795-AC8E27001F1E}"/>
                </a:ext>
              </a:extLst>
            </p:cNvPr>
            <p:cNvSpPr/>
            <p:nvPr/>
          </p:nvSpPr>
          <p:spPr>
            <a:xfrm>
              <a:off x="1951265" y="547453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3517A6E9-639E-4076-8A5B-D35D19352779}"/>
                </a:ext>
              </a:extLst>
            </p:cNvPr>
            <p:cNvGrpSpPr/>
            <p:nvPr/>
          </p:nvGrpSpPr>
          <p:grpSpPr>
            <a:xfrm>
              <a:off x="5002357" y="5647176"/>
              <a:ext cx="2821108" cy="211155"/>
              <a:chOff x="4022643" y="5215448"/>
              <a:chExt cx="2821108" cy="211155"/>
            </a:xfrm>
          </p:grpSpPr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A64A027E-FAA5-4EE2-9861-230D8A1F2BCC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4EDAA845-10B0-407C-8F6C-DE3554D8A847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B06D3546-0B04-4499-8015-D5B1DF96356B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83DF68C1-1E96-45AE-BB55-12BC7EC073FE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865FCF3-AC29-4068-98E0-979B60A100E5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3A29779D-5D6E-45E5-A999-829D831AA338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437221D2-E0E2-4EEE-8EE0-5F14B3BDCC4C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2" name="楕円 151">
                <a:extLst>
                  <a:ext uri="{FF2B5EF4-FFF2-40B4-BE49-F238E27FC236}">
                    <a16:creationId xmlns:a16="http://schemas.microsoft.com/office/drawing/2014/main" id="{8A6B552D-0859-4392-B5DF-AC385E70F4A7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3" name="楕円 152">
                <a:extLst>
                  <a:ext uri="{FF2B5EF4-FFF2-40B4-BE49-F238E27FC236}">
                    <a16:creationId xmlns:a16="http://schemas.microsoft.com/office/drawing/2014/main" id="{8D872EED-DE6A-409F-9248-D38793758576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160B9386-0C7F-43BE-8CCB-6CE6ACF2D8B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4234470D-78B1-4F8D-811F-951C2C5B5E06}"/>
                </a:ext>
              </a:extLst>
            </p:cNvPr>
            <p:cNvSpPr/>
            <p:nvPr/>
          </p:nvSpPr>
          <p:spPr>
            <a:xfrm>
              <a:off x="4955722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D399180B-14AA-48FE-BC2C-D63FA7D6B874}"/>
                </a:ext>
              </a:extLst>
            </p:cNvPr>
            <p:cNvGrpSpPr/>
            <p:nvPr/>
          </p:nvGrpSpPr>
          <p:grpSpPr>
            <a:xfrm>
              <a:off x="8006814" y="5647176"/>
              <a:ext cx="2821108" cy="211155"/>
              <a:chOff x="7027100" y="5215448"/>
              <a:chExt cx="2821108" cy="211155"/>
            </a:xfrm>
          </p:grpSpPr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348434BF-CE1D-47A8-8244-BA3F53A7735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0239785C-19BA-4BA0-99D4-2BB9349E46F2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DCEDC91C-6726-420F-A7B4-902031680919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F9C755D5-497D-4E95-8A75-E5F04FDBBB95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B2F4BC80-6BFF-4E60-9B25-C25C87EE5BD8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DCA30078-BDA1-46DD-B978-F6E8E00BBFFD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87D4E69B-6A93-46C3-968F-450575571A91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B00DF573-FBDA-40CA-ABAD-A9A2DC3119BA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D90DDB69-4CC7-4E29-A2CE-38E94693FFE7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D4A17159-0431-47A7-9152-E7992BB1BDB7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4" name="四角形: 角を丸くする 133">
              <a:extLst>
                <a:ext uri="{FF2B5EF4-FFF2-40B4-BE49-F238E27FC236}">
                  <a16:creationId xmlns:a16="http://schemas.microsoft.com/office/drawing/2014/main" id="{3AECBFF7-9BB5-4D7B-A7B3-61924892044F}"/>
                </a:ext>
              </a:extLst>
            </p:cNvPr>
            <p:cNvSpPr/>
            <p:nvPr/>
          </p:nvSpPr>
          <p:spPr>
            <a:xfrm>
              <a:off x="7960179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73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10" grpId="0" animBg="1"/>
      <p:bldP spid="48" grpId="0"/>
      <p:bldP spid="49" grpId="0" animBg="1"/>
      <p:bldP spid="5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397080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487431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572340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22023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17763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17771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03908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33B70A2-F79F-414B-888A-E284AD68482E}"/>
              </a:ext>
            </a:extLst>
          </p:cNvPr>
          <p:cNvSpPr txBox="1"/>
          <p:nvPr/>
        </p:nvSpPr>
        <p:spPr>
          <a:xfrm>
            <a:off x="2081202" y="3405101"/>
            <a:ext cx="68535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800" dirty="0">
                <a:ea typeface="ＭＳ Ｐゴシック"/>
                <a:cs typeface="Calibri"/>
              </a:rPr>
              <a:t>0.5</a:t>
            </a:r>
            <a:endParaRPr lang="ja-JP" altLang="en-US" sz="2800" dirty="0">
              <a:ea typeface="ＭＳ Ｐゴシック"/>
              <a:cs typeface="Calibri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C19C28-CF5D-4C53-BC7D-C7A08BBD7D11}"/>
              </a:ext>
            </a:extLst>
          </p:cNvPr>
          <p:cNvGrpSpPr/>
          <p:nvPr/>
        </p:nvGrpSpPr>
        <p:grpSpPr>
          <a:xfrm>
            <a:off x="1077588" y="3067292"/>
            <a:ext cx="2692579" cy="315685"/>
            <a:chOff x="1117418" y="4527908"/>
            <a:chExt cx="2692579" cy="315685"/>
          </a:xfrm>
        </p:grpSpPr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A8A18AC0-D523-421A-974A-13D5A14004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6AA6A658-A6DF-4758-A2AA-E0414771EDB9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7668415C-007F-41DE-AE5B-07E038D1BBDF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B24F0BA-7473-4E90-A449-F17C95D748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A669539A-A0C7-4C3D-B596-18E2A079FF6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5EF212F8-43BA-4FC7-BAF8-919054137383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6B78418C-7E27-42AE-B7DD-DCFC97F8ED2C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D917D03B-900E-4442-9CEB-A784DE31E343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370A22E7-1A7D-4C4B-AF05-7CCDDB417D98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E1D1FD05-10FB-496C-8D66-34B6DDFB6CFE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>
              <a:extLst>
                <a:ext uri="{FF2B5EF4-FFF2-40B4-BE49-F238E27FC236}">
                  <a16:creationId xmlns:a16="http://schemas.microsoft.com/office/drawing/2014/main" id="{7FBEEFD8-5BD8-400D-A453-79545C823643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80C6B0FB-3B76-441F-8800-F02ADFAD8430}"/>
              </a:ext>
            </a:extLst>
          </p:cNvPr>
          <p:cNvGrpSpPr/>
          <p:nvPr/>
        </p:nvGrpSpPr>
        <p:grpSpPr>
          <a:xfrm>
            <a:off x="1063982" y="2224959"/>
            <a:ext cx="2677802" cy="1"/>
            <a:chOff x="1063982" y="2224959"/>
            <a:chExt cx="2677802" cy="1"/>
          </a:xfrm>
        </p:grpSpPr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FDB78A45-E945-4651-8958-13CBC8E28184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>
              <a:extLst>
                <a:ext uri="{FF2B5EF4-FFF2-40B4-BE49-F238E27FC236}">
                  <a16:creationId xmlns:a16="http://schemas.microsoft.com/office/drawing/2014/main" id="{8FE69ACE-EA15-4FF6-887A-391A69BC0C2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EAB6FBB-8A4C-49C9-A915-25C60CD5046F}"/>
              </a:ext>
            </a:extLst>
          </p:cNvPr>
          <p:cNvSpPr txBox="1"/>
          <p:nvPr/>
        </p:nvSpPr>
        <p:spPr>
          <a:xfrm>
            <a:off x="1262250" y="2415106"/>
            <a:ext cx="88174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ja-JP" sz="2800" dirty="0">
                <a:ea typeface="ＭＳ Ｐゴシック"/>
              </a:rPr>
              <a:t>0.2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5895F046-5477-42F3-8878-55C40D9D1730}"/>
              </a:ext>
            </a:extLst>
          </p:cNvPr>
          <p:cNvGrpSpPr/>
          <p:nvPr/>
        </p:nvGrpSpPr>
        <p:grpSpPr>
          <a:xfrm>
            <a:off x="1093102" y="2049600"/>
            <a:ext cx="2692579" cy="315685"/>
            <a:chOff x="1117418" y="4527908"/>
            <a:chExt cx="2692579" cy="315685"/>
          </a:xfrm>
        </p:grpSpPr>
        <p:cxnSp>
          <p:nvCxnSpPr>
            <p:cNvPr id="117" name="直線矢印コネクタ 116">
              <a:extLst>
                <a:ext uri="{FF2B5EF4-FFF2-40B4-BE49-F238E27FC236}">
                  <a16:creationId xmlns:a16="http://schemas.microsoft.com/office/drawing/2014/main" id="{D60A549F-204B-42C7-BE7E-C88B6BE52DA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27A23DD2-FA35-476F-B3E5-DFD740BFA935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47BA4ECD-BA8F-4667-8C10-28CD9665FE5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0C1753C9-7016-476A-A3AD-3BDCFBF7D483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57224D7E-8523-4A59-8288-28712284483F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1BBCAB3B-D8B7-4867-90E4-213B54F19C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5938F809-2319-4BCF-B408-A2D2806FA29E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BFFB6256-FB94-47E3-BDFF-B0086D5A6F4F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5D392451-DBAB-4D69-9D58-7DE3F9D40C87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>
              <a:extLst>
                <a:ext uri="{FF2B5EF4-FFF2-40B4-BE49-F238E27FC236}">
                  <a16:creationId xmlns:a16="http://schemas.microsoft.com/office/drawing/2014/main" id="{F0E368C1-85EC-4195-A76F-12D13A6121D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>
              <a:extLst>
                <a:ext uri="{FF2B5EF4-FFF2-40B4-BE49-F238E27FC236}">
                  <a16:creationId xmlns:a16="http://schemas.microsoft.com/office/drawing/2014/main" id="{88D1725D-3799-4882-88FD-96C13FE936FF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FF31B2D-BC65-4062-B77F-AD12EFD15936}"/>
              </a:ext>
            </a:extLst>
          </p:cNvPr>
          <p:cNvGrpSpPr/>
          <p:nvPr/>
        </p:nvGrpSpPr>
        <p:grpSpPr>
          <a:xfrm>
            <a:off x="1383139" y="975211"/>
            <a:ext cx="2154064" cy="315685"/>
            <a:chOff x="1386676" y="4527908"/>
            <a:chExt cx="2154064" cy="315685"/>
          </a:xfrm>
        </p:grpSpPr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931B24A2-68B0-4FED-A24E-AB388E13B624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>
              <a:extLst>
                <a:ext uri="{FF2B5EF4-FFF2-40B4-BE49-F238E27FC236}">
                  <a16:creationId xmlns:a16="http://schemas.microsoft.com/office/drawing/2014/main" id="{B1BD832D-7D31-4CC0-9CB5-B558DCCCF020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1E385D25-6E20-46C3-8868-39D540911EB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矢印コネクタ 140">
              <a:extLst>
                <a:ext uri="{FF2B5EF4-FFF2-40B4-BE49-F238E27FC236}">
                  <a16:creationId xmlns:a16="http://schemas.microsoft.com/office/drawing/2014/main" id="{F2A31E9E-FE14-41AA-A36F-D4D848A8945F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>
              <a:extLst>
                <a:ext uri="{FF2B5EF4-FFF2-40B4-BE49-F238E27FC236}">
                  <a16:creationId xmlns:a16="http://schemas.microsoft.com/office/drawing/2014/main" id="{3323FFDC-E3D4-4BCC-B9F6-2868227C8AAB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矢印コネクタ 142">
              <a:extLst>
                <a:ext uri="{FF2B5EF4-FFF2-40B4-BE49-F238E27FC236}">
                  <a16:creationId xmlns:a16="http://schemas.microsoft.com/office/drawing/2014/main" id="{FFF03D5B-35C6-4A71-8F3B-2403E863394A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>
              <a:extLst>
                <a:ext uri="{FF2B5EF4-FFF2-40B4-BE49-F238E27FC236}">
                  <a16:creationId xmlns:a16="http://schemas.microsoft.com/office/drawing/2014/main" id="{33710D21-A7A3-4F23-B06A-BFC2F0654D8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矢印コネクタ 144">
              <a:extLst>
                <a:ext uri="{FF2B5EF4-FFF2-40B4-BE49-F238E27FC236}">
                  <a16:creationId xmlns:a16="http://schemas.microsoft.com/office/drawing/2014/main" id="{547FA4A7-A7AA-46A6-B7E6-31D7EE7A4563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>
              <a:extLst>
                <a:ext uri="{FF2B5EF4-FFF2-40B4-BE49-F238E27FC236}">
                  <a16:creationId xmlns:a16="http://schemas.microsoft.com/office/drawing/2014/main" id="{A59FD89C-08FC-46B6-AD41-90075B35E538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8EBB6D0-8456-4D89-8129-CCEC0D3354D1}"/>
              </a:ext>
            </a:extLst>
          </p:cNvPr>
          <p:cNvSpPr txBox="1"/>
          <p:nvPr/>
        </p:nvSpPr>
        <p:spPr>
          <a:xfrm>
            <a:off x="1081736" y="1457224"/>
            <a:ext cx="88174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0.</a:t>
            </a:r>
            <a:r>
              <a:rPr lang="en-US" altLang="ja-JP" sz="2800" dirty="0">
                <a:ea typeface="ＭＳ Ｐゴシック"/>
              </a:rPr>
              <a:t>1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509316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481954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05643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08782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59205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09997" y="322315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22495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15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2" grpId="0"/>
      <p:bldP spid="74" grpId="0"/>
      <p:bldP spid="147" grpId="0"/>
      <p:bldP spid="148" grpId="0" animBg="1"/>
      <p:bldP spid="149" grpId="0" animBg="1"/>
      <p:bldP spid="1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43423" y="261285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B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３分で水そうがいっぱいになる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B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6823BABA-9254-4798-931C-AC0FED915D1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92847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C4CDB70B-76BB-42D4-8B3B-6A11203037B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27035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319" y="5272115"/>
            <a:ext cx="2782800" cy="136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609937" y="2387966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71096" y="36938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02351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84468" y="4502280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3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30617" y="5290511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40665" y="3957018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7" y="2612857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7493" y="529273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323074" y="500836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320186" y="3704490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04017" y="2409791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㋒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159399" y="4582780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1320186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テキスト ボックス 58">
            <a:extLst>
              <a:ext uri="{FF2B5EF4-FFF2-40B4-BE49-F238E27FC236}">
                <a16:creationId xmlns:a16="http://schemas.microsoft.com/office/drawing/2014/main" id="{FD2535E6-5274-49D9-ADA7-24426B9586FC}"/>
              </a:ext>
            </a:extLst>
          </p:cNvPr>
          <p:cNvSpPr txBox="1"/>
          <p:nvPr/>
        </p:nvSpPr>
        <p:spPr>
          <a:xfrm>
            <a:off x="4938868" y="197737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05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724" y="75909"/>
            <a:ext cx="4133502" cy="683166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ea typeface="ＭＳ Ｐゴシック"/>
                <a:cs typeface="Calibri Light"/>
              </a:rPr>
              <a:t>割合</a:t>
            </a:r>
            <a:r>
              <a:rPr lang="en-US" altLang="ja-JP" sz="4000" dirty="0">
                <a:ea typeface="ＭＳ Ｐゴシック"/>
                <a:cs typeface="Calibri Light"/>
              </a:rPr>
              <a:t>(</a:t>
            </a:r>
            <a:r>
              <a:rPr lang="ja-JP" altLang="en-US" sz="4000" dirty="0">
                <a:ea typeface="ＭＳ Ｐゴシック"/>
                <a:cs typeface="Calibri Light"/>
              </a:rPr>
              <a:t>わりあい）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6CAB6B2-1F92-4353-90EB-BBFAE7E84E21}"/>
              </a:ext>
            </a:extLst>
          </p:cNvPr>
          <p:cNvGrpSpPr/>
          <p:nvPr/>
        </p:nvGrpSpPr>
        <p:grpSpPr>
          <a:xfrm>
            <a:off x="1849160" y="1747742"/>
            <a:ext cx="2917372" cy="533401"/>
            <a:chOff x="1004208" y="1875063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E199B6F-2176-4639-B977-40EEE706D0CE}"/>
                </a:ext>
              </a:extLst>
            </p:cNvPr>
            <p:cNvGrpSpPr/>
            <p:nvPr/>
          </p:nvGrpSpPr>
          <p:grpSpPr>
            <a:xfrm>
              <a:off x="1050843" y="2036820"/>
              <a:ext cx="2821108" cy="211155"/>
              <a:chOff x="1050843" y="2036820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875063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1FA8CD-4296-4692-8BB3-90ED3E03A5A9}"/>
              </a:ext>
            </a:extLst>
          </p:cNvPr>
          <p:cNvSpPr txBox="1"/>
          <p:nvPr/>
        </p:nvSpPr>
        <p:spPr>
          <a:xfrm>
            <a:off x="3088702" y="2551546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D81A0DAA-080A-46BF-8CE5-FAC676089927}"/>
              </a:ext>
            </a:extLst>
          </p:cNvPr>
          <p:cNvSpPr/>
          <p:nvPr/>
        </p:nvSpPr>
        <p:spPr>
          <a:xfrm rot="16200000">
            <a:off x="3182495" y="94900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4722825" y="1095962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4665123" y="4215049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E104DFF-CA4A-404E-8481-A66B18918C9C}"/>
              </a:ext>
            </a:extLst>
          </p:cNvPr>
          <p:cNvGrpSpPr/>
          <p:nvPr/>
        </p:nvGrpSpPr>
        <p:grpSpPr>
          <a:xfrm>
            <a:off x="1870931" y="3304399"/>
            <a:ext cx="2917372" cy="533401"/>
            <a:chOff x="1025979" y="3431720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19F4871F-488B-4978-8535-D3E413579FB0}"/>
                </a:ext>
              </a:extLst>
            </p:cNvPr>
            <p:cNvGrpSpPr/>
            <p:nvPr/>
          </p:nvGrpSpPr>
          <p:grpSpPr>
            <a:xfrm>
              <a:off x="1072614" y="3593477"/>
              <a:ext cx="2821108" cy="211155"/>
              <a:chOff x="1072614" y="3593477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3431720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09E0F96-A32A-4B53-94CA-AB471407CF02}"/>
              </a:ext>
            </a:extLst>
          </p:cNvPr>
          <p:cNvGrpSpPr/>
          <p:nvPr/>
        </p:nvGrpSpPr>
        <p:grpSpPr>
          <a:xfrm>
            <a:off x="4875388" y="3315284"/>
            <a:ext cx="2917372" cy="533401"/>
            <a:chOff x="4030436" y="3442605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8238F8A-BDC5-4B60-904F-7A3869B876D4}"/>
                </a:ext>
              </a:extLst>
            </p:cNvPr>
            <p:cNvGrpSpPr/>
            <p:nvPr/>
          </p:nvGrpSpPr>
          <p:grpSpPr>
            <a:xfrm>
              <a:off x="4077071" y="3604362"/>
              <a:ext cx="2821108" cy="211155"/>
              <a:chOff x="4077071" y="3604362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3442605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6154295" y="1275578"/>
            <a:ext cx="293913" cy="882831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6089143" y="585879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  <a:cs typeface="Calibri" panose="020F0502020204030204"/>
              </a:rPr>
              <a:t>３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650484C-0FCD-44C9-B92D-A5EF2EA021DB}"/>
              </a:ext>
            </a:extLst>
          </p:cNvPr>
          <p:cNvGrpSpPr/>
          <p:nvPr/>
        </p:nvGrpSpPr>
        <p:grpSpPr>
          <a:xfrm>
            <a:off x="1816503" y="4915485"/>
            <a:ext cx="2917372" cy="533401"/>
            <a:chOff x="971551" y="5042806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4DA42374-01AD-4B8A-B815-BE5062A04BDC}"/>
                </a:ext>
              </a:extLst>
            </p:cNvPr>
            <p:cNvGrpSpPr/>
            <p:nvPr/>
          </p:nvGrpSpPr>
          <p:grpSpPr>
            <a:xfrm>
              <a:off x="1018186" y="5204563"/>
              <a:ext cx="2821108" cy="211155"/>
              <a:chOff x="1018186" y="5204563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504280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52BE8A-1C32-4F26-AB3A-0350F2C50363}"/>
              </a:ext>
            </a:extLst>
          </p:cNvPr>
          <p:cNvGrpSpPr/>
          <p:nvPr/>
        </p:nvGrpSpPr>
        <p:grpSpPr>
          <a:xfrm>
            <a:off x="4820960" y="4926370"/>
            <a:ext cx="2917372" cy="533401"/>
            <a:chOff x="3976008" y="5053691"/>
            <a:chExt cx="2917372" cy="53340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A60B0B92-C866-4902-9686-6B9940EFF428}"/>
                </a:ext>
              </a:extLst>
            </p:cNvPr>
            <p:cNvGrpSpPr/>
            <p:nvPr/>
          </p:nvGrpSpPr>
          <p:grpSpPr>
            <a:xfrm>
              <a:off x="4022643" y="5215448"/>
              <a:ext cx="2821108" cy="211155"/>
              <a:chOff x="4022643" y="5215448"/>
              <a:chExt cx="2821108" cy="211155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835C9FC8-4ADD-4291-8A56-12E717E43DA5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008D6682-FC99-481A-8E66-05F95CF91762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ACE6D7C9-8BCF-42B6-972A-B9012AF3EAB7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6ABF2A1C-5B79-4B77-8ED7-E097EE53DC32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9FD4900-BB69-476C-94B7-C0A70BA53F70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976F6347-A693-44C1-93DB-F34179B30CE5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83FDE127-2C16-47B1-9D9B-24823C8E385B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49A222CB-683D-4FBC-BEA7-7B19174296BF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C688F046-A9ED-4B07-89E9-0669368474AA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932020D7-E2DD-4B70-A3BA-09C8000EE97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00C97E3-FFCA-48B9-94AB-0E4D7C49A1A3}"/>
              </a:ext>
            </a:extLst>
          </p:cNvPr>
          <p:cNvGrpSpPr/>
          <p:nvPr/>
        </p:nvGrpSpPr>
        <p:grpSpPr>
          <a:xfrm>
            <a:off x="7825417" y="4926370"/>
            <a:ext cx="2917372" cy="533401"/>
            <a:chOff x="6980465" y="5053691"/>
            <a:chExt cx="2917372" cy="533401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AC4C328B-EB18-42F1-B384-70B46622A5A8}"/>
                </a:ext>
              </a:extLst>
            </p:cNvPr>
            <p:cNvGrpSpPr/>
            <p:nvPr/>
          </p:nvGrpSpPr>
          <p:grpSpPr>
            <a:xfrm>
              <a:off x="7027100" y="5215448"/>
              <a:ext cx="2821108" cy="211155"/>
              <a:chOff x="7027100" y="5215448"/>
              <a:chExt cx="2821108" cy="211155"/>
            </a:xfrm>
          </p:grpSpPr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4893D9E9-0032-47D4-9E06-F6A22E4BBDC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F93B90C0-15C2-4E0E-AA07-4A65E6DFD95A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338E4573-3166-4FF1-B234-140595543D64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06147BA-19FE-4474-848A-A5AB71FEDA68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D9D8107D-9426-47D4-BB94-D261AFD00FBB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5C08900D-8957-45FE-B29A-B04BB36BF2CF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11B3906A-E2E0-4FCE-80C0-FC1342A2C0BE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F76B91B0-8C83-493E-B280-2C84DB9BE63D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C7BA9B9C-EC43-4CFF-939E-BF09D76FB942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0A9A95FF-F5EE-440F-8C73-9DC6FB57B860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E8BF8D1-1FAA-4D26-92E1-8935031E42E3}"/>
              </a:ext>
            </a:extLst>
          </p:cNvPr>
          <p:cNvSpPr txBox="1"/>
          <p:nvPr/>
        </p:nvSpPr>
        <p:spPr>
          <a:xfrm>
            <a:off x="1821943" y="1067387"/>
            <a:ext cx="27055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１０こ を １ とみる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E5BD13D7-2B6C-4DA4-AC7E-60A158739067}"/>
              </a:ext>
            </a:extLst>
          </p:cNvPr>
          <p:cNvGrpSpPr/>
          <p:nvPr/>
        </p:nvGrpSpPr>
        <p:grpSpPr>
          <a:xfrm>
            <a:off x="5440772" y="1706319"/>
            <a:ext cx="3326205" cy="729658"/>
            <a:chOff x="5293105" y="966106"/>
            <a:chExt cx="2345943" cy="729658"/>
          </a:xfrm>
        </p:grpSpPr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BAEBAFC2-1383-44CC-B4EE-48A863C04917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98B221B1-6F47-4662-89F5-683D0D33D297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732B2C82-EFD9-404B-B616-098DA314F3C4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E66B8E03-D9AB-49B1-9359-583AE8C82E06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A8B29D92-9996-43BA-B626-7B353F31DA95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0EB56051-07AB-4EF6-AEC8-2D911D392744}"/>
              </a:ext>
            </a:extLst>
          </p:cNvPr>
          <p:cNvGrpSpPr/>
          <p:nvPr/>
        </p:nvGrpSpPr>
        <p:grpSpPr>
          <a:xfrm>
            <a:off x="8352771" y="3262976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4B90EBB0-7986-4AD3-BAC0-26CDF6548930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FCA045A3-14AF-4E24-AC51-0DB966C70368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B028E8F1-F09E-42C6-8D41-A6919694B7D9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60FF690E-5675-4766-B7A1-5E6EF538979D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E3447D-CB56-457F-93BD-F00E943F8338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26E6F7E-E094-409E-A39D-FD492EC8443E}"/>
              </a:ext>
            </a:extLst>
          </p:cNvPr>
          <p:cNvGrpSpPr/>
          <p:nvPr/>
        </p:nvGrpSpPr>
        <p:grpSpPr>
          <a:xfrm>
            <a:off x="8425125" y="5875547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0CEEED6A-CA59-486A-9EF8-09B80A4037D4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FB44AEE-D996-434B-968D-0E696BDEF8AC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2B7ED68D-D820-40A7-AB03-9CDA164FAB4E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21CCA22A-3B78-4EA9-B66C-EF14A15F8188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B62A8F79-A339-440A-97F1-B02D1292FCBF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2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3" grpId="0"/>
      <p:bldP spid="42" grpId="0" animBg="1"/>
      <p:bldP spid="44" grpId="0"/>
      <p:bldP spid="1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4190F99-B091-472F-8601-AC2783881623}"/>
              </a:ext>
            </a:extLst>
          </p:cNvPr>
          <p:cNvGrpSpPr/>
          <p:nvPr/>
        </p:nvGrpSpPr>
        <p:grpSpPr>
          <a:xfrm>
            <a:off x="2053492" y="4924265"/>
            <a:ext cx="2821108" cy="211155"/>
            <a:chOff x="1192357" y="817619"/>
            <a:chExt cx="2821108" cy="211155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4BA7E7A-DC18-402E-9619-125EAA935EF8}"/>
                </a:ext>
              </a:extLst>
            </p:cNvPr>
            <p:cNvSpPr/>
            <p:nvPr/>
          </p:nvSpPr>
          <p:spPr>
            <a:xfrm>
              <a:off x="119235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CE6BAAA-DA0F-4F53-B3E4-95A8B60540FF}"/>
                </a:ext>
              </a:extLst>
            </p:cNvPr>
            <p:cNvSpPr/>
            <p:nvPr/>
          </p:nvSpPr>
          <p:spPr>
            <a:xfrm>
              <a:off x="147388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4B3C174-D0FE-45C8-871A-3295A29FA6A8}"/>
                </a:ext>
              </a:extLst>
            </p:cNvPr>
            <p:cNvSpPr/>
            <p:nvPr/>
          </p:nvSpPr>
          <p:spPr>
            <a:xfrm>
              <a:off x="1755413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812548A9-74A4-414B-A3A4-9EB6C8A6AF5A}"/>
                </a:ext>
              </a:extLst>
            </p:cNvPr>
            <p:cNvSpPr/>
            <p:nvPr/>
          </p:nvSpPr>
          <p:spPr>
            <a:xfrm>
              <a:off x="3217482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BE10DD7-48A5-4F7E-B38E-AF9606B55A8F}"/>
                </a:ext>
              </a:extLst>
            </p:cNvPr>
            <p:cNvSpPr/>
            <p:nvPr/>
          </p:nvSpPr>
          <p:spPr>
            <a:xfrm>
              <a:off x="38023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13770095-146B-4BC0-B3E9-3EBB939028FC}"/>
                </a:ext>
              </a:extLst>
            </p:cNvPr>
            <p:cNvSpPr/>
            <p:nvPr/>
          </p:nvSpPr>
          <p:spPr>
            <a:xfrm>
              <a:off x="204782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40DFBDD-EE2F-44EC-A989-C02F49B8A43F}"/>
                </a:ext>
              </a:extLst>
            </p:cNvPr>
            <p:cNvSpPr/>
            <p:nvPr/>
          </p:nvSpPr>
          <p:spPr>
            <a:xfrm>
              <a:off x="2340241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362347AD-3D99-4680-A08D-3920B66432DB}"/>
                </a:ext>
              </a:extLst>
            </p:cNvPr>
            <p:cNvSpPr/>
            <p:nvPr/>
          </p:nvSpPr>
          <p:spPr>
            <a:xfrm>
              <a:off x="2925069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413C5584-D015-469F-AD1E-DEB2BE2AF3FE}"/>
                </a:ext>
              </a:extLst>
            </p:cNvPr>
            <p:cNvSpPr/>
            <p:nvPr/>
          </p:nvSpPr>
          <p:spPr>
            <a:xfrm>
              <a:off x="34990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1758B70D-BC5E-4FD3-B2A4-B172BCBB3585}"/>
                </a:ext>
              </a:extLst>
            </p:cNvPr>
            <p:cNvSpPr/>
            <p:nvPr/>
          </p:nvSpPr>
          <p:spPr>
            <a:xfrm>
              <a:off x="263265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8AB12C0-EFBE-475D-9AE9-4BD39C3CFDD0}"/>
              </a:ext>
            </a:extLst>
          </p:cNvPr>
          <p:cNvSpPr/>
          <p:nvPr/>
        </p:nvSpPr>
        <p:spPr>
          <a:xfrm>
            <a:off x="2005360" y="4744983"/>
            <a:ext cx="2917372" cy="5334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01EC71E-B67E-4831-A87D-F58A8C5B9F01}"/>
              </a:ext>
            </a:extLst>
          </p:cNvPr>
          <p:cNvSpPr txBox="1"/>
          <p:nvPr/>
        </p:nvSpPr>
        <p:spPr>
          <a:xfrm>
            <a:off x="3240887" y="5757770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１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EB49F018-E247-46C0-A980-35749C6B5C42}"/>
              </a:ext>
            </a:extLst>
          </p:cNvPr>
          <p:cNvSpPr/>
          <p:nvPr/>
        </p:nvSpPr>
        <p:spPr>
          <a:xfrm rot="16200000">
            <a:off x="3349581" y="407687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6C9F627-38C4-4347-A2FB-B8C15F0DEE99}"/>
              </a:ext>
            </a:extLst>
          </p:cNvPr>
          <p:cNvGrpSpPr/>
          <p:nvPr/>
        </p:nvGrpSpPr>
        <p:grpSpPr>
          <a:xfrm>
            <a:off x="2059967" y="2873780"/>
            <a:ext cx="1359039" cy="211155"/>
            <a:chOff x="1225014" y="2167447"/>
            <a:chExt cx="1359039" cy="211155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2A7C63B1-1674-4BE1-88E4-9DD9DC64F322}"/>
                </a:ext>
              </a:extLst>
            </p:cNvPr>
            <p:cNvSpPr/>
            <p:nvPr/>
          </p:nvSpPr>
          <p:spPr>
            <a:xfrm>
              <a:off x="1225014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AE82D5A3-F67F-45BD-9CE2-EB9C8F120731}"/>
                </a:ext>
              </a:extLst>
            </p:cNvPr>
            <p:cNvSpPr/>
            <p:nvPr/>
          </p:nvSpPr>
          <p:spPr>
            <a:xfrm>
              <a:off x="1506542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EF4E0224-F2E0-47D4-98A8-38438698C790}"/>
                </a:ext>
              </a:extLst>
            </p:cNvPr>
            <p:cNvSpPr/>
            <p:nvPr/>
          </p:nvSpPr>
          <p:spPr>
            <a:xfrm>
              <a:off x="1788070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835E9D37-BAC1-4868-8F0F-58C9B754BFAA}"/>
                </a:ext>
              </a:extLst>
            </p:cNvPr>
            <p:cNvSpPr/>
            <p:nvPr/>
          </p:nvSpPr>
          <p:spPr>
            <a:xfrm>
              <a:off x="2080484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B4728E63-7F42-4564-B35A-9EF27FC15779}"/>
                </a:ext>
              </a:extLst>
            </p:cNvPr>
            <p:cNvSpPr/>
            <p:nvPr/>
          </p:nvSpPr>
          <p:spPr>
            <a:xfrm>
              <a:off x="2372898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12B5D41E-1C3C-47E7-BF12-7406065F70FB}"/>
              </a:ext>
            </a:extLst>
          </p:cNvPr>
          <p:cNvSpPr/>
          <p:nvPr/>
        </p:nvSpPr>
        <p:spPr>
          <a:xfrm>
            <a:off x="2024217" y="2712023"/>
            <a:ext cx="1469573" cy="5334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649982" y="2773260"/>
            <a:ext cx="239487" cy="141514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321319" y="3751897"/>
            <a:ext cx="827314" cy="9143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F1B63BD-F2DB-4E74-8DBD-D744A25E8E12}"/>
              </a:ext>
            </a:extLst>
          </p:cNvPr>
          <p:cNvGrpSpPr/>
          <p:nvPr/>
        </p:nvGrpSpPr>
        <p:grpSpPr>
          <a:xfrm>
            <a:off x="2061932" y="612425"/>
            <a:ext cx="642260" cy="533401"/>
            <a:chOff x="2061932" y="612425"/>
            <a:chExt cx="642260" cy="533401"/>
          </a:xfrm>
        </p:grpSpPr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0913BD05-BB20-4C2F-8F04-4091586F0865}"/>
                </a:ext>
              </a:extLst>
            </p:cNvPr>
            <p:cNvSpPr/>
            <p:nvPr/>
          </p:nvSpPr>
          <p:spPr>
            <a:xfrm>
              <a:off x="2130340" y="774182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E16CAB9-398D-46F9-B422-C93AE2DC16D8}"/>
                </a:ext>
              </a:extLst>
            </p:cNvPr>
            <p:cNvSpPr/>
            <p:nvPr/>
          </p:nvSpPr>
          <p:spPr>
            <a:xfrm>
              <a:off x="2411868" y="774182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C2AE102-1DEA-4C61-B4FA-64EE43B4680B}"/>
                </a:ext>
              </a:extLst>
            </p:cNvPr>
            <p:cNvSpPr/>
            <p:nvPr/>
          </p:nvSpPr>
          <p:spPr>
            <a:xfrm>
              <a:off x="2061932" y="612425"/>
              <a:ext cx="642260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1F0D2AB-103D-4438-A0D0-69F9FA2427E1}"/>
              </a:ext>
            </a:extLst>
          </p:cNvPr>
          <p:cNvSpPr txBox="1"/>
          <p:nvPr/>
        </p:nvSpPr>
        <p:spPr>
          <a:xfrm>
            <a:off x="2253072" y="1512112"/>
            <a:ext cx="59744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  <a:cs typeface="Calibri" panose="020F0502020204030204"/>
              </a:rPr>
              <a:t>1</a:t>
            </a:r>
          </a:p>
          <a:p>
            <a:r>
              <a:rPr lang="ja-JP" altLang="en-US" sz="3200" dirty="0">
                <a:ea typeface="ＭＳ Ｐゴシック"/>
                <a:cs typeface="Calibri" panose="020F0502020204030204"/>
              </a:rPr>
              <a:t>5</a:t>
            </a: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66421" y="1013841"/>
            <a:ext cx="239487" cy="59871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2026555" y="1567649"/>
            <a:ext cx="794658" cy="9470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36559" cy="4545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5A5149-190C-494D-8B8E-35945BEB3330}"/>
              </a:ext>
            </a:extLst>
          </p:cNvPr>
          <p:cNvSpPr txBox="1"/>
          <p:nvPr/>
        </p:nvSpPr>
        <p:spPr>
          <a:xfrm>
            <a:off x="2121804" y="1684671"/>
            <a:ext cx="66402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4000" dirty="0">
                <a:ea typeface="ＭＳ Ｐゴシック"/>
                <a:cs typeface="Calibri" panose="020F0502020204030204"/>
              </a:rPr>
              <a:t>―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3AC3D36-9907-46AC-AD18-AF40025DAED4}"/>
              </a:ext>
            </a:extLst>
          </p:cNvPr>
          <p:cNvGrpSpPr/>
          <p:nvPr/>
        </p:nvGrpSpPr>
        <p:grpSpPr>
          <a:xfrm>
            <a:off x="2427453" y="3596776"/>
            <a:ext cx="664026" cy="1200329"/>
            <a:chOff x="1608363" y="2740479"/>
            <a:chExt cx="664026" cy="1200329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65C5E98-4B5C-40B9-9FBF-CA82C36598CE}"/>
                </a:ext>
              </a:extLst>
            </p:cNvPr>
            <p:cNvSpPr txBox="1"/>
            <p:nvPr/>
          </p:nvSpPr>
          <p:spPr>
            <a:xfrm>
              <a:off x="1717222" y="2740479"/>
              <a:ext cx="511626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6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600" dirty="0">
                  <a:ea typeface="ＭＳ Ｐゴシック"/>
                  <a:cs typeface="Calibri" panose="020F0502020204030204"/>
                </a:rPr>
                <a:t>2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8664F79-199E-4C2B-A501-A5325D4644D7}"/>
                </a:ext>
              </a:extLst>
            </p:cNvPr>
            <p:cNvSpPr txBox="1"/>
            <p:nvPr/>
          </p:nvSpPr>
          <p:spPr>
            <a:xfrm>
              <a:off x="1608363" y="2977786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984D612-3A85-4122-BCB2-9A7D3928617E}"/>
              </a:ext>
            </a:extLst>
          </p:cNvPr>
          <p:cNvSpPr/>
          <p:nvPr/>
        </p:nvSpPr>
        <p:spPr>
          <a:xfrm>
            <a:off x="3047938" y="5792739"/>
            <a:ext cx="827314" cy="5039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12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7" grpId="0" animBg="1"/>
      <p:bldP spid="38" grpId="0" animBg="1"/>
      <p:bldP spid="40" grpId="0" animBg="1"/>
      <p:bldP spid="41" grpId="0" animBg="1"/>
      <p:bldP spid="49" grpId="0" animBg="1"/>
      <p:bldP spid="50" grpId="0" animBg="1"/>
      <p:bldP spid="36" grpId="0"/>
      <p:bldP spid="3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442038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520578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605487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58599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62721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50918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37055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C19C28-CF5D-4C53-BC7D-C7A08BBD7D11}"/>
              </a:ext>
            </a:extLst>
          </p:cNvPr>
          <p:cNvGrpSpPr/>
          <p:nvPr/>
        </p:nvGrpSpPr>
        <p:grpSpPr>
          <a:xfrm>
            <a:off x="1077588" y="3433052"/>
            <a:ext cx="2692579" cy="315685"/>
            <a:chOff x="1117418" y="4527908"/>
            <a:chExt cx="2692579" cy="315685"/>
          </a:xfrm>
        </p:grpSpPr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A8A18AC0-D523-421A-974A-13D5A14004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6AA6A658-A6DF-4758-A2AA-E0414771EDB9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7668415C-007F-41DE-AE5B-07E038D1BBDF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B24F0BA-7473-4E90-A449-F17C95D748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A669539A-A0C7-4C3D-B596-18E2A079FF6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5EF212F8-43BA-4FC7-BAF8-919054137383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6B78418C-7E27-42AE-B7DD-DCFC97F8ED2C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D917D03B-900E-4442-9CEB-A784DE31E343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370A22E7-1A7D-4C4B-AF05-7CCDDB417D98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E1D1FD05-10FB-496C-8D66-34B6DDFB6CFE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>
              <a:extLst>
                <a:ext uri="{FF2B5EF4-FFF2-40B4-BE49-F238E27FC236}">
                  <a16:creationId xmlns:a16="http://schemas.microsoft.com/office/drawing/2014/main" id="{7FBEEFD8-5BD8-400D-A453-79545C823643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80C6B0FB-3B76-441F-8800-F02ADFAD8430}"/>
              </a:ext>
            </a:extLst>
          </p:cNvPr>
          <p:cNvGrpSpPr/>
          <p:nvPr/>
        </p:nvGrpSpPr>
        <p:grpSpPr>
          <a:xfrm>
            <a:off x="1063982" y="2362119"/>
            <a:ext cx="2677802" cy="1"/>
            <a:chOff x="1063982" y="2224959"/>
            <a:chExt cx="2677802" cy="1"/>
          </a:xfrm>
        </p:grpSpPr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FDB78A45-E945-4651-8958-13CBC8E28184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>
              <a:extLst>
                <a:ext uri="{FF2B5EF4-FFF2-40B4-BE49-F238E27FC236}">
                  <a16:creationId xmlns:a16="http://schemas.microsoft.com/office/drawing/2014/main" id="{8FE69ACE-EA15-4FF6-887A-391A69BC0C2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5895F046-5477-42F3-8878-55C40D9D1730}"/>
              </a:ext>
            </a:extLst>
          </p:cNvPr>
          <p:cNvGrpSpPr/>
          <p:nvPr/>
        </p:nvGrpSpPr>
        <p:grpSpPr>
          <a:xfrm>
            <a:off x="1093102" y="2186760"/>
            <a:ext cx="2692579" cy="315685"/>
            <a:chOff x="1117418" y="4527908"/>
            <a:chExt cx="2692579" cy="315685"/>
          </a:xfrm>
        </p:grpSpPr>
        <p:cxnSp>
          <p:nvCxnSpPr>
            <p:cNvPr id="117" name="直線矢印コネクタ 116">
              <a:extLst>
                <a:ext uri="{FF2B5EF4-FFF2-40B4-BE49-F238E27FC236}">
                  <a16:creationId xmlns:a16="http://schemas.microsoft.com/office/drawing/2014/main" id="{D60A549F-204B-42C7-BE7E-C88B6BE52DA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27A23DD2-FA35-476F-B3E5-DFD740BFA935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47BA4ECD-BA8F-4667-8C10-28CD9665FE5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0C1753C9-7016-476A-A3AD-3BDCFBF7D483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57224D7E-8523-4A59-8288-28712284483F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1BBCAB3B-D8B7-4867-90E4-213B54F19C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5938F809-2319-4BCF-B408-A2D2806FA29E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BFFB6256-FB94-47E3-BDFF-B0086D5A6F4F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5D392451-DBAB-4D69-9D58-7DE3F9D40C87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>
              <a:extLst>
                <a:ext uri="{FF2B5EF4-FFF2-40B4-BE49-F238E27FC236}">
                  <a16:creationId xmlns:a16="http://schemas.microsoft.com/office/drawing/2014/main" id="{F0E368C1-85EC-4195-A76F-12D13A6121D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>
              <a:extLst>
                <a:ext uri="{FF2B5EF4-FFF2-40B4-BE49-F238E27FC236}">
                  <a16:creationId xmlns:a16="http://schemas.microsoft.com/office/drawing/2014/main" id="{88D1725D-3799-4882-88FD-96C13FE936FF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FF31B2D-BC65-4062-B77F-AD12EFD15936}"/>
              </a:ext>
            </a:extLst>
          </p:cNvPr>
          <p:cNvGrpSpPr/>
          <p:nvPr/>
        </p:nvGrpSpPr>
        <p:grpSpPr>
          <a:xfrm>
            <a:off x="1383139" y="975211"/>
            <a:ext cx="2154064" cy="315685"/>
            <a:chOff x="1386676" y="4527908"/>
            <a:chExt cx="2154064" cy="315685"/>
          </a:xfrm>
        </p:grpSpPr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931B24A2-68B0-4FED-A24E-AB388E13B624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>
              <a:extLst>
                <a:ext uri="{FF2B5EF4-FFF2-40B4-BE49-F238E27FC236}">
                  <a16:creationId xmlns:a16="http://schemas.microsoft.com/office/drawing/2014/main" id="{B1BD832D-7D31-4CC0-9CB5-B558DCCCF020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1E385D25-6E20-46C3-8868-39D540911EB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矢印コネクタ 140">
              <a:extLst>
                <a:ext uri="{FF2B5EF4-FFF2-40B4-BE49-F238E27FC236}">
                  <a16:creationId xmlns:a16="http://schemas.microsoft.com/office/drawing/2014/main" id="{F2A31E9E-FE14-41AA-A36F-D4D848A8945F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>
              <a:extLst>
                <a:ext uri="{FF2B5EF4-FFF2-40B4-BE49-F238E27FC236}">
                  <a16:creationId xmlns:a16="http://schemas.microsoft.com/office/drawing/2014/main" id="{3323FFDC-E3D4-4BCC-B9F6-2868227C8AAB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矢印コネクタ 142">
              <a:extLst>
                <a:ext uri="{FF2B5EF4-FFF2-40B4-BE49-F238E27FC236}">
                  <a16:creationId xmlns:a16="http://schemas.microsoft.com/office/drawing/2014/main" id="{FFF03D5B-35C6-4A71-8F3B-2403E863394A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>
              <a:extLst>
                <a:ext uri="{FF2B5EF4-FFF2-40B4-BE49-F238E27FC236}">
                  <a16:creationId xmlns:a16="http://schemas.microsoft.com/office/drawing/2014/main" id="{33710D21-A7A3-4F23-B06A-BFC2F0654D8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矢印コネクタ 144">
              <a:extLst>
                <a:ext uri="{FF2B5EF4-FFF2-40B4-BE49-F238E27FC236}">
                  <a16:creationId xmlns:a16="http://schemas.microsoft.com/office/drawing/2014/main" id="{547FA4A7-A7AA-46A6-B7E6-31D7EE7A4563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>
              <a:extLst>
                <a:ext uri="{FF2B5EF4-FFF2-40B4-BE49-F238E27FC236}">
                  <a16:creationId xmlns:a16="http://schemas.microsoft.com/office/drawing/2014/main" id="{A59FD89C-08FC-46B6-AD41-90075B35E538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646476"/>
            <a:ext cx="943565" cy="646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552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847713"/>
            <a:ext cx="991684" cy="5726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53268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41929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625204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17617" y="358891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36211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8D7816F-CAF3-4E7D-98E4-55C1B1C29AC0}"/>
              </a:ext>
            </a:extLst>
          </p:cNvPr>
          <p:cNvGrpSpPr/>
          <p:nvPr/>
        </p:nvGrpSpPr>
        <p:grpSpPr>
          <a:xfrm>
            <a:off x="1158082" y="1454182"/>
            <a:ext cx="483143" cy="707886"/>
            <a:chOff x="1158082" y="1454182"/>
            <a:chExt cx="483143" cy="707886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98EBB6D0-8456-4D89-8129-CCEC0D3354D1}"/>
                </a:ext>
              </a:extLst>
            </p:cNvPr>
            <p:cNvSpPr txBox="1"/>
            <p:nvPr/>
          </p:nvSpPr>
          <p:spPr>
            <a:xfrm>
              <a:off x="1167913" y="1454182"/>
              <a:ext cx="473312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 1</a:t>
              </a:r>
            </a:p>
            <a:p>
              <a:pPr algn="l"/>
              <a:r>
                <a:rPr lang="en-US" altLang="ja-JP" sz="2000" dirty="0">
                  <a:ea typeface="ＭＳ Ｐゴシック"/>
                  <a:cs typeface="Calibri" panose="020F0502020204030204"/>
                </a:rPr>
                <a:t>10</a:t>
              </a:r>
              <a:endParaRPr lang="ja-JP" altLang="en-US" sz="28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44554CFC-AD69-4381-974F-7DEDF8EDD5EE}"/>
                </a:ext>
              </a:extLst>
            </p:cNvPr>
            <p:cNvSpPr txBox="1"/>
            <p:nvPr/>
          </p:nvSpPr>
          <p:spPr>
            <a:xfrm>
              <a:off x="1158082" y="1560142"/>
              <a:ext cx="473312" cy="46166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4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78FA69A-C78A-42DD-833B-51613240B6CC}"/>
              </a:ext>
            </a:extLst>
          </p:cNvPr>
          <p:cNvGrpSpPr/>
          <p:nvPr/>
        </p:nvGrpSpPr>
        <p:grpSpPr>
          <a:xfrm>
            <a:off x="1280032" y="2508737"/>
            <a:ext cx="1012067" cy="830997"/>
            <a:chOff x="1280032" y="2508737"/>
            <a:chExt cx="1012067" cy="830997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368FC9-CF5B-4423-B90F-4361E93F01C4}"/>
                </a:ext>
              </a:extLst>
            </p:cNvPr>
            <p:cNvGrpSpPr/>
            <p:nvPr/>
          </p:nvGrpSpPr>
          <p:grpSpPr>
            <a:xfrm>
              <a:off x="1280032" y="2508737"/>
              <a:ext cx="808254" cy="830997"/>
              <a:chOff x="1301698" y="2506548"/>
              <a:chExt cx="696247" cy="830997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AB6FBB-8A4C-49C9-A915-25C60CD5046F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2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F720639D-F18D-4A7D-85F7-2676740B7FFD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FE31311-9F52-4E42-B289-D1389CDDA435}"/>
                </a:ext>
              </a:extLst>
            </p:cNvPr>
            <p:cNvGrpSpPr/>
            <p:nvPr/>
          </p:nvGrpSpPr>
          <p:grpSpPr>
            <a:xfrm>
              <a:off x="1818787" y="2632266"/>
              <a:ext cx="473312" cy="646331"/>
              <a:chOff x="1818787" y="2632266"/>
              <a:chExt cx="473312" cy="646331"/>
            </a:xfrm>
          </p:grpSpPr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CD87E540-4ABC-4A47-B830-017776C94155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5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B05BC13D-4347-4CB3-A09B-FA71A3004952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865AC80-4FE0-48D0-A5F8-EB884BC50F3F}"/>
              </a:ext>
            </a:extLst>
          </p:cNvPr>
          <p:cNvGrpSpPr/>
          <p:nvPr/>
        </p:nvGrpSpPr>
        <p:grpSpPr>
          <a:xfrm>
            <a:off x="2104193" y="3671415"/>
            <a:ext cx="999163" cy="830997"/>
            <a:chOff x="2104193" y="3671415"/>
            <a:chExt cx="999163" cy="830997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A95B439E-4F26-4C7A-AE76-433AD6FAC4C5}"/>
                </a:ext>
              </a:extLst>
            </p:cNvPr>
            <p:cNvGrpSpPr/>
            <p:nvPr/>
          </p:nvGrpSpPr>
          <p:grpSpPr>
            <a:xfrm>
              <a:off x="2104193" y="3671415"/>
              <a:ext cx="808254" cy="830997"/>
              <a:chOff x="1301698" y="2506548"/>
              <a:chExt cx="696247" cy="830997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9C4171E5-8B75-4E7E-B75C-6410349ED092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5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06" name="テキスト ボックス 105">
                <a:extLst>
                  <a:ext uri="{FF2B5EF4-FFF2-40B4-BE49-F238E27FC236}">
                    <a16:creationId xmlns:a16="http://schemas.microsoft.com/office/drawing/2014/main" id="{7C986E17-0800-4545-89C5-C9586A66A213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05A2729D-9008-4DB7-ADA6-84C401FC0709}"/>
                </a:ext>
              </a:extLst>
            </p:cNvPr>
            <p:cNvGrpSpPr/>
            <p:nvPr/>
          </p:nvGrpSpPr>
          <p:grpSpPr>
            <a:xfrm>
              <a:off x="2630044" y="3790365"/>
              <a:ext cx="473312" cy="646331"/>
              <a:chOff x="1818787" y="2632266"/>
              <a:chExt cx="473312" cy="646331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7170A4CA-DDDD-4AB2-858B-7E3EA5FF8A21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2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2B258094-0BC8-4AD5-811C-C46557D6023E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3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148" grpId="0" animBg="1"/>
      <p:bldP spid="149" grpId="0" animBg="1"/>
      <p:bldP spid="15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D7340-CFC2-49B8-A852-CECD40CCB4B4}"/>
              </a:ext>
            </a:extLst>
          </p:cNvPr>
          <p:cNvGrpSpPr/>
          <p:nvPr/>
        </p:nvGrpSpPr>
        <p:grpSpPr>
          <a:xfrm>
            <a:off x="1948543" y="2962574"/>
            <a:ext cx="2917372" cy="533401"/>
            <a:chOff x="1948543" y="2962574"/>
            <a:chExt cx="2917372" cy="53340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3197AB-72BE-423B-BD0D-396A876CF4A5}"/>
                </a:ext>
              </a:extLst>
            </p:cNvPr>
            <p:cNvGrpSpPr/>
            <p:nvPr/>
          </p:nvGrpSpPr>
          <p:grpSpPr>
            <a:xfrm>
              <a:off x="1995178" y="3124331"/>
              <a:ext cx="2821108" cy="211155"/>
              <a:chOff x="1235900" y="1209505"/>
              <a:chExt cx="2821108" cy="211155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4BA7E7A-DC18-402E-9619-125EAA935EF8}"/>
                  </a:ext>
                </a:extLst>
              </p:cNvPr>
              <p:cNvSpPr/>
              <p:nvPr/>
            </p:nvSpPr>
            <p:spPr>
              <a:xfrm>
                <a:off x="123590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DCE6BAAA-DA0F-4F53-B3E4-95A8B60540FF}"/>
                  </a:ext>
                </a:extLst>
              </p:cNvPr>
              <p:cNvSpPr/>
              <p:nvPr/>
            </p:nvSpPr>
            <p:spPr>
              <a:xfrm>
                <a:off x="151742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34B3C174-D0FE-45C8-871A-3295A29FA6A8}"/>
                  </a:ext>
                </a:extLst>
              </p:cNvPr>
              <p:cNvSpPr/>
              <p:nvPr/>
            </p:nvSpPr>
            <p:spPr>
              <a:xfrm>
                <a:off x="1798956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812548A9-74A4-414B-A3A4-9EB6C8A6AF5A}"/>
                  </a:ext>
                </a:extLst>
              </p:cNvPr>
              <p:cNvSpPr/>
              <p:nvPr/>
            </p:nvSpPr>
            <p:spPr>
              <a:xfrm>
                <a:off x="3261025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BE10DD7-48A5-4F7E-B38E-AF9606B55A8F}"/>
                  </a:ext>
                </a:extLst>
              </p:cNvPr>
              <p:cNvSpPr/>
              <p:nvPr/>
            </p:nvSpPr>
            <p:spPr>
              <a:xfrm>
                <a:off x="38458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13770095-146B-4BC0-B3E9-3EBB939028FC}"/>
                  </a:ext>
                </a:extLst>
              </p:cNvPr>
              <p:cNvSpPr/>
              <p:nvPr/>
            </p:nvSpPr>
            <p:spPr>
              <a:xfrm>
                <a:off x="209137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40DFBDD-EE2F-44EC-A989-C02F49B8A43F}"/>
                  </a:ext>
                </a:extLst>
              </p:cNvPr>
              <p:cNvSpPr/>
              <p:nvPr/>
            </p:nvSpPr>
            <p:spPr>
              <a:xfrm>
                <a:off x="2383784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62347AD-3D99-4680-A08D-3920B66432DB}"/>
                  </a:ext>
                </a:extLst>
              </p:cNvPr>
              <p:cNvSpPr/>
              <p:nvPr/>
            </p:nvSpPr>
            <p:spPr>
              <a:xfrm>
                <a:off x="2968612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413C5584-D015-469F-AD1E-DEB2BE2AF3FE}"/>
                  </a:ext>
                </a:extLst>
              </p:cNvPr>
              <p:cNvSpPr/>
              <p:nvPr/>
            </p:nvSpPr>
            <p:spPr>
              <a:xfrm>
                <a:off x="35425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758B70D-BC5E-4FD3-B2A4-B172BCBB3585}"/>
                  </a:ext>
                </a:extLst>
              </p:cNvPr>
              <p:cNvSpPr/>
              <p:nvPr/>
            </p:nvSpPr>
            <p:spPr>
              <a:xfrm>
                <a:off x="267619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8AB12C0-EFBE-475D-9AE9-4BD39C3CFDD0}"/>
                </a:ext>
              </a:extLst>
            </p:cNvPr>
            <p:cNvSpPr/>
            <p:nvPr/>
          </p:nvSpPr>
          <p:spPr>
            <a:xfrm>
              <a:off x="1948543" y="296257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D7BB36-E149-46D5-86A2-37DC3025A140}"/>
              </a:ext>
            </a:extLst>
          </p:cNvPr>
          <p:cNvGrpSpPr/>
          <p:nvPr/>
        </p:nvGrpSpPr>
        <p:grpSpPr>
          <a:xfrm>
            <a:off x="1964708" y="3552883"/>
            <a:ext cx="2917371" cy="772914"/>
            <a:chOff x="1964708" y="3552883"/>
            <a:chExt cx="2917371" cy="772914"/>
          </a:xfrm>
        </p:grpSpPr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3317816" y="2199775"/>
              <a:ext cx="211155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3193813" y="3741022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80104" cy="356595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591793" y="1468043"/>
            <a:ext cx="160975" cy="141514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261508" y="2295758"/>
            <a:ext cx="827314" cy="499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8E1E1B7-166F-46DA-9F48-DF7C9DB540B5}"/>
              </a:ext>
            </a:extLst>
          </p:cNvPr>
          <p:cNvSpPr/>
          <p:nvPr/>
        </p:nvSpPr>
        <p:spPr>
          <a:xfrm>
            <a:off x="1948544" y="1510758"/>
            <a:ext cx="2917373" cy="53340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5FCD4D7-5413-4E22-AC26-2F090EACD13E}"/>
              </a:ext>
            </a:extLst>
          </p:cNvPr>
          <p:cNvGrpSpPr/>
          <p:nvPr/>
        </p:nvGrpSpPr>
        <p:grpSpPr>
          <a:xfrm>
            <a:off x="1948544" y="1510757"/>
            <a:ext cx="2861268" cy="533401"/>
            <a:chOff x="1948544" y="1510757"/>
            <a:chExt cx="2861268" cy="53340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E96CF6BF-E975-4FA8-8139-EB16C38715D2}"/>
                </a:ext>
              </a:extLst>
            </p:cNvPr>
            <p:cNvGrpSpPr/>
            <p:nvPr/>
          </p:nvGrpSpPr>
          <p:grpSpPr>
            <a:xfrm>
              <a:off x="1992087" y="1672515"/>
              <a:ext cx="1359039" cy="211155"/>
              <a:chOff x="1225014" y="2167447"/>
              <a:chExt cx="1359039" cy="211155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C4770D0B-79FA-4483-B1E6-33F12879DB5B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F9681451-1C1A-4DCD-8719-3F58F0C8B205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9302AE9-1F82-44AE-8538-C67826D89C32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97DD0686-EF11-4D97-8999-9151208DBAC2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12AA0F69-4DED-4C7A-A927-B3A4879A3BBF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1BF9612A-CBB2-449E-B77B-FC7D5C636CE6}"/>
                </a:ext>
              </a:extLst>
            </p:cNvPr>
            <p:cNvGrpSpPr/>
            <p:nvPr/>
          </p:nvGrpSpPr>
          <p:grpSpPr>
            <a:xfrm>
              <a:off x="3450773" y="1672515"/>
              <a:ext cx="1359039" cy="211155"/>
              <a:chOff x="1225014" y="2167447"/>
              <a:chExt cx="1359039" cy="211155"/>
            </a:xfrm>
          </p:grpSpPr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A9CAB59F-4DCB-4F89-91DE-41883F8107B2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FBA7E905-BFAA-4B83-9E1A-157AEFDD0D46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9537527-69D3-4395-BF97-312760B19BC4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A17C7FEB-54F9-48AC-A5D1-A4528A7B5C54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0407DC72-5C16-46E0-B232-F57CBBF4ABB5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83D17BC7-B7CF-46A5-AD45-C459CCFE860B}"/>
                </a:ext>
              </a:extLst>
            </p:cNvPr>
            <p:cNvSpPr/>
            <p:nvPr/>
          </p:nvSpPr>
          <p:spPr>
            <a:xfrm>
              <a:off x="1948544" y="1510757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33448" y="487548"/>
            <a:ext cx="175536" cy="59871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1948544" y="893390"/>
            <a:ext cx="827314" cy="5334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CD5E15D7-34AD-43C0-B806-6CDDA7CA96D9}"/>
              </a:ext>
            </a:extLst>
          </p:cNvPr>
          <p:cNvSpPr/>
          <p:nvPr/>
        </p:nvSpPr>
        <p:spPr>
          <a:xfrm>
            <a:off x="4637127" y="305989"/>
            <a:ext cx="211155" cy="21115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9858D68-7C54-421F-9C5E-34224DBE56D2}"/>
              </a:ext>
            </a:extLst>
          </p:cNvPr>
          <p:cNvGrpSpPr/>
          <p:nvPr/>
        </p:nvGrpSpPr>
        <p:grpSpPr>
          <a:xfrm>
            <a:off x="1994806" y="144232"/>
            <a:ext cx="2917373" cy="533401"/>
            <a:chOff x="1994806" y="144232"/>
            <a:chExt cx="2917373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A806015-27E1-429C-AB77-DA241BAEBB11}"/>
                </a:ext>
              </a:extLst>
            </p:cNvPr>
            <p:cNvGrpSpPr/>
            <p:nvPr/>
          </p:nvGrpSpPr>
          <p:grpSpPr>
            <a:xfrm>
              <a:off x="2063214" y="305989"/>
              <a:ext cx="492683" cy="211155"/>
              <a:chOff x="1246785" y="4159532"/>
              <a:chExt cx="492683" cy="211155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58364590-DB1B-4768-8AE0-95A3B25B31B3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F0B380B7-B9AF-4498-823A-E8526CD35707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7A1FC35-FD33-4831-9940-4833BB80AFD8}"/>
                </a:ext>
              </a:extLst>
            </p:cNvPr>
            <p:cNvSpPr/>
            <p:nvPr/>
          </p:nvSpPr>
          <p:spPr>
            <a:xfrm>
              <a:off x="1994806" y="144232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15EC1D2-BE8F-4561-98B4-7406BEDC3DD2}"/>
                </a:ext>
              </a:extLst>
            </p:cNvPr>
            <p:cNvSpPr/>
            <p:nvPr/>
          </p:nvSpPr>
          <p:spPr>
            <a:xfrm>
              <a:off x="1994806" y="144232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D431D803-4353-47A2-88A0-9000FF23D9D1}"/>
                </a:ext>
              </a:extLst>
            </p:cNvPr>
            <p:cNvSpPr/>
            <p:nvPr/>
          </p:nvSpPr>
          <p:spPr>
            <a:xfrm>
              <a:off x="35184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BCF68CF6-4655-4623-9C8E-D5DC1EA7EDE3}"/>
                </a:ext>
              </a:extLst>
            </p:cNvPr>
            <p:cNvSpPr/>
            <p:nvPr/>
          </p:nvSpPr>
          <p:spPr>
            <a:xfrm>
              <a:off x="37899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A965FE92-3A21-43FD-BA0B-85FE40897024}"/>
                </a:ext>
              </a:extLst>
            </p:cNvPr>
            <p:cNvSpPr/>
            <p:nvPr/>
          </p:nvSpPr>
          <p:spPr>
            <a:xfrm>
              <a:off x="4072356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7E099FF2-4359-4D45-87E9-33AD35CB305A}"/>
                </a:ext>
              </a:extLst>
            </p:cNvPr>
            <p:cNvSpPr/>
            <p:nvPr/>
          </p:nvSpPr>
          <p:spPr>
            <a:xfrm>
              <a:off x="4354741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793EDFD0-BE02-4270-BB74-1E47755E6364}"/>
                </a:ext>
              </a:extLst>
            </p:cNvPr>
            <p:cNvSpPr/>
            <p:nvPr/>
          </p:nvSpPr>
          <p:spPr>
            <a:xfrm>
              <a:off x="3236084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2C01CEA7-0BF3-4B5D-AB8A-D22238F770C4}"/>
                </a:ext>
              </a:extLst>
            </p:cNvPr>
            <p:cNvSpPr/>
            <p:nvPr/>
          </p:nvSpPr>
          <p:spPr>
            <a:xfrm>
              <a:off x="2953699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94B4F129-2092-4A77-A8F4-E89D80A67695}"/>
                </a:ext>
              </a:extLst>
            </p:cNvPr>
            <p:cNvSpPr/>
            <p:nvPr/>
          </p:nvSpPr>
          <p:spPr>
            <a:xfrm>
              <a:off x="2671313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6DD25F-3677-4CA1-AA5B-F48F083FC3CB}"/>
              </a:ext>
            </a:extLst>
          </p:cNvPr>
          <p:cNvGrpSpPr/>
          <p:nvPr/>
        </p:nvGrpSpPr>
        <p:grpSpPr>
          <a:xfrm>
            <a:off x="1978317" y="4741425"/>
            <a:ext cx="5921828" cy="808586"/>
            <a:chOff x="1978317" y="4741425"/>
            <a:chExt cx="5921828" cy="808586"/>
          </a:xfrm>
        </p:grpSpPr>
        <p:sp>
          <p:nvSpPr>
            <p:cNvPr id="94" name="左中かっこ 93">
              <a:extLst>
                <a:ext uri="{FF2B5EF4-FFF2-40B4-BE49-F238E27FC236}">
                  <a16:creationId xmlns:a16="http://schemas.microsoft.com/office/drawing/2014/main" id="{E505F737-F058-42E8-B7B8-BB67D2C4BAE9}"/>
                </a:ext>
              </a:extLst>
            </p:cNvPr>
            <p:cNvSpPr/>
            <p:nvPr/>
          </p:nvSpPr>
          <p:spPr>
            <a:xfrm rot="16200000">
              <a:off x="4803159" y="1916583"/>
              <a:ext cx="272143" cy="59218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7B6E30D-E5A6-4DA0-9ECA-517926F60B25}"/>
                </a:ext>
              </a:extLst>
            </p:cNvPr>
            <p:cNvSpPr txBox="1"/>
            <p:nvPr/>
          </p:nvSpPr>
          <p:spPr>
            <a:xfrm>
              <a:off x="4736579" y="5026791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２</a:t>
              </a:r>
              <a:endParaRPr lang="ja-JP" altLang="en-US" sz="2800" dirty="0">
                <a:cs typeface="Calibri" panose="020F0502020204030204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C236F68-1CB6-4F01-9DBC-9929803AC67F}"/>
              </a:ext>
            </a:extLst>
          </p:cNvPr>
          <p:cNvGrpSpPr/>
          <p:nvPr/>
        </p:nvGrpSpPr>
        <p:grpSpPr>
          <a:xfrm>
            <a:off x="1951265" y="4222991"/>
            <a:ext cx="5921829" cy="544286"/>
            <a:chOff x="1951265" y="4222991"/>
            <a:chExt cx="5921829" cy="544286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74D594F-DC3A-4D10-8619-E588B7741256}"/>
                </a:ext>
              </a:extLst>
            </p:cNvPr>
            <p:cNvGrpSpPr/>
            <p:nvPr/>
          </p:nvGrpSpPr>
          <p:grpSpPr>
            <a:xfrm>
              <a:off x="1997900" y="4384748"/>
              <a:ext cx="2821108" cy="211155"/>
              <a:chOff x="1072614" y="3593477"/>
              <a:chExt cx="2821108" cy="211155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21B0E160-E564-4BF3-93B3-896FED0C8115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58A3B962-6DA6-4804-B614-354EE299AE06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5376A1F-14C7-4CC1-9E21-8513FD164E7F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D0A43931-2750-47B6-B023-BA85C88D3B1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9B3C2878-7117-4C01-81FA-85220542584C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1352AE7F-08CF-4D1C-B991-16B924071F2D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B8C81B26-AC54-4571-BB6F-9F11102D7EBA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44FB95AC-3A3C-4DA3-92EA-D7A8E4104E63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E63751E8-AC71-410C-96EB-CF1D42AC05CF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CB39408A-C736-441A-87CD-7D92B1C84801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13A7BED-7688-48CE-A026-1321E657262C}"/>
                </a:ext>
              </a:extLst>
            </p:cNvPr>
            <p:cNvSpPr/>
            <p:nvPr/>
          </p:nvSpPr>
          <p:spPr>
            <a:xfrm>
              <a:off x="1951265" y="42229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04F17491-0032-498F-9B3C-D443A457E93C}"/>
                </a:ext>
              </a:extLst>
            </p:cNvPr>
            <p:cNvGrpSpPr/>
            <p:nvPr/>
          </p:nvGrpSpPr>
          <p:grpSpPr>
            <a:xfrm>
              <a:off x="5002357" y="4395633"/>
              <a:ext cx="2821108" cy="211155"/>
              <a:chOff x="4077071" y="3604362"/>
              <a:chExt cx="2821108" cy="211155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69C29CC5-6F0B-422D-A237-D9DF546EBBFA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EA0E0F63-13D2-46CA-B0C8-369CE8DAF5C6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3DC935EB-52ED-4701-A5DE-F4D582C3E485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D27FF1B-4E6B-45DD-A846-ECA751F7E081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5340698F-CD4E-4CF9-BED7-C8854A9A58D4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156D3C0-E3FE-4340-BB41-33FE5E1655D2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4DC6A644-AF34-46D9-BDD4-E073467289C6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1EA070D2-58D9-4092-B836-5ED9D78E088E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7A7806D7-5EE6-4C72-8054-ED8DF02824FA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4CC75805-1AB5-4C16-B587-8B72F8280486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9C4CE291-63B2-421E-9BE8-F1C9A6341D21}"/>
                </a:ext>
              </a:extLst>
            </p:cNvPr>
            <p:cNvSpPr/>
            <p:nvPr/>
          </p:nvSpPr>
          <p:spPr>
            <a:xfrm>
              <a:off x="4955722" y="423387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2C6DBBC-3FB6-4EC5-87D5-76BAD0C7D279}"/>
              </a:ext>
            </a:extLst>
          </p:cNvPr>
          <p:cNvGrpSpPr/>
          <p:nvPr/>
        </p:nvGrpSpPr>
        <p:grpSpPr>
          <a:xfrm>
            <a:off x="2021857" y="6101827"/>
            <a:ext cx="8828313" cy="830359"/>
            <a:chOff x="2021857" y="6101827"/>
            <a:chExt cx="8828313" cy="830359"/>
          </a:xfrm>
        </p:grpSpPr>
        <p:sp>
          <p:nvSpPr>
            <p:cNvPr id="127" name="左中かっこ 126">
              <a:extLst>
                <a:ext uri="{FF2B5EF4-FFF2-40B4-BE49-F238E27FC236}">
                  <a16:creationId xmlns:a16="http://schemas.microsoft.com/office/drawing/2014/main" id="{725A9C41-BB8A-4196-A278-D265C152FB16}"/>
                </a:ext>
              </a:extLst>
            </p:cNvPr>
            <p:cNvSpPr/>
            <p:nvPr/>
          </p:nvSpPr>
          <p:spPr>
            <a:xfrm rot="16200000">
              <a:off x="6289057" y="1834627"/>
              <a:ext cx="293913" cy="882831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60116BD-0A7D-474B-8651-F931D47A8EB5}"/>
                </a:ext>
              </a:extLst>
            </p:cNvPr>
            <p:cNvSpPr txBox="1"/>
            <p:nvPr/>
          </p:nvSpPr>
          <p:spPr>
            <a:xfrm>
              <a:off x="6241661" y="640896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  <a:cs typeface="Calibri" panose="020F0502020204030204"/>
                </a:rPr>
                <a:t>３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30D0A9-7602-4ED5-86A8-C0551D06F288}"/>
              </a:ext>
            </a:extLst>
          </p:cNvPr>
          <p:cNvGrpSpPr/>
          <p:nvPr/>
        </p:nvGrpSpPr>
        <p:grpSpPr>
          <a:xfrm>
            <a:off x="1951265" y="5474534"/>
            <a:ext cx="8926286" cy="544286"/>
            <a:chOff x="1951265" y="5474534"/>
            <a:chExt cx="8926286" cy="544286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757FA149-1E09-4F3D-8F17-46FD785D1CE1}"/>
                </a:ext>
              </a:extLst>
            </p:cNvPr>
            <p:cNvGrpSpPr/>
            <p:nvPr/>
          </p:nvGrpSpPr>
          <p:grpSpPr>
            <a:xfrm>
              <a:off x="1997900" y="5636291"/>
              <a:ext cx="2821108" cy="211155"/>
              <a:chOff x="1018186" y="5204563"/>
              <a:chExt cx="2821108" cy="211155"/>
            </a:xfrm>
          </p:grpSpPr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C19819F0-5CF1-42A5-B68F-AD7689EA36F2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18D5DC5D-B022-4367-87E4-DBC37FB7BDF8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8B64F662-9379-49A6-A900-214FC26A77C0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B9CDBD12-4F9B-48D3-810F-935CBB8549C8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8C7A1AD1-2668-49B3-AD76-8410EC3F4FB5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ACF31A2F-5468-499C-9B85-C40A83959184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5A2CBDE1-188B-43CF-936F-14080F36E6E5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66416E00-0FE6-418D-ABD2-E6D04DA3BAF0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F1011912-DC90-4D94-8558-19C0BF156F48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8121A8C0-5975-4D75-94BE-9B40D4EC3C48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DB0167FD-45AE-4771-9795-AC8E27001F1E}"/>
                </a:ext>
              </a:extLst>
            </p:cNvPr>
            <p:cNvSpPr/>
            <p:nvPr/>
          </p:nvSpPr>
          <p:spPr>
            <a:xfrm>
              <a:off x="1951265" y="547453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3517A6E9-639E-4076-8A5B-D35D19352779}"/>
                </a:ext>
              </a:extLst>
            </p:cNvPr>
            <p:cNvGrpSpPr/>
            <p:nvPr/>
          </p:nvGrpSpPr>
          <p:grpSpPr>
            <a:xfrm>
              <a:off x="5002357" y="5647176"/>
              <a:ext cx="2821108" cy="211155"/>
              <a:chOff x="4022643" y="5215448"/>
              <a:chExt cx="2821108" cy="211155"/>
            </a:xfrm>
          </p:grpSpPr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A64A027E-FAA5-4EE2-9861-230D8A1F2BCC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4EDAA845-10B0-407C-8F6C-DE3554D8A847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B06D3546-0B04-4499-8015-D5B1DF96356B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83DF68C1-1E96-45AE-BB55-12BC7EC073FE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865FCF3-AC29-4068-98E0-979B60A100E5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3A29779D-5D6E-45E5-A999-829D831AA338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437221D2-E0E2-4EEE-8EE0-5F14B3BDCC4C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2" name="楕円 151">
                <a:extLst>
                  <a:ext uri="{FF2B5EF4-FFF2-40B4-BE49-F238E27FC236}">
                    <a16:creationId xmlns:a16="http://schemas.microsoft.com/office/drawing/2014/main" id="{8A6B552D-0859-4392-B5DF-AC385E70F4A7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3" name="楕円 152">
                <a:extLst>
                  <a:ext uri="{FF2B5EF4-FFF2-40B4-BE49-F238E27FC236}">
                    <a16:creationId xmlns:a16="http://schemas.microsoft.com/office/drawing/2014/main" id="{8D872EED-DE6A-409F-9248-D38793758576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160B9386-0C7F-43BE-8CCB-6CE6ACF2D8B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4234470D-78B1-4F8D-811F-951C2C5B5E06}"/>
                </a:ext>
              </a:extLst>
            </p:cNvPr>
            <p:cNvSpPr/>
            <p:nvPr/>
          </p:nvSpPr>
          <p:spPr>
            <a:xfrm>
              <a:off x="4955722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D399180B-14AA-48FE-BC2C-D63FA7D6B874}"/>
                </a:ext>
              </a:extLst>
            </p:cNvPr>
            <p:cNvGrpSpPr/>
            <p:nvPr/>
          </p:nvGrpSpPr>
          <p:grpSpPr>
            <a:xfrm>
              <a:off x="8006814" y="5647176"/>
              <a:ext cx="2821108" cy="211155"/>
              <a:chOff x="7027100" y="5215448"/>
              <a:chExt cx="2821108" cy="211155"/>
            </a:xfrm>
          </p:grpSpPr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348434BF-CE1D-47A8-8244-BA3F53A7735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0239785C-19BA-4BA0-99D4-2BB9349E46F2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DCEDC91C-6726-420F-A7B4-902031680919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F9C755D5-497D-4E95-8A75-E5F04FDBBB95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B2F4BC80-6BFF-4E60-9B25-C25C87EE5BD8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DCA30078-BDA1-46DD-B978-F6E8E00BBFFD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87D4E69B-6A93-46C3-968F-450575571A91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B00DF573-FBDA-40CA-ABAD-A9A2DC3119BA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D90DDB69-4CC7-4E29-A2CE-38E94693FFE7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D4A17159-0431-47A7-9152-E7992BB1BDB7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4" name="四角形: 角を丸くする 133">
              <a:extLst>
                <a:ext uri="{FF2B5EF4-FFF2-40B4-BE49-F238E27FC236}">
                  <a16:creationId xmlns:a16="http://schemas.microsoft.com/office/drawing/2014/main" id="{3AECBFF7-9BB5-4D7B-A7B3-61924892044F}"/>
                </a:ext>
              </a:extLst>
            </p:cNvPr>
            <p:cNvSpPr/>
            <p:nvPr/>
          </p:nvSpPr>
          <p:spPr>
            <a:xfrm>
              <a:off x="7960179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2C50400-5C39-4EF7-8E16-E07AA17A9F4C}"/>
              </a:ext>
            </a:extLst>
          </p:cNvPr>
          <p:cNvGrpSpPr/>
          <p:nvPr/>
        </p:nvGrpSpPr>
        <p:grpSpPr>
          <a:xfrm>
            <a:off x="2452795" y="2240782"/>
            <a:ext cx="664026" cy="632542"/>
            <a:chOff x="6522215" y="1636598"/>
            <a:chExt cx="664026" cy="632542"/>
          </a:xfrm>
        </p:grpSpPr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EDB1B6B2-F83B-4AA4-A1CB-D2900E749E98}"/>
                </a:ext>
              </a:extLst>
            </p:cNvPr>
            <p:cNvSpPr txBox="1"/>
            <p:nvPr/>
          </p:nvSpPr>
          <p:spPr>
            <a:xfrm>
              <a:off x="6559396" y="1869030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</a:rPr>
                <a:t>２</a:t>
              </a:r>
              <a:endParaRPr lang="ja-JP" altLang="en-US" sz="2000" dirty="0">
                <a:cs typeface="Calibri" panose="020F0502020204030204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FEC3029F-6BAE-4CF2-BE8B-74C8BDB55FB5}"/>
                </a:ext>
              </a:extLst>
            </p:cNvPr>
            <p:cNvSpPr txBox="1"/>
            <p:nvPr/>
          </p:nvSpPr>
          <p:spPr>
            <a:xfrm>
              <a:off x="6584195" y="1636598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1</a:t>
              </a: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73797B20-D96B-4C53-B311-CCF4C3A99032}"/>
                </a:ext>
              </a:extLst>
            </p:cNvPr>
            <p:cNvSpPr txBox="1"/>
            <p:nvPr/>
          </p:nvSpPr>
          <p:spPr>
            <a:xfrm>
              <a:off x="6522215" y="1730489"/>
              <a:ext cx="66402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B7907893-3409-49F1-A127-2A7ACFD840D6}"/>
              </a:ext>
            </a:extLst>
          </p:cNvPr>
          <p:cNvGrpSpPr/>
          <p:nvPr/>
        </p:nvGrpSpPr>
        <p:grpSpPr>
          <a:xfrm>
            <a:off x="2097664" y="864611"/>
            <a:ext cx="664026" cy="632542"/>
            <a:chOff x="6540484" y="1636598"/>
            <a:chExt cx="664026" cy="632542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86CEB71E-842B-420C-ACC8-FF51212AF9EC}"/>
                </a:ext>
              </a:extLst>
            </p:cNvPr>
            <p:cNvSpPr txBox="1"/>
            <p:nvPr/>
          </p:nvSpPr>
          <p:spPr>
            <a:xfrm>
              <a:off x="6594121" y="1869030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5</a:t>
              </a:r>
              <a:endParaRPr lang="ja-JP" altLang="en-US" sz="2000" dirty="0">
                <a:cs typeface="Calibri" panose="020F0502020204030204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5483ED6E-A09B-4693-B68A-96B848F81B44}"/>
                </a:ext>
              </a:extLst>
            </p:cNvPr>
            <p:cNvSpPr txBox="1"/>
            <p:nvPr/>
          </p:nvSpPr>
          <p:spPr>
            <a:xfrm>
              <a:off x="6584195" y="1636598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1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60850885-DD4C-454D-BC23-F8683377C29D}"/>
                </a:ext>
              </a:extLst>
            </p:cNvPr>
            <p:cNvSpPr txBox="1"/>
            <p:nvPr/>
          </p:nvSpPr>
          <p:spPr>
            <a:xfrm>
              <a:off x="6540484" y="1749220"/>
              <a:ext cx="66402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10" grpId="0" animBg="1"/>
      <p:bldP spid="49" grpId="0" animBg="1"/>
      <p:bldP spid="50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6175" y="212288"/>
            <a:ext cx="1424389" cy="465452"/>
          </a:xfrm>
        </p:spPr>
        <p:txBody>
          <a:bodyPr>
            <a:normAutofit fontScale="90000"/>
          </a:bodyPr>
          <a:lstStyle/>
          <a:p>
            <a:r>
              <a:rPr lang="ja-JP" altLang="en-US" sz="2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FC20745-DA43-414E-BA61-85FADB1C398D}"/>
              </a:ext>
            </a:extLst>
          </p:cNvPr>
          <p:cNvGrpSpPr/>
          <p:nvPr/>
        </p:nvGrpSpPr>
        <p:grpSpPr>
          <a:xfrm>
            <a:off x="1004208" y="1058634"/>
            <a:ext cx="2917372" cy="533401"/>
            <a:chOff x="1004208" y="1058634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29E20384-1A0C-4503-B9A0-EDD506EF5E57}"/>
                </a:ext>
              </a:extLst>
            </p:cNvPr>
            <p:cNvGrpSpPr/>
            <p:nvPr/>
          </p:nvGrpSpPr>
          <p:grpSpPr>
            <a:xfrm>
              <a:off x="1050843" y="1220391"/>
              <a:ext cx="2821108" cy="211155"/>
              <a:chOff x="1050843" y="1220391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058634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FC2EE91-8C52-4FD9-938D-B95C9D57F5E5}"/>
              </a:ext>
            </a:extLst>
          </p:cNvPr>
          <p:cNvGrpSpPr/>
          <p:nvPr/>
        </p:nvGrpSpPr>
        <p:grpSpPr>
          <a:xfrm>
            <a:off x="1009486" y="1587955"/>
            <a:ext cx="2917371" cy="810401"/>
            <a:chOff x="1009486" y="1587955"/>
            <a:chExt cx="2917371" cy="810401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F1FA8CD-4296-4692-8BB3-90ED3E03A5A9}"/>
                </a:ext>
              </a:extLst>
            </p:cNvPr>
            <p:cNvSpPr txBox="1"/>
            <p:nvPr/>
          </p:nvSpPr>
          <p:spPr>
            <a:xfrm>
              <a:off x="2240424" y="187513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１</a:t>
              </a:r>
              <a:endParaRPr lang="ja-JP" altLang="en-US" sz="2800" dirty="0">
                <a:cs typeface="Calibri" panose="020F0502020204030204"/>
              </a:endParaRPr>
            </a:p>
          </p:txBody>
        </p:sp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D81A0DAA-080A-46BF-8CE5-FAC676089927}"/>
                </a:ext>
              </a:extLst>
            </p:cNvPr>
            <p:cNvSpPr/>
            <p:nvPr/>
          </p:nvSpPr>
          <p:spPr>
            <a:xfrm rot="16200000">
              <a:off x="2337543" y="259898"/>
              <a:ext cx="261258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3877873" y="406854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5347441" y="548370"/>
            <a:ext cx="206830" cy="888274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3805899" y="354133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5244191" y="5115632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>
                <a:ea typeface="ＭＳ Ｐゴシック"/>
                <a:cs typeface="Calibri" panose="020F0502020204030204"/>
              </a:rPr>
              <a:t>３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BA26FC6-63B4-4603-B832-C50F333FCC9F}"/>
              </a:ext>
            </a:extLst>
          </p:cNvPr>
          <p:cNvGrpSpPr/>
          <p:nvPr/>
        </p:nvGrpSpPr>
        <p:grpSpPr>
          <a:xfrm>
            <a:off x="1025979" y="2615291"/>
            <a:ext cx="2917372" cy="533401"/>
            <a:chOff x="1025979" y="2615291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5E86C31-CA55-47FD-9602-081768995A76}"/>
                </a:ext>
              </a:extLst>
            </p:cNvPr>
            <p:cNvGrpSpPr/>
            <p:nvPr/>
          </p:nvGrpSpPr>
          <p:grpSpPr>
            <a:xfrm>
              <a:off x="1072614" y="2777048"/>
              <a:ext cx="2821108" cy="211155"/>
              <a:chOff x="1072614" y="2777048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2615291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0ED7300-4576-48F0-9FB9-4E969A230EB6}"/>
              </a:ext>
            </a:extLst>
          </p:cNvPr>
          <p:cNvGrpSpPr/>
          <p:nvPr/>
        </p:nvGrpSpPr>
        <p:grpSpPr>
          <a:xfrm>
            <a:off x="4030436" y="2626176"/>
            <a:ext cx="2917372" cy="533401"/>
            <a:chOff x="4030436" y="2626176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81D7C1C-E5CC-4B8B-A552-91415EAC781A}"/>
                </a:ext>
              </a:extLst>
            </p:cNvPr>
            <p:cNvGrpSpPr/>
            <p:nvPr/>
          </p:nvGrpSpPr>
          <p:grpSpPr>
            <a:xfrm>
              <a:off x="4077071" y="2787933"/>
              <a:ext cx="2821108" cy="211155"/>
              <a:chOff x="4077071" y="2787933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2626176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2D502FD-983E-4F0C-956F-7BAEDA484886}"/>
              </a:ext>
            </a:extLst>
          </p:cNvPr>
          <p:cNvGrpSpPr/>
          <p:nvPr/>
        </p:nvGrpSpPr>
        <p:grpSpPr>
          <a:xfrm>
            <a:off x="971551" y="4226377"/>
            <a:ext cx="2917372" cy="533401"/>
            <a:chOff x="971551" y="4226377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2A918C61-18FA-41B9-820F-2EDE925FE25A}"/>
                </a:ext>
              </a:extLst>
            </p:cNvPr>
            <p:cNvGrpSpPr/>
            <p:nvPr/>
          </p:nvGrpSpPr>
          <p:grpSpPr>
            <a:xfrm>
              <a:off x="1018186" y="4388134"/>
              <a:ext cx="2821108" cy="211155"/>
              <a:chOff x="1018186" y="4388134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4226377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C232E38-230B-4AAC-8433-D0C909BCCA40}"/>
              </a:ext>
            </a:extLst>
          </p:cNvPr>
          <p:cNvGrpSpPr/>
          <p:nvPr/>
        </p:nvGrpSpPr>
        <p:grpSpPr>
          <a:xfrm>
            <a:off x="4313391" y="1074963"/>
            <a:ext cx="3326205" cy="729658"/>
            <a:chOff x="5293105" y="966106"/>
            <a:chExt cx="2345943" cy="729658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A7E171E1-333E-460E-ABBF-ABB4A0252E38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B5641E14-3276-4700-8F56-50EF3997A4E9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0BC6685-EA34-4D47-B839-9F7B7EF454F5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F4C83F9-B741-4C56-BD7D-AD382CBDD8F1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07758B3-C8F3-48C9-9BE1-D6B22FF102B8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532E603-476A-486B-84B5-DE60723666DF}"/>
              </a:ext>
            </a:extLst>
          </p:cNvPr>
          <p:cNvGrpSpPr/>
          <p:nvPr/>
        </p:nvGrpSpPr>
        <p:grpSpPr>
          <a:xfrm>
            <a:off x="7225390" y="2631620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0D86F13D-0EFF-41C9-B26D-9F17282893EA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F3C2422B-B1D8-4C02-A8C9-7627F1E5DBA0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99528C7B-3BBC-44ED-B6A9-6636EA12F6E0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4818F077-176A-48E4-8571-F8E989176FD9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019D14AF-BAB1-4A15-96C3-8F91601B0737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E2933A7-A0F8-400E-B836-6A3D48496FBE}"/>
              </a:ext>
            </a:extLst>
          </p:cNvPr>
          <p:cNvGrpSpPr/>
          <p:nvPr/>
        </p:nvGrpSpPr>
        <p:grpSpPr>
          <a:xfrm>
            <a:off x="7297744" y="5244191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6802BBBC-2A13-48C0-A919-0607DA22777F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FFDCF5A2-3D08-4043-AC08-BC10BC374824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DD4332B-4E03-4ACF-8D52-87275A79106C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73648407-1266-4B3E-9AE7-FBA07C642016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5D48C531-6E64-4560-A318-A916F962C96E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52E11D3-E3C1-4AA1-B540-20AE5D432DD8}"/>
              </a:ext>
            </a:extLst>
          </p:cNvPr>
          <p:cNvGrpSpPr/>
          <p:nvPr/>
        </p:nvGrpSpPr>
        <p:grpSpPr>
          <a:xfrm>
            <a:off x="3976008" y="4237262"/>
            <a:ext cx="2917372" cy="533401"/>
            <a:chOff x="3976008" y="4237262"/>
            <a:chExt cx="2917372" cy="533401"/>
          </a:xfrm>
        </p:grpSpPr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4237262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9C58D638-921E-43B2-A6F2-C90F0D041197}"/>
                </a:ext>
              </a:extLst>
            </p:cNvPr>
            <p:cNvGrpSpPr/>
            <p:nvPr/>
          </p:nvGrpSpPr>
          <p:grpSpPr>
            <a:xfrm>
              <a:off x="4022642" y="4399018"/>
              <a:ext cx="2821108" cy="211155"/>
              <a:chOff x="4077071" y="2787933"/>
              <a:chExt cx="2821108" cy="211155"/>
            </a:xfrm>
          </p:grpSpPr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8F2691B4-B59F-4C4F-9BC4-F12872E6DAC0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F9642CEF-796A-4BC4-8797-99C5013F8EF6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3" name="楕円 132">
                <a:extLst>
                  <a:ext uri="{FF2B5EF4-FFF2-40B4-BE49-F238E27FC236}">
                    <a16:creationId xmlns:a16="http://schemas.microsoft.com/office/drawing/2014/main" id="{CFA03823-30E0-4929-926C-BC7C6B625EF4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27A38F4F-702F-45D8-902B-7A60D0E38F2D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88765489-48AF-4660-BFE2-2CCAEB16E40E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15255330-E690-4C93-BAE2-37CA81B08031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B4E237FA-5CFE-44D6-9680-234E1FF62735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368D3657-3A58-440E-B770-351163A84FDD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66BA1177-2514-4E2A-AD1B-88B3637D64CA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09B2A492-65DD-4FC2-AC7C-72B51C5C193F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8EB1834-455C-4EF8-8B68-20DCED25935D}"/>
              </a:ext>
            </a:extLst>
          </p:cNvPr>
          <p:cNvGrpSpPr/>
          <p:nvPr/>
        </p:nvGrpSpPr>
        <p:grpSpPr>
          <a:xfrm>
            <a:off x="6980465" y="4237262"/>
            <a:ext cx="2917372" cy="533401"/>
            <a:chOff x="6980465" y="4237262"/>
            <a:chExt cx="2917372" cy="533401"/>
          </a:xfrm>
        </p:grpSpPr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4237262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A17273D1-ABD3-454B-BD82-080B8A15497E}"/>
                </a:ext>
              </a:extLst>
            </p:cNvPr>
            <p:cNvGrpSpPr/>
            <p:nvPr/>
          </p:nvGrpSpPr>
          <p:grpSpPr>
            <a:xfrm>
              <a:off x="7027099" y="4399018"/>
              <a:ext cx="2821108" cy="211155"/>
              <a:chOff x="4077071" y="2787933"/>
              <a:chExt cx="2821108" cy="211155"/>
            </a:xfrm>
          </p:grpSpPr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18D43063-1197-497A-938B-4AB60A7827F9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623C7A4D-255F-4B9F-BB40-B997C9C95D55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6D4EF45A-EB97-470B-8D69-5522BEC7B063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962A2C43-56D8-4C0C-81D2-2D47BCCC94E1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1CCE080B-B47B-460B-9EA4-390A8CAC9D28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7226022E-BE1B-4791-9018-D753225B9F42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01B513CF-5394-46A5-974D-F27A89BA9104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AA5A3D8-F53C-4703-9243-216402B0AA65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492C79F9-E2DE-4CD2-9D12-64D8F7DFFFEE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152C4D5D-213F-4D25-AE4A-F3DB6A36A993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909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5852B02B-120F-4C5E-82C1-64724CA77FDC}"/>
              </a:ext>
            </a:extLst>
          </p:cNvPr>
          <p:cNvGrpSpPr/>
          <p:nvPr/>
        </p:nvGrpSpPr>
        <p:grpSpPr>
          <a:xfrm>
            <a:off x="1074867" y="2356056"/>
            <a:ext cx="2677802" cy="1"/>
            <a:chOff x="1063982" y="2224959"/>
            <a:chExt cx="2677802" cy="1"/>
          </a:xfrm>
        </p:grpSpPr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562FBFA7-2B58-424C-938A-D1FC244C18BF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矢印コネクタ 186">
              <a:extLst>
                <a:ext uri="{FF2B5EF4-FFF2-40B4-BE49-F238E27FC236}">
                  <a16:creationId xmlns:a16="http://schemas.microsoft.com/office/drawing/2014/main" id="{569D61F8-B2A9-419A-A6D1-6D04E5EE08F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442038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520578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605487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58599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62721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50918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37055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DB78A45-E945-4651-8958-13CBC8E28184}"/>
              </a:ext>
            </a:extLst>
          </p:cNvPr>
          <p:cNvCxnSpPr>
            <a:cxnSpLocks/>
          </p:cNvCxnSpPr>
          <p:nvPr/>
        </p:nvCxnSpPr>
        <p:spPr>
          <a:xfrm>
            <a:off x="1063982" y="2362119"/>
            <a:ext cx="563826" cy="0"/>
          </a:xfrm>
          <a:prstGeom prst="straightConnector1">
            <a:avLst/>
          </a:prstGeom>
          <a:ln w="57150">
            <a:solidFill>
              <a:srgbClr val="81F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646476"/>
            <a:ext cx="943565" cy="646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552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847713"/>
            <a:ext cx="991684" cy="5726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53268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41929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625204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17617" y="358891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8D7816F-CAF3-4E7D-98E4-55C1B1C29AC0}"/>
              </a:ext>
            </a:extLst>
          </p:cNvPr>
          <p:cNvGrpSpPr/>
          <p:nvPr/>
        </p:nvGrpSpPr>
        <p:grpSpPr>
          <a:xfrm>
            <a:off x="1158082" y="1454182"/>
            <a:ext cx="483143" cy="707886"/>
            <a:chOff x="1158082" y="1454182"/>
            <a:chExt cx="483143" cy="707886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98EBB6D0-8456-4D89-8129-CCEC0D3354D1}"/>
                </a:ext>
              </a:extLst>
            </p:cNvPr>
            <p:cNvSpPr txBox="1"/>
            <p:nvPr/>
          </p:nvSpPr>
          <p:spPr>
            <a:xfrm>
              <a:off x="1167913" y="1454182"/>
              <a:ext cx="473312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 1</a:t>
              </a:r>
            </a:p>
            <a:p>
              <a:pPr algn="l"/>
              <a:r>
                <a:rPr lang="en-US" altLang="ja-JP" sz="2000" dirty="0">
                  <a:ea typeface="ＭＳ Ｐゴシック"/>
                  <a:cs typeface="Calibri" panose="020F0502020204030204"/>
                </a:rPr>
                <a:t>10</a:t>
              </a:r>
              <a:endParaRPr lang="ja-JP" altLang="en-US" sz="28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44554CFC-AD69-4381-974F-7DEDF8EDD5EE}"/>
                </a:ext>
              </a:extLst>
            </p:cNvPr>
            <p:cNvSpPr txBox="1"/>
            <p:nvPr/>
          </p:nvSpPr>
          <p:spPr>
            <a:xfrm>
              <a:off x="1158082" y="1560142"/>
              <a:ext cx="473312" cy="46166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4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78FA69A-C78A-42DD-833B-51613240B6CC}"/>
              </a:ext>
            </a:extLst>
          </p:cNvPr>
          <p:cNvGrpSpPr/>
          <p:nvPr/>
        </p:nvGrpSpPr>
        <p:grpSpPr>
          <a:xfrm>
            <a:off x="1280032" y="2513689"/>
            <a:ext cx="1012067" cy="826046"/>
            <a:chOff x="1280032" y="2508737"/>
            <a:chExt cx="1012067" cy="830997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368FC9-CF5B-4423-B90F-4361E93F01C4}"/>
                </a:ext>
              </a:extLst>
            </p:cNvPr>
            <p:cNvGrpSpPr/>
            <p:nvPr/>
          </p:nvGrpSpPr>
          <p:grpSpPr>
            <a:xfrm>
              <a:off x="1280032" y="2508737"/>
              <a:ext cx="808254" cy="830997"/>
              <a:chOff x="1301698" y="2506548"/>
              <a:chExt cx="696247" cy="830997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AB6FBB-8A4C-49C9-A915-25C60CD5046F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2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F720639D-F18D-4A7D-85F7-2676740B7FFD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FE31311-9F52-4E42-B289-D1389CDDA435}"/>
                </a:ext>
              </a:extLst>
            </p:cNvPr>
            <p:cNvGrpSpPr/>
            <p:nvPr/>
          </p:nvGrpSpPr>
          <p:grpSpPr>
            <a:xfrm>
              <a:off x="1818787" y="2632266"/>
              <a:ext cx="473312" cy="646331"/>
              <a:chOff x="1818787" y="2632266"/>
              <a:chExt cx="473312" cy="646331"/>
            </a:xfrm>
          </p:grpSpPr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CD87E540-4ABC-4A47-B830-017776C94155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5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B05BC13D-4347-4CB3-A09B-FA71A3004952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865AC80-4FE0-48D0-A5F8-EB884BC50F3F}"/>
              </a:ext>
            </a:extLst>
          </p:cNvPr>
          <p:cNvGrpSpPr/>
          <p:nvPr/>
        </p:nvGrpSpPr>
        <p:grpSpPr>
          <a:xfrm>
            <a:off x="2104193" y="3671415"/>
            <a:ext cx="999163" cy="830997"/>
            <a:chOff x="2104193" y="3671415"/>
            <a:chExt cx="999163" cy="830997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A95B439E-4F26-4C7A-AE76-433AD6FAC4C5}"/>
                </a:ext>
              </a:extLst>
            </p:cNvPr>
            <p:cNvGrpSpPr/>
            <p:nvPr/>
          </p:nvGrpSpPr>
          <p:grpSpPr>
            <a:xfrm>
              <a:off x="2104193" y="3671415"/>
              <a:ext cx="808254" cy="830997"/>
              <a:chOff x="1301698" y="2506548"/>
              <a:chExt cx="696247" cy="830997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9C4171E5-8B75-4E7E-B75C-6410349ED092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5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06" name="テキスト ボックス 105">
                <a:extLst>
                  <a:ext uri="{FF2B5EF4-FFF2-40B4-BE49-F238E27FC236}">
                    <a16:creationId xmlns:a16="http://schemas.microsoft.com/office/drawing/2014/main" id="{7C986E17-0800-4545-89C5-C9586A66A213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05A2729D-9008-4DB7-ADA6-84C401FC0709}"/>
                </a:ext>
              </a:extLst>
            </p:cNvPr>
            <p:cNvGrpSpPr/>
            <p:nvPr/>
          </p:nvGrpSpPr>
          <p:grpSpPr>
            <a:xfrm>
              <a:off x="2630044" y="3790365"/>
              <a:ext cx="473312" cy="646331"/>
              <a:chOff x="1818787" y="2632266"/>
              <a:chExt cx="473312" cy="646331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7170A4CA-DDDD-4AB2-858B-7E3EA5FF8A21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2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2B258094-0BC8-4AD5-811C-C46557D6023E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5BADB639-7F3C-4257-BAC0-4857DA56A878}"/>
              </a:ext>
            </a:extLst>
          </p:cNvPr>
          <p:cNvGrpSpPr/>
          <p:nvPr/>
        </p:nvGrpSpPr>
        <p:grpSpPr>
          <a:xfrm>
            <a:off x="1089981" y="3434431"/>
            <a:ext cx="2692579" cy="315685"/>
            <a:chOff x="1117418" y="4527908"/>
            <a:chExt cx="2692579" cy="315685"/>
          </a:xfrm>
        </p:grpSpPr>
        <p:cxnSp>
          <p:nvCxnSpPr>
            <p:cNvPr id="130" name="直線矢印コネクタ 129">
              <a:extLst>
                <a:ext uri="{FF2B5EF4-FFF2-40B4-BE49-F238E27FC236}">
                  <a16:creationId xmlns:a16="http://schemas.microsoft.com/office/drawing/2014/main" id="{18A4951B-4580-42E9-A2F7-6891BE9B8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>
              <a:extLst>
                <a:ext uri="{FF2B5EF4-FFF2-40B4-BE49-F238E27FC236}">
                  <a16:creationId xmlns:a16="http://schemas.microsoft.com/office/drawing/2014/main" id="{BC0DDB21-3792-4DF1-9C95-F057E4C38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F901939C-E2EF-45CE-A626-2B8AE31F77F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75412B72-BD77-4361-8618-7F5BF87AE158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>
              <a:extLst>
                <a:ext uri="{FF2B5EF4-FFF2-40B4-BE49-F238E27FC236}">
                  <a16:creationId xmlns:a16="http://schemas.microsoft.com/office/drawing/2014/main" id="{2E4B2AE0-0612-4381-BC5D-BFAB85F3E85C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135">
              <a:extLst>
                <a:ext uri="{FF2B5EF4-FFF2-40B4-BE49-F238E27FC236}">
                  <a16:creationId xmlns:a16="http://schemas.microsoft.com/office/drawing/2014/main" id="{D0BC920B-DF39-4801-9DE7-841E8946CFBA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>
              <a:extLst>
                <a:ext uri="{FF2B5EF4-FFF2-40B4-BE49-F238E27FC236}">
                  <a16:creationId xmlns:a16="http://schemas.microsoft.com/office/drawing/2014/main" id="{A46D9D3B-F74F-446F-8631-3C819A58B828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矢印コネクタ 150">
              <a:extLst>
                <a:ext uri="{FF2B5EF4-FFF2-40B4-BE49-F238E27FC236}">
                  <a16:creationId xmlns:a16="http://schemas.microsoft.com/office/drawing/2014/main" id="{45D4EE72-0AAD-4F6D-B8C6-2506973AD4D4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矢印コネクタ 151">
              <a:extLst>
                <a:ext uri="{FF2B5EF4-FFF2-40B4-BE49-F238E27FC236}">
                  <a16:creationId xmlns:a16="http://schemas.microsoft.com/office/drawing/2014/main" id="{65E2EF7D-5897-401E-9FC3-491B333E271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>
              <a:extLst>
                <a:ext uri="{FF2B5EF4-FFF2-40B4-BE49-F238E27FC236}">
                  <a16:creationId xmlns:a16="http://schemas.microsoft.com/office/drawing/2014/main" id="{4D129FAA-7A3E-44C7-A590-E89309D7212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矢印コネクタ 153">
              <a:extLst>
                <a:ext uri="{FF2B5EF4-FFF2-40B4-BE49-F238E27FC236}">
                  <a16:creationId xmlns:a16="http://schemas.microsoft.com/office/drawing/2014/main" id="{1ACE684E-FB8A-448C-B676-16DE08052E40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F12D33D2-786A-4542-93DC-A3B10017608C}"/>
              </a:ext>
            </a:extLst>
          </p:cNvPr>
          <p:cNvGrpSpPr/>
          <p:nvPr/>
        </p:nvGrpSpPr>
        <p:grpSpPr>
          <a:xfrm>
            <a:off x="1089223" y="2205544"/>
            <a:ext cx="2692579" cy="315685"/>
            <a:chOff x="1117418" y="4527908"/>
            <a:chExt cx="2692579" cy="315685"/>
          </a:xfrm>
        </p:grpSpPr>
        <p:cxnSp>
          <p:nvCxnSpPr>
            <p:cNvPr id="157" name="直線矢印コネクタ 156">
              <a:extLst>
                <a:ext uri="{FF2B5EF4-FFF2-40B4-BE49-F238E27FC236}">
                  <a16:creationId xmlns:a16="http://schemas.microsoft.com/office/drawing/2014/main" id="{87C20B50-02C9-4FE9-93FB-A8465D908E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矢印コネクタ 159">
              <a:extLst>
                <a:ext uri="{FF2B5EF4-FFF2-40B4-BE49-F238E27FC236}">
                  <a16:creationId xmlns:a16="http://schemas.microsoft.com/office/drawing/2014/main" id="{9A87DB89-FB12-40E8-A8BD-FF8BA7696951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矢印コネクタ 160">
              <a:extLst>
                <a:ext uri="{FF2B5EF4-FFF2-40B4-BE49-F238E27FC236}">
                  <a16:creationId xmlns:a16="http://schemas.microsoft.com/office/drawing/2014/main" id="{ED163503-5E30-4BD7-ACB9-BEE65A5ADD69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矢印コネクタ 161">
              <a:extLst>
                <a:ext uri="{FF2B5EF4-FFF2-40B4-BE49-F238E27FC236}">
                  <a16:creationId xmlns:a16="http://schemas.microsoft.com/office/drawing/2014/main" id="{053C1B4D-BF23-4BC5-8988-BB5FE4742751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矢印コネクタ 162">
              <a:extLst>
                <a:ext uri="{FF2B5EF4-FFF2-40B4-BE49-F238E27FC236}">
                  <a16:creationId xmlns:a16="http://schemas.microsoft.com/office/drawing/2014/main" id="{FDEF5F5D-7FE0-44BA-B46D-1892A2400042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>
              <a:extLst>
                <a:ext uri="{FF2B5EF4-FFF2-40B4-BE49-F238E27FC236}">
                  <a16:creationId xmlns:a16="http://schemas.microsoft.com/office/drawing/2014/main" id="{A9F22E57-1690-4CFF-AE73-9AA7F6EDAE4D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>
              <a:extLst>
                <a:ext uri="{FF2B5EF4-FFF2-40B4-BE49-F238E27FC236}">
                  <a16:creationId xmlns:a16="http://schemas.microsoft.com/office/drawing/2014/main" id="{3A2007EB-CD7D-4B4D-A719-934770FD7C06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矢印コネクタ 170">
              <a:extLst>
                <a:ext uri="{FF2B5EF4-FFF2-40B4-BE49-F238E27FC236}">
                  <a16:creationId xmlns:a16="http://schemas.microsoft.com/office/drawing/2014/main" id="{B8887473-0202-43B8-9C9B-218FA3FE1205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>
              <a:extLst>
                <a:ext uri="{FF2B5EF4-FFF2-40B4-BE49-F238E27FC236}">
                  <a16:creationId xmlns:a16="http://schemas.microsoft.com/office/drawing/2014/main" id="{253A2AAA-F85C-445A-A1F9-A7C9F4AFC42A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矢印コネクタ 172">
              <a:extLst>
                <a:ext uri="{FF2B5EF4-FFF2-40B4-BE49-F238E27FC236}">
                  <a16:creationId xmlns:a16="http://schemas.microsoft.com/office/drawing/2014/main" id="{DCBBC942-526F-4821-AB03-2DEE0BDB951F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D6E24D4F-FE52-4B93-8CD5-5A045F803A1D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グループ化 174">
            <a:extLst>
              <a:ext uri="{FF2B5EF4-FFF2-40B4-BE49-F238E27FC236}">
                <a16:creationId xmlns:a16="http://schemas.microsoft.com/office/drawing/2014/main" id="{E6E9F353-0318-417D-876E-DBF555D64B01}"/>
              </a:ext>
            </a:extLst>
          </p:cNvPr>
          <p:cNvGrpSpPr/>
          <p:nvPr/>
        </p:nvGrpSpPr>
        <p:grpSpPr>
          <a:xfrm>
            <a:off x="1370737" y="957814"/>
            <a:ext cx="2154064" cy="315685"/>
            <a:chOff x="1386676" y="4527908"/>
            <a:chExt cx="2154064" cy="315685"/>
          </a:xfrm>
        </p:grpSpPr>
        <p:cxnSp>
          <p:nvCxnSpPr>
            <p:cNvPr id="176" name="直線矢印コネクタ 175">
              <a:extLst>
                <a:ext uri="{FF2B5EF4-FFF2-40B4-BE49-F238E27FC236}">
                  <a16:creationId xmlns:a16="http://schemas.microsoft.com/office/drawing/2014/main" id="{F9B2AA4E-4359-4C88-B049-E7FB9FAE49BE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矢印コネクタ 176">
              <a:extLst>
                <a:ext uri="{FF2B5EF4-FFF2-40B4-BE49-F238E27FC236}">
                  <a16:creationId xmlns:a16="http://schemas.microsoft.com/office/drawing/2014/main" id="{251A256E-93F3-42C9-BF96-444BED32C8B8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矢印コネクタ 177">
              <a:extLst>
                <a:ext uri="{FF2B5EF4-FFF2-40B4-BE49-F238E27FC236}">
                  <a16:creationId xmlns:a16="http://schemas.microsoft.com/office/drawing/2014/main" id="{FC2E4FDB-64BC-4F7B-B5E8-4111727FC5F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>
              <a:extLst>
                <a:ext uri="{FF2B5EF4-FFF2-40B4-BE49-F238E27FC236}">
                  <a16:creationId xmlns:a16="http://schemas.microsoft.com/office/drawing/2014/main" id="{2651DE8A-658C-455A-BDC6-00D0AFAC8198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矢印コネクタ 179">
              <a:extLst>
                <a:ext uri="{FF2B5EF4-FFF2-40B4-BE49-F238E27FC236}">
                  <a16:creationId xmlns:a16="http://schemas.microsoft.com/office/drawing/2014/main" id="{FA6865E4-AB6C-42A3-AAD7-20F6B00800A8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矢印コネクタ 180">
              <a:extLst>
                <a:ext uri="{FF2B5EF4-FFF2-40B4-BE49-F238E27FC236}">
                  <a16:creationId xmlns:a16="http://schemas.microsoft.com/office/drawing/2014/main" id="{33C9572D-A502-40DC-853A-D8B93CBE2A7C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60EA9421-5065-4052-91B9-9D2B238A144F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159B9122-05EE-461E-9909-DB35A4E054E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8044C58A-4019-404B-A048-9BF772F0A27A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36211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9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148" grpId="0" animBg="1"/>
      <p:bldP spid="149" grpId="0" animBg="1"/>
      <p:bldP spid="15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D37A241-4CD8-414C-96EC-061FFCEC1525}"/>
              </a:ext>
            </a:extLst>
          </p:cNvPr>
          <p:cNvGrpSpPr/>
          <p:nvPr/>
        </p:nvGrpSpPr>
        <p:grpSpPr>
          <a:xfrm>
            <a:off x="1646263" y="5834362"/>
            <a:ext cx="2917371" cy="837231"/>
            <a:chOff x="1161886" y="1269512"/>
            <a:chExt cx="2917371" cy="837231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2381249" y="1521968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2489943" y="-58545"/>
              <a:ext cx="261258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945B06A-349E-46F1-BB52-DBDA77EC2C0C}"/>
              </a:ext>
            </a:extLst>
          </p:cNvPr>
          <p:cNvGrpSpPr/>
          <p:nvPr/>
        </p:nvGrpSpPr>
        <p:grpSpPr>
          <a:xfrm>
            <a:off x="1723986" y="3575939"/>
            <a:ext cx="1415143" cy="1315261"/>
            <a:chOff x="1227201" y="2851524"/>
            <a:chExt cx="1415143" cy="1315261"/>
          </a:xfrm>
        </p:grpSpPr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0FA6F5FB-D111-4CD2-8F42-2BB7D590692B}"/>
                </a:ext>
              </a:extLst>
            </p:cNvPr>
            <p:cNvSpPr/>
            <p:nvPr/>
          </p:nvSpPr>
          <p:spPr>
            <a:xfrm rot="16200000">
              <a:off x="1815029" y="2263696"/>
              <a:ext cx="239487" cy="1415143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46D49FB3-E6B4-430D-BB20-1B5761E617F1}"/>
                </a:ext>
              </a:extLst>
            </p:cNvPr>
            <p:cNvSpPr/>
            <p:nvPr/>
          </p:nvSpPr>
          <p:spPr>
            <a:xfrm>
              <a:off x="1502229" y="3184969"/>
              <a:ext cx="827314" cy="98181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E482F04-DE21-4581-B552-959682038011}"/>
              </a:ext>
            </a:extLst>
          </p:cNvPr>
          <p:cNvGrpSpPr/>
          <p:nvPr/>
        </p:nvGrpSpPr>
        <p:grpSpPr>
          <a:xfrm>
            <a:off x="1628901" y="1372736"/>
            <a:ext cx="794658" cy="1372528"/>
            <a:chOff x="1121229" y="4960049"/>
            <a:chExt cx="794658" cy="1372528"/>
          </a:xfrm>
        </p:grpSpPr>
        <p:sp>
          <p:nvSpPr>
            <p:cNvPr id="49" name="左中かっこ 48">
              <a:extLst>
                <a:ext uri="{FF2B5EF4-FFF2-40B4-BE49-F238E27FC236}">
                  <a16:creationId xmlns:a16="http://schemas.microsoft.com/office/drawing/2014/main" id="{D02C9E27-3211-4EAA-98D9-770F5E99EAFB}"/>
                </a:ext>
              </a:extLst>
            </p:cNvPr>
            <p:cNvSpPr/>
            <p:nvPr/>
          </p:nvSpPr>
          <p:spPr>
            <a:xfrm rot="16200000">
              <a:off x="1395929" y="4780435"/>
              <a:ext cx="239487" cy="598715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1F4C95D3-7764-449E-AB3F-08AA20190118}"/>
                </a:ext>
              </a:extLst>
            </p:cNvPr>
            <p:cNvSpPr/>
            <p:nvPr/>
          </p:nvSpPr>
          <p:spPr>
            <a:xfrm>
              <a:off x="1121229" y="5323393"/>
              <a:ext cx="794658" cy="10091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1634155" y="166190"/>
            <a:ext cx="836559" cy="4545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70DBEBD-161A-4133-86B7-18CC82CD91BD}"/>
              </a:ext>
            </a:extLst>
          </p:cNvPr>
          <p:cNvGrpSpPr/>
          <p:nvPr/>
        </p:nvGrpSpPr>
        <p:grpSpPr>
          <a:xfrm>
            <a:off x="1737104" y="1668046"/>
            <a:ext cx="1021187" cy="1077218"/>
            <a:chOff x="1229432" y="5255359"/>
            <a:chExt cx="1021187" cy="1077218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41F0D2AB-103D-4438-A0D0-69F9FA2427E1}"/>
                </a:ext>
              </a:extLst>
            </p:cNvPr>
            <p:cNvSpPr txBox="1"/>
            <p:nvPr/>
          </p:nvSpPr>
          <p:spPr>
            <a:xfrm>
              <a:off x="1347106" y="5255359"/>
              <a:ext cx="903513" cy="1077218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200" dirty="0">
                  <a:ea typeface="ＭＳ Ｐゴシック"/>
                  <a:cs typeface="Calibri" panose="020F0502020204030204"/>
                </a:rPr>
                <a:t>5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F5A5149-190C-494D-8B8E-35945BEB3330}"/>
                </a:ext>
              </a:extLst>
            </p:cNvPr>
            <p:cNvSpPr txBox="1"/>
            <p:nvPr/>
          </p:nvSpPr>
          <p:spPr>
            <a:xfrm>
              <a:off x="1229432" y="5440415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29C9332-1EEA-4797-8D2A-A3E6B94B435F}"/>
              </a:ext>
            </a:extLst>
          </p:cNvPr>
          <p:cNvGrpSpPr/>
          <p:nvPr/>
        </p:nvGrpSpPr>
        <p:grpSpPr>
          <a:xfrm>
            <a:off x="2105148" y="3788988"/>
            <a:ext cx="664026" cy="1200329"/>
            <a:chOff x="1608363" y="3064573"/>
            <a:chExt cx="664026" cy="1200329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65C5E98-4B5C-40B9-9FBF-CA82C36598CE}"/>
                </a:ext>
              </a:extLst>
            </p:cNvPr>
            <p:cNvSpPr txBox="1"/>
            <p:nvPr/>
          </p:nvSpPr>
          <p:spPr>
            <a:xfrm>
              <a:off x="1717222" y="3064573"/>
              <a:ext cx="511626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6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600" dirty="0">
                  <a:ea typeface="ＭＳ Ｐゴシック"/>
                  <a:cs typeface="Calibri" panose="020F0502020204030204"/>
                </a:rPr>
                <a:t>2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8664F79-199E-4C2B-A501-A5325D4644D7}"/>
                </a:ext>
              </a:extLst>
            </p:cNvPr>
            <p:cNvSpPr txBox="1"/>
            <p:nvPr/>
          </p:nvSpPr>
          <p:spPr>
            <a:xfrm>
              <a:off x="1608363" y="3289725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86BFE5C-E424-46F8-99C5-A4B38E42F9FC}"/>
              </a:ext>
            </a:extLst>
          </p:cNvPr>
          <p:cNvGrpSpPr/>
          <p:nvPr/>
        </p:nvGrpSpPr>
        <p:grpSpPr>
          <a:xfrm>
            <a:off x="5595133" y="5243818"/>
            <a:ext cx="3643513" cy="729658"/>
            <a:chOff x="5385705" y="966106"/>
            <a:chExt cx="2253343" cy="729658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8C3C4EB-DD00-4617-896D-3A31AB4FDCFB}"/>
                </a:ext>
              </a:extLst>
            </p:cNvPr>
            <p:cNvSpPr txBox="1"/>
            <p:nvPr/>
          </p:nvSpPr>
          <p:spPr>
            <a:xfrm>
              <a:off x="53857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61592723-F9EB-4405-9613-275B9949D102}"/>
                </a:ext>
              </a:extLst>
            </p:cNvPr>
            <p:cNvSpPr txBox="1"/>
            <p:nvPr/>
          </p:nvSpPr>
          <p:spPr>
            <a:xfrm>
              <a:off x="5844687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C6C6836F-9FD1-4652-9B9E-69BA8EF0A1A0}"/>
                </a:ext>
              </a:extLst>
            </p:cNvPr>
            <p:cNvSpPr txBox="1"/>
            <p:nvPr/>
          </p:nvSpPr>
          <p:spPr>
            <a:xfrm>
              <a:off x="6245676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C69294AD-33C7-4B04-9359-AB8A678A3AEC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84BD93B2-0B3E-4E16-B345-5047C93C172F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7F9A0DD-7329-4627-924E-30460A2ADEF1}"/>
              </a:ext>
            </a:extLst>
          </p:cNvPr>
          <p:cNvGrpSpPr/>
          <p:nvPr/>
        </p:nvGrpSpPr>
        <p:grpSpPr>
          <a:xfrm>
            <a:off x="5595133" y="3033963"/>
            <a:ext cx="3687056" cy="1323439"/>
            <a:chOff x="4808762" y="2167942"/>
            <a:chExt cx="3687056" cy="1323439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D5748FA2-DE55-4B92-B135-73F5CD36E69E}"/>
                </a:ext>
              </a:extLst>
            </p:cNvPr>
            <p:cNvGrpSpPr/>
            <p:nvPr/>
          </p:nvGrpSpPr>
          <p:grpSpPr>
            <a:xfrm>
              <a:off x="4808762" y="2167942"/>
              <a:ext cx="3687056" cy="1323439"/>
              <a:chOff x="5385705" y="672190"/>
              <a:chExt cx="2525486" cy="1323439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FD7CD70-7B42-415B-8C05-6BEFEB2DB9D4}"/>
                  </a:ext>
                </a:extLst>
              </p:cNvPr>
              <p:cNvSpPr txBox="1"/>
              <p:nvPr/>
            </p:nvSpPr>
            <p:spPr>
              <a:xfrm>
                <a:off x="5385705" y="976992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10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51D0DAC-B3DE-44C3-928D-33C011A585CA}"/>
                  </a:ext>
                </a:extLst>
              </p:cNvPr>
              <p:cNvSpPr txBox="1"/>
              <p:nvPr/>
            </p:nvSpPr>
            <p:spPr>
              <a:xfrm>
                <a:off x="5822899" y="987878"/>
                <a:ext cx="468087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×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D967D92F-4B05-4487-BFD9-F7305CC5B308}"/>
                  </a:ext>
                </a:extLst>
              </p:cNvPr>
              <p:cNvSpPr txBox="1"/>
              <p:nvPr/>
            </p:nvSpPr>
            <p:spPr>
              <a:xfrm>
                <a:off x="6343647" y="672190"/>
                <a:ext cx="468087" cy="132343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12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602D465B-BC08-4EC8-BDCE-212B38E2E42E}"/>
                  </a:ext>
                </a:extLst>
              </p:cNvPr>
              <p:cNvSpPr txBox="1"/>
              <p:nvPr/>
            </p:nvSpPr>
            <p:spPr>
              <a:xfrm>
                <a:off x="6800847" y="966106"/>
                <a:ext cx="424544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=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96D6B62E-8A6A-4B6C-99B5-465504BABC3D}"/>
                  </a:ext>
                </a:extLst>
              </p:cNvPr>
              <p:cNvSpPr txBox="1"/>
              <p:nvPr/>
            </p:nvSpPr>
            <p:spPr>
              <a:xfrm>
                <a:off x="7094762" y="998764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5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2B3BE676-4B6E-41DA-B6EE-871C670931EB}"/>
                </a:ext>
              </a:extLst>
            </p:cNvPr>
            <p:cNvSpPr txBox="1"/>
            <p:nvPr/>
          </p:nvSpPr>
          <p:spPr>
            <a:xfrm flipH="1">
              <a:off x="6117970" y="2474121"/>
              <a:ext cx="805545" cy="72965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489152C-3139-4DED-941B-8C4080158941}"/>
              </a:ext>
            </a:extLst>
          </p:cNvPr>
          <p:cNvGrpSpPr/>
          <p:nvPr/>
        </p:nvGrpSpPr>
        <p:grpSpPr>
          <a:xfrm>
            <a:off x="5595133" y="950503"/>
            <a:ext cx="3507925" cy="1323439"/>
            <a:chOff x="2588074" y="5102954"/>
            <a:chExt cx="3507925" cy="1323439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D7C68C85-3AB7-4B7E-ABFF-63D3DB5E085B}"/>
                </a:ext>
              </a:extLst>
            </p:cNvPr>
            <p:cNvGrpSpPr/>
            <p:nvPr/>
          </p:nvGrpSpPr>
          <p:grpSpPr>
            <a:xfrm>
              <a:off x="2588074" y="5102954"/>
              <a:ext cx="3507925" cy="1323439"/>
              <a:chOff x="5385705" y="672190"/>
              <a:chExt cx="2525486" cy="1323439"/>
            </a:xfrm>
          </p:grpSpPr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7A05717-076B-4254-8B51-58864B2B53FC}"/>
                  </a:ext>
                </a:extLst>
              </p:cNvPr>
              <p:cNvSpPr txBox="1"/>
              <p:nvPr/>
            </p:nvSpPr>
            <p:spPr>
              <a:xfrm>
                <a:off x="5385705" y="976992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10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54C92DC-9CAF-47AA-B614-56EE5B039921}"/>
                  </a:ext>
                </a:extLst>
              </p:cNvPr>
              <p:cNvSpPr txBox="1"/>
              <p:nvPr/>
            </p:nvSpPr>
            <p:spPr>
              <a:xfrm>
                <a:off x="5865202" y="987878"/>
                <a:ext cx="468087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×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4D8CE34B-64BC-4205-AB4D-59A0FB71AAEC}"/>
                  </a:ext>
                </a:extLst>
              </p:cNvPr>
              <p:cNvSpPr txBox="1"/>
              <p:nvPr/>
            </p:nvSpPr>
            <p:spPr>
              <a:xfrm>
                <a:off x="6343647" y="672190"/>
                <a:ext cx="468087" cy="132343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15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CB4A09-DE19-4450-B930-CCA3C479B37D}"/>
                  </a:ext>
                </a:extLst>
              </p:cNvPr>
              <p:cNvSpPr txBox="1"/>
              <p:nvPr/>
            </p:nvSpPr>
            <p:spPr>
              <a:xfrm>
                <a:off x="6800847" y="966106"/>
                <a:ext cx="424544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=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5836F0CD-5CFB-47DB-BDCF-19CCFFBE4C71}"/>
                  </a:ext>
                </a:extLst>
              </p:cNvPr>
              <p:cNvSpPr txBox="1"/>
              <p:nvPr/>
            </p:nvSpPr>
            <p:spPr>
              <a:xfrm>
                <a:off x="7094762" y="998764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2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</p:grp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B2AE6885-9C57-4E80-B1BD-88FBD8164DD1}"/>
                </a:ext>
              </a:extLst>
            </p:cNvPr>
            <p:cNvSpPr txBox="1"/>
            <p:nvPr/>
          </p:nvSpPr>
          <p:spPr>
            <a:xfrm>
              <a:off x="3830016" y="5396871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7B445CE-650B-427D-9A11-6AF29948D538}"/>
              </a:ext>
            </a:extLst>
          </p:cNvPr>
          <p:cNvGrpSpPr/>
          <p:nvPr/>
        </p:nvGrpSpPr>
        <p:grpSpPr>
          <a:xfrm>
            <a:off x="1628901" y="5249259"/>
            <a:ext cx="2917373" cy="533401"/>
            <a:chOff x="1156607" y="655861"/>
            <a:chExt cx="2917373" cy="533401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4BA7E7A-DC18-402E-9619-125EAA935EF8}"/>
                </a:ext>
              </a:extLst>
            </p:cNvPr>
            <p:cNvSpPr/>
            <p:nvPr/>
          </p:nvSpPr>
          <p:spPr>
            <a:xfrm>
              <a:off x="119235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CE6BAAA-DA0F-4F53-B3E4-95A8B60540FF}"/>
                </a:ext>
              </a:extLst>
            </p:cNvPr>
            <p:cNvSpPr/>
            <p:nvPr/>
          </p:nvSpPr>
          <p:spPr>
            <a:xfrm>
              <a:off x="147388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4B3C174-D0FE-45C8-871A-3295A29FA6A8}"/>
                </a:ext>
              </a:extLst>
            </p:cNvPr>
            <p:cNvSpPr/>
            <p:nvPr/>
          </p:nvSpPr>
          <p:spPr>
            <a:xfrm>
              <a:off x="1755413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812548A9-74A4-414B-A3A4-9EB6C8A6AF5A}"/>
                </a:ext>
              </a:extLst>
            </p:cNvPr>
            <p:cNvSpPr/>
            <p:nvPr/>
          </p:nvSpPr>
          <p:spPr>
            <a:xfrm>
              <a:off x="3217482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BE10DD7-48A5-4F7E-B38E-AF9606B55A8F}"/>
                </a:ext>
              </a:extLst>
            </p:cNvPr>
            <p:cNvSpPr/>
            <p:nvPr/>
          </p:nvSpPr>
          <p:spPr>
            <a:xfrm>
              <a:off x="38023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13770095-146B-4BC0-B3E9-3EBB939028FC}"/>
                </a:ext>
              </a:extLst>
            </p:cNvPr>
            <p:cNvSpPr/>
            <p:nvPr/>
          </p:nvSpPr>
          <p:spPr>
            <a:xfrm>
              <a:off x="204782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40DFBDD-EE2F-44EC-A989-C02F49B8A43F}"/>
                </a:ext>
              </a:extLst>
            </p:cNvPr>
            <p:cNvSpPr/>
            <p:nvPr/>
          </p:nvSpPr>
          <p:spPr>
            <a:xfrm>
              <a:off x="2340241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362347AD-3D99-4680-A08D-3920B66432DB}"/>
                </a:ext>
              </a:extLst>
            </p:cNvPr>
            <p:cNvSpPr/>
            <p:nvPr/>
          </p:nvSpPr>
          <p:spPr>
            <a:xfrm>
              <a:off x="2925069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413C5584-D015-469F-AD1E-DEB2BE2AF3FE}"/>
                </a:ext>
              </a:extLst>
            </p:cNvPr>
            <p:cNvSpPr/>
            <p:nvPr/>
          </p:nvSpPr>
          <p:spPr>
            <a:xfrm>
              <a:off x="34990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1758B70D-BC5E-4FD3-B2A4-B172BCBB3585}"/>
                </a:ext>
              </a:extLst>
            </p:cNvPr>
            <p:cNvSpPr/>
            <p:nvPr/>
          </p:nvSpPr>
          <p:spPr>
            <a:xfrm>
              <a:off x="263265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3D17F875-9FCC-4920-AB4C-5168EE6797E1}"/>
                </a:ext>
              </a:extLst>
            </p:cNvPr>
            <p:cNvSpPr/>
            <p:nvPr/>
          </p:nvSpPr>
          <p:spPr>
            <a:xfrm>
              <a:off x="1156607" y="655861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65DBC209-A3A2-4A52-9D2F-866C74D9A3CA}"/>
              </a:ext>
            </a:extLst>
          </p:cNvPr>
          <p:cNvGrpSpPr/>
          <p:nvPr/>
        </p:nvGrpSpPr>
        <p:grpSpPr>
          <a:xfrm>
            <a:off x="1686049" y="2984748"/>
            <a:ext cx="2917373" cy="533402"/>
            <a:chOff x="1686049" y="2984748"/>
            <a:chExt cx="2917373" cy="533402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7938DE3-A0D4-49E2-862D-1E4268EC73A4}"/>
                </a:ext>
              </a:extLst>
            </p:cNvPr>
            <p:cNvGrpSpPr/>
            <p:nvPr/>
          </p:nvGrpSpPr>
          <p:grpSpPr>
            <a:xfrm>
              <a:off x="1686049" y="2984749"/>
              <a:ext cx="2917373" cy="533401"/>
              <a:chOff x="1189264" y="2260334"/>
              <a:chExt cx="2917373" cy="533401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C3B3F586-B3B4-4F90-903B-982B0AAFEF0D}"/>
                  </a:ext>
                </a:extLst>
              </p:cNvPr>
              <p:cNvGrpSpPr/>
              <p:nvPr/>
            </p:nvGrpSpPr>
            <p:grpSpPr>
              <a:xfrm>
                <a:off x="1225014" y="2422091"/>
                <a:ext cx="1359039" cy="211155"/>
                <a:chOff x="1225014" y="2167447"/>
                <a:chExt cx="1359039" cy="211155"/>
              </a:xfrm>
            </p:grpSpPr>
            <p:sp>
              <p:nvSpPr>
                <p:cNvPr id="28" name="楕円 27">
                  <a:extLst>
                    <a:ext uri="{FF2B5EF4-FFF2-40B4-BE49-F238E27FC236}">
                      <a16:creationId xmlns:a16="http://schemas.microsoft.com/office/drawing/2014/main" id="{2A7C63B1-1674-4BE1-88E4-9DD9DC64F322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AE82D5A3-F67F-45BD-9CE2-EB9C8F120731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0" name="楕円 29">
                  <a:extLst>
                    <a:ext uri="{FF2B5EF4-FFF2-40B4-BE49-F238E27FC236}">
                      <a16:creationId xmlns:a16="http://schemas.microsoft.com/office/drawing/2014/main" id="{EF4E0224-F2E0-47D4-98A8-38438698C790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835E9D37-BAC1-4868-8F0F-58C9B754BFAA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4" name="楕円 33">
                  <a:extLst>
                    <a:ext uri="{FF2B5EF4-FFF2-40B4-BE49-F238E27FC236}">
                      <a16:creationId xmlns:a16="http://schemas.microsoft.com/office/drawing/2014/main" id="{B4728E63-7F42-4564-B35A-9EF27FC15779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12B5D41E-1C3C-47E7-BF12-7406065F70FB}"/>
                  </a:ext>
                </a:extLst>
              </p:cNvPr>
              <p:cNvSpPr/>
              <p:nvPr/>
            </p:nvSpPr>
            <p:spPr>
              <a:xfrm>
                <a:off x="1189264" y="2260334"/>
                <a:ext cx="2917373" cy="53340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B06FFA7A-22C4-4F0E-8C7C-85F7899E7039}"/>
                  </a:ext>
                </a:extLst>
              </p:cNvPr>
              <p:cNvGrpSpPr/>
              <p:nvPr/>
            </p:nvGrpSpPr>
            <p:grpSpPr>
              <a:xfrm>
                <a:off x="2672814" y="2422091"/>
                <a:ext cx="1359039" cy="211155"/>
                <a:chOff x="1225014" y="2167447"/>
                <a:chExt cx="1359039" cy="211155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3B04D68C-85AD-4124-ACFA-9207AC7AE3EB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0" name="楕円 69">
                  <a:extLst>
                    <a:ext uri="{FF2B5EF4-FFF2-40B4-BE49-F238E27FC236}">
                      <a16:creationId xmlns:a16="http://schemas.microsoft.com/office/drawing/2014/main" id="{4ECABD9F-A760-4B1D-9F44-A98A4A2A0C68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1" name="楕円 70">
                  <a:extLst>
                    <a:ext uri="{FF2B5EF4-FFF2-40B4-BE49-F238E27FC236}">
                      <a16:creationId xmlns:a16="http://schemas.microsoft.com/office/drawing/2014/main" id="{C6646DBC-35EB-43E2-A17B-81E836ADAE56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3DC5409C-60CA-4DD4-9779-2A75D77170BD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3" name="楕円 72">
                  <a:extLst>
                    <a:ext uri="{FF2B5EF4-FFF2-40B4-BE49-F238E27FC236}">
                      <a16:creationId xmlns:a16="http://schemas.microsoft.com/office/drawing/2014/main" id="{132AF703-9BE7-43CD-BAEC-CA32E9FB1FB7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CE4A14A-01C1-4ECB-9CF9-C112E3CCDE6F}"/>
                </a:ext>
              </a:extLst>
            </p:cNvPr>
            <p:cNvSpPr/>
            <p:nvPr/>
          </p:nvSpPr>
          <p:spPr>
            <a:xfrm>
              <a:off x="1686049" y="2984748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C430234-C7BA-4119-BCAF-B49A433D51E7}"/>
              </a:ext>
            </a:extLst>
          </p:cNvPr>
          <p:cNvGrpSpPr/>
          <p:nvPr/>
        </p:nvGrpSpPr>
        <p:grpSpPr>
          <a:xfrm>
            <a:off x="1686049" y="780856"/>
            <a:ext cx="2917373" cy="533401"/>
            <a:chOff x="1178377" y="4368169"/>
            <a:chExt cx="2917373" cy="533401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2E5ED1D3-13E6-4968-A343-363D992456FB}"/>
                </a:ext>
              </a:extLst>
            </p:cNvPr>
            <p:cNvGrpSpPr/>
            <p:nvPr/>
          </p:nvGrpSpPr>
          <p:grpSpPr>
            <a:xfrm>
              <a:off x="1246785" y="4529926"/>
              <a:ext cx="492683" cy="211155"/>
              <a:chOff x="1246785" y="4159532"/>
              <a:chExt cx="492683" cy="211155"/>
            </a:xfrm>
          </p:grpSpPr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913BD05-BB20-4C2F-8F04-4091586F0865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0E16CAB9-398D-46F9-B422-C93AE2DC16D8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6" name="四角形: 角を丸くする 75">
              <a:extLst>
                <a:ext uri="{FF2B5EF4-FFF2-40B4-BE49-F238E27FC236}">
                  <a16:creationId xmlns:a16="http://schemas.microsoft.com/office/drawing/2014/main" id="{908DAE0D-5492-40AD-A0D4-4D0F9B9090EF}"/>
                </a:ext>
              </a:extLst>
            </p:cNvPr>
            <p:cNvSpPr/>
            <p:nvPr/>
          </p:nvSpPr>
          <p:spPr>
            <a:xfrm>
              <a:off x="1178377" y="4368169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C2AE102-1DEA-4C61-B4FA-64EE43B4680B}"/>
                </a:ext>
              </a:extLst>
            </p:cNvPr>
            <p:cNvSpPr/>
            <p:nvPr/>
          </p:nvSpPr>
          <p:spPr>
            <a:xfrm>
              <a:off x="1178377" y="4368169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E5131249-3AF9-44D3-9F9C-0C741910BCDD}"/>
                </a:ext>
              </a:extLst>
            </p:cNvPr>
            <p:cNvGrpSpPr/>
            <p:nvPr/>
          </p:nvGrpSpPr>
          <p:grpSpPr>
            <a:xfrm>
              <a:off x="1873697" y="4529926"/>
              <a:ext cx="2158156" cy="211155"/>
              <a:chOff x="1873697" y="4529926"/>
              <a:chExt cx="2158156" cy="211155"/>
            </a:xfrm>
          </p:grpSpPr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DEAD3CDA-B676-48A6-9B2C-CEA49326CEB4}"/>
                  </a:ext>
                </a:extLst>
              </p:cNvPr>
              <p:cNvSpPr/>
              <p:nvPr/>
            </p:nvSpPr>
            <p:spPr>
              <a:xfrm>
                <a:off x="2708126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373188E1-F1EC-4D3F-89FE-5EC91B0AE1FD}"/>
                  </a:ext>
                </a:extLst>
              </p:cNvPr>
              <p:cNvSpPr/>
              <p:nvPr/>
            </p:nvSpPr>
            <p:spPr>
              <a:xfrm>
                <a:off x="2986269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42AD0BEF-FE3A-4F0E-8436-666942777B77}"/>
                  </a:ext>
                </a:extLst>
              </p:cNvPr>
              <p:cNvSpPr/>
              <p:nvPr/>
            </p:nvSpPr>
            <p:spPr>
              <a:xfrm>
                <a:off x="3264412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507FA934-358B-480A-BFF5-CF42CDA42B4D}"/>
                  </a:ext>
                </a:extLst>
              </p:cNvPr>
              <p:cNvSpPr/>
              <p:nvPr/>
            </p:nvSpPr>
            <p:spPr>
              <a:xfrm>
                <a:off x="3542555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7252C9EE-2AA4-405B-A362-C940C1880BFA}"/>
                  </a:ext>
                </a:extLst>
              </p:cNvPr>
              <p:cNvSpPr/>
              <p:nvPr/>
            </p:nvSpPr>
            <p:spPr>
              <a:xfrm>
                <a:off x="3820698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73906809-E618-45EA-9067-05B160E4C1F9}"/>
                  </a:ext>
                </a:extLst>
              </p:cNvPr>
              <p:cNvSpPr/>
              <p:nvPr/>
            </p:nvSpPr>
            <p:spPr>
              <a:xfrm>
                <a:off x="2429983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2BAFB856-C50C-4BF3-9D3D-0E4C886645AE}"/>
                  </a:ext>
                </a:extLst>
              </p:cNvPr>
              <p:cNvSpPr/>
              <p:nvPr/>
            </p:nvSpPr>
            <p:spPr>
              <a:xfrm>
                <a:off x="2151840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561F04F4-5675-48D2-9D46-14616F68973D}"/>
                  </a:ext>
                </a:extLst>
              </p:cNvPr>
              <p:cNvSpPr/>
              <p:nvPr/>
            </p:nvSpPr>
            <p:spPr>
              <a:xfrm>
                <a:off x="1873697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1884E98B-58A5-4476-A910-456B0F502970}"/>
              </a:ext>
            </a:extLst>
          </p:cNvPr>
          <p:cNvSpPr/>
          <p:nvPr/>
        </p:nvSpPr>
        <p:spPr>
          <a:xfrm>
            <a:off x="3154498" y="2984808"/>
            <a:ext cx="1436918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1036949-AF2A-466D-916D-F5DB268BE43B}"/>
              </a:ext>
            </a:extLst>
          </p:cNvPr>
          <p:cNvSpPr/>
          <p:nvPr/>
        </p:nvSpPr>
        <p:spPr>
          <a:xfrm>
            <a:off x="2364949" y="78706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F05E76B5-C0CF-40F1-802A-CD0B07813E9B}"/>
              </a:ext>
            </a:extLst>
          </p:cNvPr>
          <p:cNvSpPr/>
          <p:nvPr/>
        </p:nvSpPr>
        <p:spPr>
          <a:xfrm>
            <a:off x="2910374" y="77464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E495E01F-A4F3-497D-A1FC-7E1AC9C26D29}"/>
              </a:ext>
            </a:extLst>
          </p:cNvPr>
          <p:cNvSpPr/>
          <p:nvPr/>
        </p:nvSpPr>
        <p:spPr>
          <a:xfrm>
            <a:off x="3466805" y="78706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A7591FCE-5EE7-4A86-95C4-CC0E39914708}"/>
              </a:ext>
            </a:extLst>
          </p:cNvPr>
          <p:cNvSpPr/>
          <p:nvPr/>
        </p:nvSpPr>
        <p:spPr>
          <a:xfrm>
            <a:off x="4023805" y="775747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1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1000312" y="2340317"/>
            <a:ext cx="1109820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3</a:t>
            </a:r>
            <a:r>
              <a:rPr lang="ja-JP" altLang="en-US" dirty="0">
                <a:latin typeface="+mj-ea"/>
                <a:cs typeface="Calibri Light"/>
              </a:rPr>
              <a:t>分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908661" y="2098922"/>
            <a:ext cx="1109821" cy="1001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1234283" y="36938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6C63987-06AB-4311-A052-FE033E8BD42B}"/>
              </a:ext>
            </a:extLst>
          </p:cNvPr>
          <p:cNvGrpSpPr/>
          <p:nvPr/>
        </p:nvGrpSpPr>
        <p:grpSpPr>
          <a:xfrm>
            <a:off x="6235111" y="320804"/>
            <a:ext cx="5926745" cy="5669615"/>
            <a:chOff x="6235111" y="320804"/>
            <a:chExt cx="5926745" cy="5669615"/>
          </a:xfrm>
        </p:grpSpPr>
        <p:sp>
          <p:nvSpPr>
            <p:cNvPr id="42" name="タイトル 1">
              <a:extLst>
                <a:ext uri="{FF2B5EF4-FFF2-40B4-BE49-F238E27FC236}">
                  <a16:creationId xmlns:a16="http://schemas.microsoft.com/office/drawing/2014/main" id="{E5F03644-07F3-4446-96FC-B022622E7DBF}"/>
                </a:ext>
              </a:extLst>
            </p:cNvPr>
            <p:cNvSpPr txBox="1">
              <a:spLocks/>
            </p:cNvSpPr>
            <p:nvPr/>
          </p:nvSpPr>
          <p:spPr>
            <a:xfrm>
              <a:off x="6235111" y="320804"/>
              <a:ext cx="5926745" cy="566961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4000" dirty="0">
                  <a:latin typeface="+mj-ea"/>
                  <a:cs typeface="Calibri Light"/>
                </a:rPr>
                <a:t>A</a:t>
              </a:r>
              <a:r>
                <a:rPr lang="ja-JP" altLang="en-US" sz="4000" dirty="0">
                  <a:latin typeface="+mj-ea"/>
                  <a:cs typeface="Calibri Light"/>
                </a:rPr>
                <a:t>のじゃ口で水そうに水を入れると</a:t>
              </a:r>
              <a:r>
                <a:rPr lang="en-US" altLang="ja-JP" sz="4000" dirty="0">
                  <a:solidFill>
                    <a:srgbClr val="FF0000"/>
                  </a:solidFill>
                  <a:latin typeface="+mj-ea"/>
                  <a:cs typeface="Calibri Light"/>
                </a:rPr>
                <a:t>1</a:t>
              </a:r>
              <a:r>
                <a:rPr lang="ja-JP" altLang="en-US" sz="4000" dirty="0">
                  <a:solidFill>
                    <a:srgbClr val="FF0000"/>
                  </a:solidFill>
                  <a:latin typeface="+mj-ea"/>
                  <a:cs typeface="Calibri Light"/>
                </a:rPr>
                <a:t>分間に</a:t>
              </a:r>
              <a:endParaRPr lang="en-US" altLang="ja-JP" sz="4000" dirty="0">
                <a:solidFill>
                  <a:srgbClr val="FF0000"/>
                </a:solidFill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水そう全体の　　水が入り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ました。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何分でいっぱいに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なりますか</a:t>
              </a: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BD0AADF4-AA2C-4FF4-B5C7-45DF0C5AA9F7}"/>
                </a:ext>
              </a:extLst>
            </p:cNvPr>
            <p:cNvGrpSpPr/>
            <p:nvPr/>
          </p:nvGrpSpPr>
          <p:grpSpPr>
            <a:xfrm>
              <a:off x="9240870" y="1511444"/>
              <a:ext cx="555389" cy="1489220"/>
              <a:chOff x="94006" y="51055"/>
              <a:chExt cx="163881" cy="426134"/>
            </a:xfrm>
          </p:grpSpPr>
          <p:sp>
            <p:nvSpPr>
              <p:cNvPr id="44" name="テキスト ボックス 57">
                <a:extLst>
                  <a:ext uri="{FF2B5EF4-FFF2-40B4-BE49-F238E27FC236}">
                    <a16:creationId xmlns:a16="http://schemas.microsoft.com/office/drawing/2014/main" id="{AF264652-A2DD-4C27-98FE-FB635A8DC064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5" name="テキスト ボックス 58">
                <a:extLst>
                  <a:ext uri="{FF2B5EF4-FFF2-40B4-BE49-F238E27FC236}">
                    <a16:creationId xmlns:a16="http://schemas.microsoft.com/office/drawing/2014/main" id="{6A856164-19F9-4487-99CD-2B35ABB62185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113E8336-EFC0-4CCD-8591-6BEAB4E2E3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06" y="274320"/>
                <a:ext cx="16388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8FE6F0B-C2B3-4DD5-8DCF-BE2E829F9280}"/>
              </a:ext>
            </a:extLst>
          </p:cNvPr>
          <p:cNvGrpSpPr/>
          <p:nvPr/>
        </p:nvGrpSpPr>
        <p:grpSpPr>
          <a:xfrm>
            <a:off x="1194921" y="1145686"/>
            <a:ext cx="4422420" cy="5534820"/>
            <a:chOff x="1194921" y="1145686"/>
            <a:chExt cx="4422420" cy="553482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E8C55A9-645A-4EA6-8756-1D95FC97CABA}"/>
                </a:ext>
              </a:extLst>
            </p:cNvPr>
            <p:cNvSpPr/>
            <p:nvPr/>
          </p:nvSpPr>
          <p:spPr>
            <a:xfrm>
              <a:off x="2143423" y="2612857"/>
              <a:ext cx="2772000" cy="3996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C987C26-C911-4879-AAB2-AC42E478D8A6}"/>
                </a:ext>
              </a:extLst>
            </p:cNvPr>
            <p:cNvSpPr/>
            <p:nvPr/>
          </p:nvSpPr>
          <p:spPr>
            <a:xfrm>
              <a:off x="2134319" y="5272115"/>
              <a:ext cx="2782800" cy="136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5CBCB39-BC73-46E6-B385-B870E4AE2F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0617" y="5290511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811C883-1E10-440F-A8BF-52765A0D1947}"/>
                </a:ext>
              </a:extLst>
            </p:cNvPr>
            <p:cNvCxnSpPr>
              <a:cxnSpLocks/>
            </p:cNvCxnSpPr>
            <p:nvPr/>
          </p:nvCxnSpPr>
          <p:spPr>
            <a:xfrm>
              <a:off x="2140665" y="3957018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D0CEB88-9A8F-4BBE-A604-555CC919995B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8C8CCB3-ED6B-4E74-94D8-512DD704CFDB}"/>
                </a:ext>
              </a:extLst>
            </p:cNvPr>
            <p:cNvCxnSpPr>
              <a:cxnSpLocks/>
            </p:cNvCxnSpPr>
            <p:nvPr/>
          </p:nvCxnSpPr>
          <p:spPr>
            <a:xfrm>
              <a:off x="2127493" y="529273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1758052" y="1145686"/>
              <a:ext cx="3199289" cy="5534820"/>
              <a:chOff x="8463659" y="1118929"/>
              <a:chExt cx="319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B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タイトル 1">
              <a:extLst>
                <a:ext uri="{FF2B5EF4-FFF2-40B4-BE49-F238E27FC236}">
                  <a16:creationId xmlns:a16="http://schemas.microsoft.com/office/drawing/2014/main" id="{0A690570-0F0F-4801-9762-628956265291}"/>
                </a:ext>
              </a:extLst>
            </p:cNvPr>
            <p:cNvSpPr txBox="1">
              <a:spLocks/>
            </p:cNvSpPr>
            <p:nvPr/>
          </p:nvSpPr>
          <p:spPr>
            <a:xfrm>
              <a:off x="1194921" y="5023514"/>
              <a:ext cx="872283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:a16="http://schemas.microsoft.com/office/drawing/2014/main" id="{C0125B15-B636-4ED1-B0C9-14A2D5EEF2ED}"/>
                </a:ext>
              </a:extLst>
            </p:cNvPr>
            <p:cNvSpPr txBox="1">
              <a:spLocks/>
            </p:cNvSpPr>
            <p:nvPr/>
          </p:nvSpPr>
          <p:spPr>
            <a:xfrm>
              <a:off x="1267173" y="6241392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10947D90-D379-4FE6-A3AB-F884D2C0FEFC}"/>
                </a:ext>
              </a:extLst>
            </p:cNvPr>
            <p:cNvGrpSpPr/>
            <p:nvPr/>
          </p:nvGrpSpPr>
          <p:grpSpPr>
            <a:xfrm>
              <a:off x="5022041" y="4501199"/>
              <a:ext cx="595300" cy="1489220"/>
              <a:chOff x="79181" y="51055"/>
              <a:chExt cx="175658" cy="426134"/>
            </a:xfrm>
          </p:grpSpPr>
          <p:sp>
            <p:nvSpPr>
              <p:cNvPr id="48" name="テキスト ボックス 57">
                <a:extLst>
                  <a:ext uri="{FF2B5EF4-FFF2-40B4-BE49-F238E27FC236}">
                    <a16:creationId xmlns:a16="http://schemas.microsoft.com/office/drawing/2014/main" id="{37D8936C-FD48-4717-80EF-5EC585185FCC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latin typeface="+mj-ea"/>
                  <a:ea typeface="+mj-ea"/>
                </a:endParaRPr>
              </a:p>
            </p:txBody>
          </p:sp>
          <p:sp>
            <p:nvSpPr>
              <p:cNvPr id="49" name="テキスト ボックス 58">
                <a:extLst>
                  <a:ext uri="{FF2B5EF4-FFF2-40B4-BE49-F238E27FC236}">
                    <a16:creationId xmlns:a16="http://schemas.microsoft.com/office/drawing/2014/main" id="{BC83591B-46BC-43CB-9E29-8EE95EF86F36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latin typeface="+mj-ea"/>
                  <a:ea typeface="+mj-ea"/>
                </a:endParaRPr>
              </a:p>
            </p:txBody>
          </p: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FECF9C0F-A46D-4FBF-A7CE-5A78260C8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テキスト ボックス 58">
            <a:extLst>
              <a:ext uri="{FF2B5EF4-FFF2-40B4-BE49-F238E27FC236}">
                <a16:creationId xmlns:a16="http://schemas.microsoft.com/office/drawing/2014/main" id="{2EC7DCF4-B161-4F97-8F83-5EC19172C1BD}"/>
              </a:ext>
            </a:extLst>
          </p:cNvPr>
          <p:cNvSpPr txBox="1"/>
          <p:nvPr/>
        </p:nvSpPr>
        <p:spPr>
          <a:xfrm>
            <a:off x="4940663" y="1989412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43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43423" y="261285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B624213-8422-4487-8D5B-452D80CB7E27}"/>
              </a:ext>
            </a:extLst>
          </p:cNvPr>
          <p:cNvGrpSpPr/>
          <p:nvPr/>
        </p:nvGrpSpPr>
        <p:grpSpPr>
          <a:xfrm>
            <a:off x="1758052" y="1145686"/>
            <a:ext cx="9379289" cy="5534820"/>
            <a:chOff x="8463659" y="1118929"/>
            <a:chExt cx="9379289" cy="5534820"/>
          </a:xfrm>
        </p:grpSpPr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BA5A194D-EE31-4605-A809-361BA8D0E7F1}"/>
                </a:ext>
              </a:extLst>
            </p:cNvPr>
            <p:cNvSpPr txBox="1">
              <a:spLocks/>
            </p:cNvSpPr>
            <p:nvPr/>
          </p:nvSpPr>
          <p:spPr>
            <a:xfrm>
              <a:off x="8560083" y="1118929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B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0" name="図 9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054A9914-FC03-4FF5-A497-57AF5FF46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463659" y="1736148"/>
              <a:ext cx="782362" cy="1529758"/>
            </a:xfrm>
            <a:prstGeom prst="rect">
              <a:avLst/>
            </a:prstGeom>
          </p:spPr>
        </p:pic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7B3B1316-CC10-4317-B558-98A1437693E8}"/>
                </a:ext>
              </a:extLst>
            </p:cNvPr>
            <p:cNvSpPr txBox="1">
              <a:spLocks/>
            </p:cNvSpPr>
            <p:nvPr/>
          </p:nvSpPr>
          <p:spPr>
            <a:xfrm>
              <a:off x="9430853" y="1220732"/>
              <a:ext cx="8412095" cy="65896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4000" dirty="0">
                  <a:latin typeface="+mj-ea"/>
                  <a:cs typeface="Calibri Light"/>
                </a:rPr>
                <a:t>３分で水そうがいっぱいになる</a:t>
              </a:r>
              <a:r>
                <a:rPr lang="ja-JP" altLang="en-US" sz="4000" dirty="0">
                  <a:latin typeface="+mj-ea"/>
                  <a:ea typeface="ＭＳ Ｐゴシック"/>
                  <a:cs typeface="Calibri Light"/>
                </a:rPr>
                <a:t>じゃ口</a:t>
              </a:r>
              <a:r>
                <a:rPr lang="en-US" altLang="ja-JP" sz="4000" dirty="0">
                  <a:latin typeface="+mj-ea"/>
                  <a:ea typeface="ＭＳ Ｐゴシック"/>
                  <a:cs typeface="Calibri Light"/>
                </a:rPr>
                <a:t>B</a:t>
              </a: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3BA89AC5-FA4C-4D41-970A-11DE30823EC6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010FA7E-74B4-4813-A4C4-F3A38C8DED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F128E993-6471-48D2-8D65-2D7F0A084923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7D080A28-E0C6-4B06-AE9B-DA25361EC2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319" y="5272115"/>
            <a:ext cx="2782800" cy="136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1291000" y="2431146"/>
            <a:ext cx="887770" cy="5668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3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1252159" y="3736992"/>
            <a:ext cx="887770" cy="5310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1212797" y="5066694"/>
            <a:ext cx="887770" cy="5166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84468" y="4502280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3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30617" y="5290511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40665" y="3957018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7" y="2612857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7493" y="529273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159399" y="4582780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1217136" y="6309661"/>
            <a:ext cx="887770" cy="3708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テキスト ボックス 58">
            <a:extLst>
              <a:ext uri="{FF2B5EF4-FFF2-40B4-BE49-F238E27FC236}">
                <a16:creationId xmlns:a16="http://schemas.microsoft.com/office/drawing/2014/main" id="{FD2535E6-5274-49D9-ADA7-24426B9586FC}"/>
              </a:ext>
            </a:extLst>
          </p:cNvPr>
          <p:cNvSpPr txBox="1"/>
          <p:nvPr/>
        </p:nvSpPr>
        <p:spPr>
          <a:xfrm>
            <a:off x="4938868" y="197737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  <p:sp>
        <p:nvSpPr>
          <p:cNvPr id="43" name="矢印: 下 42">
            <a:extLst>
              <a:ext uri="{FF2B5EF4-FFF2-40B4-BE49-F238E27FC236}">
                <a16:creationId xmlns:a16="http://schemas.microsoft.com/office/drawing/2014/main" id="{4D0F88CA-97F5-420B-B592-6B3B1F3B90E3}"/>
              </a:ext>
            </a:extLst>
          </p:cNvPr>
          <p:cNvSpPr/>
          <p:nvPr/>
        </p:nvSpPr>
        <p:spPr>
          <a:xfrm>
            <a:off x="1590952" y="2988945"/>
            <a:ext cx="259565" cy="193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457EB92-8BE9-4E97-AE50-338B1F96F82B}"/>
              </a:ext>
            </a:extLst>
          </p:cNvPr>
          <p:cNvGrpSpPr/>
          <p:nvPr/>
        </p:nvGrpSpPr>
        <p:grpSpPr>
          <a:xfrm>
            <a:off x="648873" y="4642349"/>
            <a:ext cx="555388" cy="1241789"/>
            <a:chOff x="79181" y="88394"/>
            <a:chExt cx="163881" cy="355332"/>
          </a:xfrm>
        </p:grpSpPr>
        <p:sp>
          <p:nvSpPr>
            <p:cNvPr id="45" name="テキスト ボックス 57">
              <a:extLst>
                <a:ext uri="{FF2B5EF4-FFF2-40B4-BE49-F238E27FC236}">
                  <a16:creationId xmlns:a16="http://schemas.microsoft.com/office/drawing/2014/main" id="{E27ABEAF-5DB3-4671-A528-A9ABCDB13E1B}"/>
                </a:ext>
              </a:extLst>
            </p:cNvPr>
            <p:cNvSpPr txBox="1"/>
            <p:nvPr/>
          </p:nvSpPr>
          <p:spPr>
            <a:xfrm>
              <a:off x="105323" y="223554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E946ADC2-E4CD-4B46-A2E9-1D889DA1263F}"/>
                </a:ext>
              </a:extLst>
            </p:cNvPr>
            <p:cNvSpPr txBox="1"/>
            <p:nvPr/>
          </p:nvSpPr>
          <p:spPr>
            <a:xfrm>
              <a:off x="105323" y="88394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49D8A3D1-D8CF-4C17-AFDF-15DC7BE3A3F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58">
            <a:extLst>
              <a:ext uri="{FF2B5EF4-FFF2-40B4-BE49-F238E27FC236}">
                <a16:creationId xmlns:a16="http://schemas.microsoft.com/office/drawing/2014/main" id="{319BACE7-9053-425C-BE8E-FEF19F9C8C7A}"/>
              </a:ext>
            </a:extLst>
          </p:cNvPr>
          <p:cNvSpPr txBox="1"/>
          <p:nvPr/>
        </p:nvSpPr>
        <p:spPr>
          <a:xfrm>
            <a:off x="338722" y="4168727"/>
            <a:ext cx="1342362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000" dirty="0">
                <a:latin typeface="+mj-ea"/>
                <a:ea typeface="+mj-ea"/>
              </a:rPr>
              <a:t>時間</a:t>
            </a:r>
          </a:p>
        </p:txBody>
      </p:sp>
      <p:sp>
        <p:nvSpPr>
          <p:cNvPr id="49" name="テキスト ボックス 58">
            <a:extLst>
              <a:ext uri="{FF2B5EF4-FFF2-40B4-BE49-F238E27FC236}">
                <a16:creationId xmlns:a16="http://schemas.microsoft.com/office/drawing/2014/main" id="{DF67156F-D722-43A9-A820-E13E47957E16}"/>
              </a:ext>
            </a:extLst>
          </p:cNvPr>
          <p:cNvSpPr txBox="1"/>
          <p:nvPr/>
        </p:nvSpPr>
        <p:spPr>
          <a:xfrm>
            <a:off x="5067698" y="3913821"/>
            <a:ext cx="1188928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000" dirty="0">
                <a:latin typeface="+mj-ea"/>
                <a:ea typeface="+mj-ea"/>
              </a:rPr>
              <a:t>量も</a:t>
            </a:r>
          </a:p>
        </p:txBody>
      </p:sp>
    </p:spTree>
    <p:extLst>
      <p:ext uri="{BB962C8B-B14F-4D97-AF65-F5344CB8AC3E}">
        <p14:creationId xmlns:p14="http://schemas.microsoft.com/office/powerpoint/2010/main" val="96870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25" grpId="0" animBg="1"/>
      <p:bldP spid="18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6846</TotalTime>
  <Words>4327</Words>
  <Application>Microsoft Office PowerPoint</Application>
  <PresentationFormat>ワイド画面</PresentationFormat>
  <Paragraphs>1882</Paragraphs>
  <Slides>76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76</vt:i4>
      </vt:variant>
    </vt:vector>
  </HeadingPairs>
  <TitlesOfParts>
    <vt:vector size="82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割合(わりあい）</vt:lpstr>
      <vt:lpstr>PowerPoint プレゼンテーション</vt:lpstr>
      <vt:lpstr>PowerPoint プレゼンテーション</vt:lpstr>
      <vt:lpstr>割合(わりあい）</vt:lpstr>
      <vt:lpstr>PowerPoint プレゼンテーション</vt:lpstr>
      <vt:lpstr>PowerPoint プレゼンテーション</vt:lpstr>
      <vt:lpstr>PowerPoint プレゼンテーション</vt:lpstr>
      <vt:lpstr>割合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 T</dc:creator>
  <cp:lastModifiedBy>T S</cp:lastModifiedBy>
  <cp:revision>926</cp:revision>
  <dcterms:created xsi:type="dcterms:W3CDTF">2020-07-10T03:10:59Z</dcterms:created>
  <dcterms:modified xsi:type="dcterms:W3CDTF">2022-01-26T03:16:59Z</dcterms:modified>
</cp:coreProperties>
</file>